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71" r:id="rId3"/>
    <p:sldId id="270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E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0158" autoAdjust="0"/>
  </p:normalViewPr>
  <p:slideViewPr>
    <p:cSldViewPr>
      <p:cViewPr varScale="1">
        <p:scale>
          <a:sx n="96" d="100"/>
          <a:sy n="96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9EC7-349F-459A-9F47-7E248F9FA12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5101-EEB9-4B4E-9527-9E942F38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5C7B-28FE-444C-ADB6-C5B890F92BA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sglobal.org/lti/" TargetMode="External"/><Relationship Id="rId13" Type="http://schemas.openxmlformats.org/officeDocument/2006/relationships/hyperlink" Target="http://www.openarchives.org/pmh/" TargetMode="External"/><Relationship Id="rId18" Type="http://schemas.openxmlformats.org/officeDocument/2006/relationships/hyperlink" Target="http://www.sifassociation.org/" TargetMode="External"/><Relationship Id="rId3" Type="http://schemas.openxmlformats.org/officeDocument/2006/relationships/hyperlink" Target="http://ceds.ed.gov/" TargetMode="External"/><Relationship Id="rId7" Type="http://schemas.openxmlformats.org/officeDocument/2006/relationships/hyperlink" Target="http://www.imsglobal.org/cc/" TargetMode="External"/><Relationship Id="rId12" Type="http://schemas.openxmlformats.org/officeDocument/2006/relationships/hyperlink" Target="http://www.nextgenscience.org/" TargetMode="External"/><Relationship Id="rId17" Type="http://schemas.openxmlformats.org/officeDocument/2006/relationships/hyperlink" Target="http://www.ncpublicschools.org/data/seed/" TargetMode="External"/><Relationship Id="rId2" Type="http://schemas.openxmlformats.org/officeDocument/2006/relationships/hyperlink" Target="http://www.corestandards.org/developers-and-publishers/" TargetMode="External"/><Relationship Id="rId16" Type="http://schemas.openxmlformats.org/officeDocument/2006/relationships/hyperlink" Target="http://en.wikipedia.org/wiki/Representational_state_transfer" TargetMode="External"/><Relationship Id="rId20" Type="http://schemas.openxmlformats.org/officeDocument/2006/relationships/hyperlink" Target="http://www.adlnet.gov/tla/experience-api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Enterprise_service_bus" TargetMode="External"/><Relationship Id="rId11" Type="http://schemas.openxmlformats.org/officeDocument/2006/relationships/hyperlink" Target="http://www.lrmi.net/" TargetMode="External"/><Relationship Id="rId5" Type="http://schemas.openxmlformats.org/officeDocument/2006/relationships/hyperlink" Target="http://en.wikipedia.org/wiki/Electronic_data_interchange" TargetMode="External"/><Relationship Id="rId15" Type="http://schemas.openxmlformats.org/officeDocument/2006/relationships/hyperlink" Target="http://www.pesc.org/" TargetMode="External"/><Relationship Id="rId10" Type="http://schemas.openxmlformats.org/officeDocument/2006/relationships/hyperlink" Target="http://learningregistry.org/" TargetMode="External"/><Relationship Id="rId19" Type="http://schemas.openxmlformats.org/officeDocument/2006/relationships/hyperlink" Target="http://en.wikipedia.org/wiki/SOAP" TargetMode="External"/><Relationship Id="rId4" Type="http://schemas.openxmlformats.org/officeDocument/2006/relationships/hyperlink" Target="http://www.ed-fi.org/" TargetMode="External"/><Relationship Id="rId9" Type="http://schemas.openxmlformats.org/officeDocument/2006/relationships/hyperlink" Target="http://www.imsglobal.org/question/" TargetMode="External"/><Relationship Id="rId14" Type="http://schemas.openxmlformats.org/officeDocument/2006/relationships/hyperlink" Target="http://openbadge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600200" y="1676400"/>
            <a:ext cx="5867400" cy="990600"/>
            <a:chOff x="1295400" y="1447800"/>
            <a:chExt cx="5867400" cy="990600"/>
          </a:xfrm>
        </p:grpSpPr>
        <p:sp>
          <p:nvSpPr>
            <p:cNvPr id="5" name="Rectangle 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 smtClean="0">
                  <a:solidFill>
                    <a:srgbClr val="FFFF00"/>
                  </a:solidFill>
                </a:rPr>
                <a:t>1. </a:t>
              </a:r>
              <a:r>
                <a:rPr lang="en-US" sz="3200" dirty="0" smtClean="0"/>
                <a:t>Data</a:t>
              </a:r>
              <a:br>
                <a:rPr lang="en-US" sz="3200" dirty="0" smtClean="0"/>
              </a:br>
              <a:r>
                <a:rPr lang="en-US" sz="3200" dirty="0" smtClean="0"/>
                <a:t>Dictionary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 smtClean="0">
                  <a:solidFill>
                    <a:srgbClr val="FFFFFF"/>
                  </a:solidFill>
                </a:rPr>
                <a:t>Definition of data </a:t>
              </a:r>
              <a:r>
                <a:rPr lang="en-US" sz="2400" dirty="0" smtClean="0">
                  <a:solidFill>
                    <a:srgbClr val="FFFF00"/>
                  </a:solidFill>
                </a:rPr>
                <a:t>elements</a:t>
              </a:r>
              <a:r>
                <a:rPr lang="en-US" sz="2400" dirty="0" smtClean="0">
                  <a:solidFill>
                    <a:srgbClr val="FFFFFF"/>
                  </a:solidFill>
                </a:rPr>
                <a:t> including name and interpretation.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600200" y="2819400"/>
            <a:ext cx="5867400" cy="990600"/>
            <a:chOff x="1295400" y="1447800"/>
            <a:chExt cx="5867400" cy="990600"/>
          </a:xfrm>
        </p:grpSpPr>
        <p:sp>
          <p:nvSpPr>
            <p:cNvPr id="12" name="Rectangle 11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 smtClean="0">
                  <a:solidFill>
                    <a:srgbClr val="FFFF00"/>
                  </a:solidFill>
                </a:rPr>
                <a:t>2. </a:t>
              </a:r>
              <a:r>
                <a:rPr lang="en-US" sz="3200" dirty="0" smtClean="0"/>
                <a:t>Logical</a:t>
              </a:r>
              <a:br>
                <a:rPr lang="en-US" sz="3200" dirty="0" smtClean="0"/>
              </a:br>
              <a:r>
                <a:rPr lang="en-US" sz="3200" dirty="0" smtClean="0"/>
                <a:t>Data</a:t>
              </a:r>
              <a:r>
                <a:rPr lang="en-US" sz="3200" dirty="0"/>
                <a:t> </a:t>
              </a:r>
              <a:r>
                <a:rPr lang="en-US" sz="3200" dirty="0" smtClean="0"/>
                <a:t>Model</a:t>
              </a:r>
              <a:endParaRPr 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 smtClean="0">
                  <a:solidFill>
                    <a:srgbClr val="FFFFFF"/>
                  </a:solidFill>
                </a:rPr>
                <a:t>Logical definition </a:t>
              </a:r>
              <a:r>
                <a:rPr lang="en-US" sz="2400" smtClean="0">
                  <a:solidFill>
                    <a:srgbClr val="FFFFFF"/>
                  </a:solidFill>
                </a:rPr>
                <a:t>of </a:t>
              </a:r>
              <a:r>
                <a:rPr lang="en-US" sz="2400" dirty="0" smtClean="0">
                  <a:solidFill>
                    <a:srgbClr val="FFFF00"/>
                  </a:solidFill>
                </a:rPr>
                <a:t>e</a:t>
              </a:r>
              <a:r>
                <a:rPr lang="en-US" sz="2400" smtClean="0">
                  <a:solidFill>
                    <a:srgbClr val="FFFF00"/>
                  </a:solidFill>
                </a:rPr>
                <a:t>ntities</a:t>
              </a:r>
              <a:r>
                <a:rPr lang="en-US" sz="2400" smtClean="0">
                  <a:solidFill>
                    <a:srgbClr val="FFFFFF"/>
                  </a:solidFill>
                </a:rPr>
                <a:t> </a:t>
              </a:r>
              <a:r>
                <a:rPr lang="en-US" sz="2400" dirty="0" smtClean="0">
                  <a:solidFill>
                    <a:srgbClr val="FFFFFF"/>
                  </a:solidFill>
                </a:rPr>
                <a:t>as groups of </a:t>
              </a:r>
              <a:r>
                <a:rPr lang="en-US" sz="2400" dirty="0" smtClean="0">
                  <a:solidFill>
                    <a:srgbClr val="FFFF00"/>
                  </a:solidFill>
                </a:rPr>
                <a:t>elements</a:t>
              </a:r>
              <a:r>
                <a:rPr lang="en-US" sz="2400" dirty="0" smtClean="0">
                  <a:solidFill>
                    <a:srgbClr val="FFFFFF"/>
                  </a:solidFill>
                </a:rPr>
                <a:t> and </a:t>
              </a:r>
              <a:r>
                <a:rPr lang="en-US" sz="2400" smtClean="0">
                  <a:solidFill>
                    <a:srgbClr val="FFFFFF"/>
                  </a:solidFill>
                </a:rPr>
                <a:t>inter-entity </a:t>
              </a:r>
              <a:r>
                <a:rPr lang="en-US" sz="2400" smtClean="0">
                  <a:solidFill>
                    <a:srgbClr val="FFFF00"/>
                  </a:solidFill>
                </a:rPr>
                <a:t>relationships</a:t>
              </a:r>
              <a:r>
                <a:rPr lang="en-US" sz="2400" dirty="0" smtClean="0">
                  <a:solidFill>
                    <a:srgbClr val="FFFFFF"/>
                  </a:solidFill>
                </a:rPr>
                <a:t>.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1600200" y="3962400"/>
            <a:ext cx="5867400" cy="990600"/>
            <a:chOff x="1295400" y="1447800"/>
            <a:chExt cx="58674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 smtClean="0">
                  <a:solidFill>
                    <a:srgbClr val="FFFF00"/>
                  </a:solidFill>
                </a:rPr>
                <a:t>3.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smtClean="0"/>
                <a:t>Serialization</a:t>
              </a:r>
              <a:endParaRPr lang="en-US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 smtClean="0">
                  <a:solidFill>
                    <a:srgbClr val="FFFFFF"/>
                  </a:solidFill>
                </a:rPr>
                <a:t>Concrete </a:t>
              </a:r>
              <a:r>
                <a:rPr lang="en-US" sz="2400" dirty="0" smtClean="0">
                  <a:solidFill>
                    <a:srgbClr val="FFFF00"/>
                  </a:solidFill>
                </a:rPr>
                <a:t>digital format </a:t>
              </a:r>
              <a:r>
                <a:rPr lang="en-US" sz="2400" dirty="0" smtClean="0">
                  <a:solidFill>
                    <a:srgbClr val="FFFFFF"/>
                  </a:solidFill>
                </a:rPr>
                <a:t>for storage or transmission of </a:t>
              </a:r>
              <a:r>
                <a:rPr lang="en-US" sz="2400" dirty="0" smtClean="0">
                  <a:solidFill>
                    <a:srgbClr val="FFFF00"/>
                  </a:solidFill>
                </a:rPr>
                <a:t>entities</a:t>
              </a:r>
              <a:r>
                <a:rPr lang="en-US" sz="2400" dirty="0" smtClean="0">
                  <a:solidFill>
                    <a:srgbClr val="FFFFFF"/>
                  </a:solidFill>
                </a:rPr>
                <a:t>.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oup 16"/>
          <p:cNvGrpSpPr/>
          <p:nvPr/>
        </p:nvGrpSpPr>
        <p:grpSpPr>
          <a:xfrm>
            <a:off x="1600200" y="5105400"/>
            <a:ext cx="5867400" cy="990600"/>
            <a:chOff x="1295400" y="1447800"/>
            <a:chExt cx="5867400" cy="990600"/>
          </a:xfrm>
        </p:grpSpPr>
        <p:sp>
          <p:nvSpPr>
            <p:cNvPr id="18" name="Rectangle 17"/>
            <p:cNvSpPr/>
            <p:nvPr/>
          </p:nvSpPr>
          <p:spPr>
            <a:xfrm>
              <a:off x="1295400" y="1447800"/>
              <a:ext cx="5867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3200" dirty="0" smtClean="0">
                  <a:solidFill>
                    <a:srgbClr val="FFFF00"/>
                  </a:solidFill>
                </a:rPr>
                <a:t>4.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smtClean="0"/>
                <a:t>Protocol</a:t>
              </a:r>
              <a:endParaRPr lang="en-US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1447800"/>
              <a:ext cx="3733800" cy="990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 smtClean="0">
                  <a:solidFill>
                    <a:srgbClr val="FFFF00"/>
                  </a:solidFill>
                </a:rPr>
                <a:t>Transport layer </a:t>
              </a:r>
              <a:r>
                <a:rPr lang="en-US" sz="2400" dirty="0" smtClean="0">
                  <a:solidFill>
                    <a:schemeClr val="bg1"/>
                  </a:solidFill>
                </a:rPr>
                <a:t>and </a:t>
              </a:r>
              <a:r>
                <a:rPr lang="en-US" sz="2400" dirty="0" smtClean="0">
                  <a:solidFill>
                    <a:srgbClr val="FFFF00"/>
                  </a:solidFill>
                </a:rPr>
                <a:t>message formats </a:t>
              </a:r>
              <a:r>
                <a:rPr lang="en-US" sz="2400" dirty="0" smtClean="0">
                  <a:solidFill>
                    <a:srgbClr val="FFFFFF"/>
                  </a:solidFill>
                </a:rPr>
                <a:t>for exchanging  </a:t>
              </a:r>
              <a:r>
                <a:rPr lang="en-US" sz="2400" dirty="0" smtClean="0">
                  <a:solidFill>
                    <a:srgbClr val="FFFF00"/>
                  </a:solidFill>
                </a:rPr>
                <a:t>serialized entities</a:t>
              </a:r>
              <a:r>
                <a:rPr lang="en-US" sz="2400" dirty="0" smtClean="0">
                  <a:solidFill>
                    <a:schemeClr val="bg1"/>
                  </a:solidFill>
                </a:rPr>
                <a:t>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ight Arrow 20"/>
          <p:cNvSpPr/>
          <p:nvPr/>
        </p:nvSpPr>
        <p:spPr>
          <a:xfrm rot="5400000">
            <a:off x="6019800" y="3276600"/>
            <a:ext cx="4495800" cy="1295400"/>
          </a:xfrm>
          <a:prstGeom prst="rightArrow">
            <a:avLst>
              <a:gd name="adj1" fmla="val 725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Ease of Data Exchange and</a:t>
            </a:r>
            <a:br>
              <a:rPr lang="en-US" sz="2400" dirty="0" smtClean="0"/>
            </a:br>
            <a:r>
              <a:rPr lang="en-US" sz="2400" dirty="0" smtClean="0"/>
              <a:t>Depth of Systems Integration</a:t>
            </a:r>
            <a:endParaRPr lang="en-US" sz="2400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-1371599" y="3276600"/>
            <a:ext cx="4343400" cy="1295400"/>
          </a:xfrm>
          <a:prstGeom prst="rightArrow">
            <a:avLst>
              <a:gd name="adj1" fmla="val 725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Broader Applicability and</a:t>
            </a:r>
            <a:br>
              <a:rPr lang="en-US" sz="2400" dirty="0" smtClean="0"/>
            </a:br>
            <a:r>
              <a:rPr lang="en-US" sz="2400" dirty="0" smtClean="0"/>
              <a:t>Longevity of Standards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68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68145" y="2428372"/>
            <a:ext cx="7844902" cy="3548687"/>
          </a:xfrm>
          <a:custGeom>
            <a:avLst/>
            <a:gdLst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50206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6711518 w 7812350"/>
              <a:gd name="connsiteY13" fmla="*/ 1074198 h 3551068"/>
              <a:gd name="connsiteX14" fmla="*/ 6711518 w 7812350"/>
              <a:gd name="connsiteY14" fmla="*/ 1447061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50206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6711518 w 7812350"/>
              <a:gd name="connsiteY14" fmla="*/ 1447061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50206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50206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5020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59084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73372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66228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9256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59084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76839 w 7812350"/>
              <a:gd name="connsiteY25" fmla="*/ 2228295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25914 h 3551068"/>
              <a:gd name="connsiteX26" fmla="*/ 7785717 w 7812350"/>
              <a:gd name="connsiteY26" fmla="*/ 2610035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25914 h 3551068"/>
              <a:gd name="connsiteX26" fmla="*/ 7764286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25914 h 3551068"/>
              <a:gd name="connsiteX26" fmla="*/ 7769048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4933 w 7812350"/>
              <a:gd name="connsiteY25" fmla="*/ 2230676 h 3551068"/>
              <a:gd name="connsiteX26" fmla="*/ 7769048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9048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59523 w 7812350"/>
              <a:gd name="connsiteY26" fmla="*/ 2605273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71429 w 7812350"/>
              <a:gd name="connsiteY26" fmla="*/ 2602892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4285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4285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9047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94594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803472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70135 w 7812350"/>
              <a:gd name="connsiteY30" fmla="*/ 3082933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70135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67753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812350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812350"/>
              <a:gd name="connsiteY0" fmla="*/ 1642369 h 3551068"/>
              <a:gd name="connsiteX1" fmla="*/ 2521258 w 7812350"/>
              <a:gd name="connsiteY1" fmla="*/ 1651247 h 3551068"/>
              <a:gd name="connsiteX2" fmla="*/ 2521258 w 7812350"/>
              <a:gd name="connsiteY2" fmla="*/ 0 h 3551068"/>
              <a:gd name="connsiteX3" fmla="*/ 4616388 w 7812350"/>
              <a:gd name="connsiteY3" fmla="*/ 0 h 3551068"/>
              <a:gd name="connsiteX4" fmla="*/ 4625266 w 7812350"/>
              <a:gd name="connsiteY4" fmla="*/ 372862 h 3551068"/>
              <a:gd name="connsiteX5" fmla="*/ 2902998 w 7812350"/>
              <a:gd name="connsiteY5" fmla="*/ 372862 h 3551068"/>
              <a:gd name="connsiteX6" fmla="*/ 2902998 w 7812350"/>
              <a:gd name="connsiteY6" fmla="*/ 1074198 h 3551068"/>
              <a:gd name="connsiteX7" fmla="*/ 4953740 w 7812350"/>
              <a:gd name="connsiteY7" fmla="*/ 1083076 h 3551068"/>
              <a:gd name="connsiteX8" fmla="*/ 4962618 w 7812350"/>
              <a:gd name="connsiteY8" fmla="*/ 603682 h 3551068"/>
              <a:gd name="connsiteX9" fmla="*/ 7766875 w 7812350"/>
              <a:gd name="connsiteY9" fmla="*/ 603682 h 3551068"/>
              <a:gd name="connsiteX10" fmla="*/ 7766875 w 7812350"/>
              <a:gd name="connsiteY10" fmla="*/ 967666 h 3551068"/>
              <a:gd name="connsiteX11" fmla="*/ 5335480 w 7812350"/>
              <a:gd name="connsiteY11" fmla="*/ 967666 h 3551068"/>
              <a:gd name="connsiteX12" fmla="*/ 5335480 w 7812350"/>
              <a:gd name="connsiteY12" fmla="*/ 1074198 h 3551068"/>
              <a:gd name="connsiteX13" fmla="*/ 7766875 w 7812350"/>
              <a:gd name="connsiteY13" fmla="*/ 1065321 h 3551068"/>
              <a:gd name="connsiteX14" fmla="*/ 7768609 w 7812350"/>
              <a:gd name="connsiteY14" fmla="*/ 1438184 h 3551068"/>
              <a:gd name="connsiteX15" fmla="*/ 5335480 w 7812350"/>
              <a:gd name="connsiteY15" fmla="*/ 1447061 h 3551068"/>
              <a:gd name="connsiteX16" fmla="*/ 5335480 w 7812350"/>
              <a:gd name="connsiteY16" fmla="*/ 1544715 h 3551068"/>
              <a:gd name="connsiteX17" fmla="*/ 7768609 w 7812350"/>
              <a:gd name="connsiteY17" fmla="*/ 1544715 h 3551068"/>
              <a:gd name="connsiteX18" fmla="*/ 7767961 w 7812350"/>
              <a:gd name="connsiteY18" fmla="*/ 1908699 h 3551068"/>
              <a:gd name="connsiteX19" fmla="*/ 4953740 w 7812350"/>
              <a:gd name="connsiteY19" fmla="*/ 1908699 h 3551068"/>
              <a:gd name="connsiteX20" fmla="*/ 4953740 w 7812350"/>
              <a:gd name="connsiteY20" fmla="*/ 1447061 h 3551068"/>
              <a:gd name="connsiteX21" fmla="*/ 2902998 w 7812350"/>
              <a:gd name="connsiteY21" fmla="*/ 1447061 h 3551068"/>
              <a:gd name="connsiteX22" fmla="*/ 2894120 w 7812350"/>
              <a:gd name="connsiteY22" fmla="*/ 2698812 h 3551068"/>
              <a:gd name="connsiteX23" fmla="*/ 4962618 w 7812350"/>
              <a:gd name="connsiteY23" fmla="*/ 2707690 h 3551068"/>
              <a:gd name="connsiteX24" fmla="*/ 4962618 w 7812350"/>
              <a:gd name="connsiteY24" fmla="*/ 2228295 h 3551068"/>
              <a:gd name="connsiteX25" fmla="*/ 7767314 w 7812350"/>
              <a:gd name="connsiteY25" fmla="*/ 2233058 h 3551068"/>
              <a:gd name="connsiteX26" fmla="*/ 7766666 w 7812350"/>
              <a:gd name="connsiteY26" fmla="*/ 2600510 h 3551068"/>
              <a:gd name="connsiteX27" fmla="*/ 5335480 w 7812350"/>
              <a:gd name="connsiteY27" fmla="*/ 2601158 h 3551068"/>
              <a:gd name="connsiteX28" fmla="*/ 5335480 w 7812350"/>
              <a:gd name="connsiteY28" fmla="*/ 2698812 h 3551068"/>
              <a:gd name="connsiteX29" fmla="*/ 7766019 w 7812350"/>
              <a:gd name="connsiteY29" fmla="*/ 2698812 h 3551068"/>
              <a:gd name="connsiteX30" fmla="*/ 7767753 w 7812350"/>
              <a:gd name="connsiteY30" fmla="*/ 3080552 h 3551068"/>
              <a:gd name="connsiteX31" fmla="*/ 5335480 w 7812350"/>
              <a:gd name="connsiteY31" fmla="*/ 3071674 h 3551068"/>
              <a:gd name="connsiteX32" fmla="*/ 5335480 w 7812350"/>
              <a:gd name="connsiteY32" fmla="*/ 3169328 h 3551068"/>
              <a:gd name="connsiteX33" fmla="*/ 7764725 w 7812350"/>
              <a:gd name="connsiteY33" fmla="*/ 3169328 h 3551068"/>
              <a:gd name="connsiteX34" fmla="*/ 7812350 w 7812350"/>
              <a:gd name="connsiteY34" fmla="*/ 3551068 h 3551068"/>
              <a:gd name="connsiteX35" fmla="*/ 4962618 w 7812350"/>
              <a:gd name="connsiteY35" fmla="*/ 3542191 h 3551068"/>
              <a:gd name="connsiteX36" fmla="*/ 4962618 w 7812350"/>
              <a:gd name="connsiteY36" fmla="*/ 3071674 h 3551068"/>
              <a:gd name="connsiteX37" fmla="*/ 2521258 w 7812350"/>
              <a:gd name="connsiteY37" fmla="*/ 3062796 h 3551068"/>
              <a:gd name="connsiteX38" fmla="*/ 2530136 w 7812350"/>
              <a:gd name="connsiteY38" fmla="*/ 2024109 h 3551068"/>
              <a:gd name="connsiteX39" fmla="*/ 0 w 7812350"/>
              <a:gd name="connsiteY39" fmla="*/ 2015231 h 3551068"/>
              <a:gd name="connsiteX40" fmla="*/ 0 w 7812350"/>
              <a:gd name="connsiteY40" fmla="*/ 1642369 h 3551068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62618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6019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4725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62618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4725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62618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62526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616388 w 7768783"/>
              <a:gd name="connsiteY3" fmla="*/ 0 h 3548687"/>
              <a:gd name="connsiteX4" fmla="*/ 4944354 w 7768783"/>
              <a:gd name="connsiteY4" fmla="*/ 370481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947382 w 7768783"/>
              <a:gd name="connsiteY3" fmla="*/ 2381 h 3548687"/>
              <a:gd name="connsiteX4" fmla="*/ 4944354 w 7768783"/>
              <a:gd name="connsiteY4" fmla="*/ 370481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  <a:gd name="connsiteX0" fmla="*/ 0 w 7768783"/>
              <a:gd name="connsiteY0" fmla="*/ 1642369 h 3548687"/>
              <a:gd name="connsiteX1" fmla="*/ 2521258 w 7768783"/>
              <a:gd name="connsiteY1" fmla="*/ 1651247 h 3548687"/>
              <a:gd name="connsiteX2" fmla="*/ 2521258 w 7768783"/>
              <a:gd name="connsiteY2" fmla="*/ 0 h 3548687"/>
              <a:gd name="connsiteX3" fmla="*/ 4947382 w 7768783"/>
              <a:gd name="connsiteY3" fmla="*/ 2381 h 3548687"/>
              <a:gd name="connsiteX4" fmla="*/ 4949116 w 7768783"/>
              <a:gd name="connsiteY4" fmla="*/ 372862 h 3548687"/>
              <a:gd name="connsiteX5" fmla="*/ 2902998 w 7768783"/>
              <a:gd name="connsiteY5" fmla="*/ 372862 h 3548687"/>
              <a:gd name="connsiteX6" fmla="*/ 2902998 w 7768783"/>
              <a:gd name="connsiteY6" fmla="*/ 1074198 h 3548687"/>
              <a:gd name="connsiteX7" fmla="*/ 4953740 w 7768783"/>
              <a:gd name="connsiteY7" fmla="*/ 1083076 h 3548687"/>
              <a:gd name="connsiteX8" fmla="*/ 4953093 w 7768783"/>
              <a:gd name="connsiteY8" fmla="*/ 603682 h 3548687"/>
              <a:gd name="connsiteX9" fmla="*/ 7766875 w 7768783"/>
              <a:gd name="connsiteY9" fmla="*/ 603682 h 3548687"/>
              <a:gd name="connsiteX10" fmla="*/ 7766875 w 7768783"/>
              <a:gd name="connsiteY10" fmla="*/ 967666 h 3548687"/>
              <a:gd name="connsiteX11" fmla="*/ 5335480 w 7768783"/>
              <a:gd name="connsiteY11" fmla="*/ 967666 h 3548687"/>
              <a:gd name="connsiteX12" fmla="*/ 5335480 w 7768783"/>
              <a:gd name="connsiteY12" fmla="*/ 1074198 h 3548687"/>
              <a:gd name="connsiteX13" fmla="*/ 7766875 w 7768783"/>
              <a:gd name="connsiteY13" fmla="*/ 1065321 h 3548687"/>
              <a:gd name="connsiteX14" fmla="*/ 7768609 w 7768783"/>
              <a:gd name="connsiteY14" fmla="*/ 1438184 h 3548687"/>
              <a:gd name="connsiteX15" fmla="*/ 5335480 w 7768783"/>
              <a:gd name="connsiteY15" fmla="*/ 1447061 h 3548687"/>
              <a:gd name="connsiteX16" fmla="*/ 5335480 w 7768783"/>
              <a:gd name="connsiteY16" fmla="*/ 1544715 h 3548687"/>
              <a:gd name="connsiteX17" fmla="*/ 7768609 w 7768783"/>
              <a:gd name="connsiteY17" fmla="*/ 1544715 h 3548687"/>
              <a:gd name="connsiteX18" fmla="*/ 7767961 w 7768783"/>
              <a:gd name="connsiteY18" fmla="*/ 1908699 h 3548687"/>
              <a:gd name="connsiteX19" fmla="*/ 4953740 w 7768783"/>
              <a:gd name="connsiteY19" fmla="*/ 1908699 h 3548687"/>
              <a:gd name="connsiteX20" fmla="*/ 4953740 w 7768783"/>
              <a:gd name="connsiteY20" fmla="*/ 1447061 h 3548687"/>
              <a:gd name="connsiteX21" fmla="*/ 2902998 w 7768783"/>
              <a:gd name="connsiteY21" fmla="*/ 1447061 h 3548687"/>
              <a:gd name="connsiteX22" fmla="*/ 2894120 w 7768783"/>
              <a:gd name="connsiteY22" fmla="*/ 2698812 h 3548687"/>
              <a:gd name="connsiteX23" fmla="*/ 4962618 w 7768783"/>
              <a:gd name="connsiteY23" fmla="*/ 2707690 h 3548687"/>
              <a:gd name="connsiteX24" fmla="*/ 4962618 w 7768783"/>
              <a:gd name="connsiteY24" fmla="*/ 2228295 h 3548687"/>
              <a:gd name="connsiteX25" fmla="*/ 7767314 w 7768783"/>
              <a:gd name="connsiteY25" fmla="*/ 2233058 h 3548687"/>
              <a:gd name="connsiteX26" fmla="*/ 7766666 w 7768783"/>
              <a:gd name="connsiteY26" fmla="*/ 2600510 h 3548687"/>
              <a:gd name="connsiteX27" fmla="*/ 5335480 w 7768783"/>
              <a:gd name="connsiteY27" fmla="*/ 2601158 h 3548687"/>
              <a:gd name="connsiteX28" fmla="*/ 5335480 w 7768783"/>
              <a:gd name="connsiteY28" fmla="*/ 2698812 h 3548687"/>
              <a:gd name="connsiteX29" fmla="*/ 7768400 w 7768783"/>
              <a:gd name="connsiteY29" fmla="*/ 2698812 h 3548687"/>
              <a:gd name="connsiteX30" fmla="*/ 7767753 w 7768783"/>
              <a:gd name="connsiteY30" fmla="*/ 3080552 h 3548687"/>
              <a:gd name="connsiteX31" fmla="*/ 5335480 w 7768783"/>
              <a:gd name="connsiteY31" fmla="*/ 3071674 h 3548687"/>
              <a:gd name="connsiteX32" fmla="*/ 5335480 w 7768783"/>
              <a:gd name="connsiteY32" fmla="*/ 3169328 h 3548687"/>
              <a:gd name="connsiteX33" fmla="*/ 7767106 w 7768783"/>
              <a:gd name="connsiteY33" fmla="*/ 3169328 h 3548687"/>
              <a:gd name="connsiteX34" fmla="*/ 7767106 w 7768783"/>
              <a:gd name="connsiteY34" fmla="*/ 3548687 h 3548687"/>
              <a:gd name="connsiteX35" fmla="*/ 4962618 w 7768783"/>
              <a:gd name="connsiteY35" fmla="*/ 3542191 h 3548687"/>
              <a:gd name="connsiteX36" fmla="*/ 4962618 w 7768783"/>
              <a:gd name="connsiteY36" fmla="*/ 3071674 h 3548687"/>
              <a:gd name="connsiteX37" fmla="*/ 2521258 w 7768783"/>
              <a:gd name="connsiteY37" fmla="*/ 3062796 h 3548687"/>
              <a:gd name="connsiteX38" fmla="*/ 2530136 w 7768783"/>
              <a:gd name="connsiteY38" fmla="*/ 2024109 h 3548687"/>
              <a:gd name="connsiteX39" fmla="*/ 0 w 7768783"/>
              <a:gd name="connsiteY39" fmla="*/ 2015231 h 3548687"/>
              <a:gd name="connsiteX40" fmla="*/ 0 w 7768783"/>
              <a:gd name="connsiteY40" fmla="*/ 1642369 h 354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768783" h="3548687">
                <a:moveTo>
                  <a:pt x="0" y="1642369"/>
                </a:moveTo>
                <a:lnTo>
                  <a:pt x="2521258" y="1651247"/>
                </a:lnTo>
                <a:lnTo>
                  <a:pt x="2521258" y="0"/>
                </a:lnTo>
                <a:lnTo>
                  <a:pt x="4947382" y="2381"/>
                </a:lnTo>
                <a:cubicBezTo>
                  <a:pt x="4946373" y="125081"/>
                  <a:pt x="4950125" y="250162"/>
                  <a:pt x="4949116" y="372862"/>
                </a:cubicBezTo>
                <a:lnTo>
                  <a:pt x="2902998" y="372862"/>
                </a:lnTo>
                <a:lnTo>
                  <a:pt x="2902998" y="1074198"/>
                </a:lnTo>
                <a:lnTo>
                  <a:pt x="4953740" y="1083076"/>
                </a:lnTo>
                <a:cubicBezTo>
                  <a:pt x="4953524" y="923278"/>
                  <a:pt x="4953309" y="763480"/>
                  <a:pt x="4953093" y="603682"/>
                </a:cubicBezTo>
                <a:lnTo>
                  <a:pt x="7766875" y="603682"/>
                </a:lnTo>
                <a:lnTo>
                  <a:pt x="7766875" y="967666"/>
                </a:lnTo>
                <a:lnTo>
                  <a:pt x="5335480" y="967666"/>
                </a:lnTo>
                <a:lnTo>
                  <a:pt x="5335480" y="1074198"/>
                </a:lnTo>
                <a:lnTo>
                  <a:pt x="7766875" y="1065321"/>
                </a:lnTo>
                <a:cubicBezTo>
                  <a:pt x="7765866" y="1189609"/>
                  <a:pt x="7769618" y="1313896"/>
                  <a:pt x="7768609" y="1438184"/>
                </a:cubicBezTo>
                <a:lnTo>
                  <a:pt x="5335480" y="1447061"/>
                </a:lnTo>
                <a:lnTo>
                  <a:pt x="5335480" y="1544715"/>
                </a:lnTo>
                <a:lnTo>
                  <a:pt x="7768609" y="1544715"/>
                </a:lnTo>
                <a:lnTo>
                  <a:pt x="7767961" y="1908699"/>
                </a:lnTo>
                <a:lnTo>
                  <a:pt x="4953740" y="1908699"/>
                </a:lnTo>
                <a:lnTo>
                  <a:pt x="4953740" y="1447061"/>
                </a:lnTo>
                <a:lnTo>
                  <a:pt x="2902998" y="1447061"/>
                </a:lnTo>
                <a:cubicBezTo>
                  <a:pt x="2900039" y="1864311"/>
                  <a:pt x="2897079" y="2281562"/>
                  <a:pt x="2894120" y="2698812"/>
                </a:cubicBezTo>
                <a:lnTo>
                  <a:pt x="4962618" y="2707690"/>
                </a:lnTo>
                <a:lnTo>
                  <a:pt x="4962618" y="2228295"/>
                </a:lnTo>
                <a:lnTo>
                  <a:pt x="7767314" y="2233058"/>
                </a:lnTo>
                <a:cubicBezTo>
                  <a:pt x="7767098" y="2359511"/>
                  <a:pt x="7766882" y="2474057"/>
                  <a:pt x="7766666" y="2600510"/>
                </a:cubicBezTo>
                <a:lnTo>
                  <a:pt x="5335480" y="2601158"/>
                </a:lnTo>
                <a:lnTo>
                  <a:pt x="5335480" y="2698812"/>
                </a:lnTo>
                <a:lnTo>
                  <a:pt x="7768400" y="2698812"/>
                </a:lnTo>
                <a:cubicBezTo>
                  <a:pt x="7768184" y="2826059"/>
                  <a:pt x="7767969" y="2953305"/>
                  <a:pt x="7767753" y="3080552"/>
                </a:cubicBezTo>
                <a:lnTo>
                  <a:pt x="5335480" y="3071674"/>
                </a:lnTo>
                <a:lnTo>
                  <a:pt x="5335480" y="3169328"/>
                </a:lnTo>
                <a:lnTo>
                  <a:pt x="7767106" y="3169328"/>
                </a:lnTo>
                <a:cubicBezTo>
                  <a:pt x="7767900" y="3295781"/>
                  <a:pt x="7766312" y="3422234"/>
                  <a:pt x="7767106" y="3548687"/>
                </a:cubicBezTo>
                <a:lnTo>
                  <a:pt x="4962618" y="3542191"/>
                </a:lnTo>
                <a:lnTo>
                  <a:pt x="4962618" y="3071674"/>
                </a:lnTo>
                <a:lnTo>
                  <a:pt x="2521258" y="3062796"/>
                </a:lnTo>
                <a:cubicBezTo>
                  <a:pt x="2524217" y="2716567"/>
                  <a:pt x="2527177" y="2370338"/>
                  <a:pt x="2530136" y="2024109"/>
                </a:cubicBezTo>
                <a:lnTo>
                  <a:pt x="0" y="2015231"/>
                </a:lnTo>
                <a:lnTo>
                  <a:pt x="0" y="164236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447" y="407575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Education Standards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31447" y="242808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Academic Standards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31447" y="35022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Standards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69847" y="39737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Content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69847" y="303074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Student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9847" y="350223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Educator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31447" y="512579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Technical Standards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69847" y="512825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Interoperability Protocols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9847" y="559975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Exchange Protocols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69847" y="465676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Content Packaging Formats</a:t>
            </a:r>
          </a:p>
        </p:txBody>
      </p:sp>
    </p:spTree>
    <p:extLst>
      <p:ext uri="{BB962C8B-B14F-4D97-AF65-F5344CB8AC3E}">
        <p14:creationId xmlns:p14="http://schemas.microsoft.com/office/powerpoint/2010/main" val="42900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36504" y="1721418"/>
            <a:ext cx="8608944" cy="4874498"/>
          </a:xfrm>
          <a:custGeom>
            <a:avLst/>
            <a:gdLst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059912 w 8631534"/>
              <a:gd name="connsiteY32" fmla="*/ 1919235 h 4893547"/>
              <a:gd name="connsiteX33" fmla="*/ 2069961 w 8631534"/>
              <a:gd name="connsiteY33" fmla="*/ 222068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059912 w 8631534"/>
              <a:gd name="connsiteY32" fmla="*/ 1919235 h 4893547"/>
              <a:gd name="connsiteX33" fmla="*/ 2120761 w 8631534"/>
              <a:gd name="connsiteY33" fmla="*/ 246452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059912 w 8631534"/>
              <a:gd name="connsiteY32" fmla="*/ 1919235 h 4893547"/>
              <a:gd name="connsiteX33" fmla="*/ 2323961 w 8631534"/>
              <a:gd name="connsiteY33" fmla="*/ 245436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1909187 h 4893547"/>
              <a:gd name="connsiteX22" fmla="*/ 2059912 w 8631534"/>
              <a:gd name="connsiteY22" fmla="*/ 2220686 h 4893547"/>
              <a:gd name="connsiteX23" fmla="*/ 1527350 w 8631534"/>
              <a:gd name="connsiteY23" fmla="*/ 2210637 h 4893547"/>
              <a:gd name="connsiteX24" fmla="*/ 1537398 w 8631534"/>
              <a:gd name="connsiteY24" fmla="*/ 2291024 h 4893547"/>
              <a:gd name="connsiteX25" fmla="*/ 8621486 w 8631534"/>
              <a:gd name="connsiteY25" fmla="*/ 2301073 h 4893547"/>
              <a:gd name="connsiteX26" fmla="*/ 8621486 w 8631534"/>
              <a:gd name="connsiteY26" fmla="*/ 2602523 h 4893547"/>
              <a:gd name="connsiteX27" fmla="*/ 1527350 w 8631534"/>
              <a:gd name="connsiteY27" fmla="*/ 2602523 h 4893547"/>
              <a:gd name="connsiteX28" fmla="*/ 1165609 w 8631534"/>
              <a:gd name="connsiteY28" fmla="*/ 2592475 h 4893547"/>
              <a:gd name="connsiteX29" fmla="*/ 1145512 w 8631534"/>
              <a:gd name="connsiteY29" fmla="*/ 1457011 h 4893547"/>
              <a:gd name="connsiteX30" fmla="*/ 763675 w 8631534"/>
              <a:gd name="connsiteY30" fmla="*/ 1467059 h 4893547"/>
              <a:gd name="connsiteX31" fmla="*/ 763675 w 8631534"/>
              <a:gd name="connsiteY31" fmla="*/ 1909187 h 4893547"/>
              <a:gd name="connsiteX32" fmla="*/ 2374872 w 8631534"/>
              <a:gd name="connsiteY32" fmla="*/ 1766835 h 4893547"/>
              <a:gd name="connsiteX33" fmla="*/ 2323961 w 8631534"/>
              <a:gd name="connsiteY33" fmla="*/ 2454366 h 4893547"/>
              <a:gd name="connsiteX34" fmla="*/ 773723 w 8631534"/>
              <a:gd name="connsiteY34" fmla="*/ 2220686 h 4893547"/>
              <a:gd name="connsiteX35" fmla="*/ 773723 w 8631534"/>
              <a:gd name="connsiteY35" fmla="*/ 3426488 h 4893547"/>
              <a:gd name="connsiteX36" fmla="*/ 1135464 w 8631534"/>
              <a:gd name="connsiteY36" fmla="*/ 3446585 h 4893547"/>
              <a:gd name="connsiteX37" fmla="*/ 1145512 w 8631534"/>
              <a:gd name="connsiteY37" fmla="*/ 3034602 h 4893547"/>
              <a:gd name="connsiteX38" fmla="*/ 8611437 w 8631534"/>
              <a:gd name="connsiteY38" fmla="*/ 3054699 h 4893547"/>
              <a:gd name="connsiteX39" fmla="*/ 8621486 w 8631534"/>
              <a:gd name="connsiteY39" fmla="*/ 3376246 h 4893547"/>
              <a:gd name="connsiteX40" fmla="*/ 1527350 w 8631534"/>
              <a:gd name="connsiteY40" fmla="*/ 3366198 h 4893547"/>
              <a:gd name="connsiteX41" fmla="*/ 1527350 w 8631534"/>
              <a:gd name="connsiteY41" fmla="*/ 3426488 h 4893547"/>
              <a:gd name="connsiteX42" fmla="*/ 2441750 w 8631534"/>
              <a:gd name="connsiteY42" fmla="*/ 3446585 h 4893547"/>
              <a:gd name="connsiteX43" fmla="*/ 2431701 w 8631534"/>
              <a:gd name="connsiteY43" fmla="*/ 3737987 h 4893547"/>
              <a:gd name="connsiteX44" fmla="*/ 1517301 w 8631534"/>
              <a:gd name="connsiteY44" fmla="*/ 3737987 h 4893547"/>
              <a:gd name="connsiteX45" fmla="*/ 1517301 w 8631534"/>
              <a:gd name="connsiteY45" fmla="*/ 3808325 h 4893547"/>
              <a:gd name="connsiteX46" fmla="*/ 8621486 w 8631534"/>
              <a:gd name="connsiteY46" fmla="*/ 3818374 h 4893547"/>
              <a:gd name="connsiteX47" fmla="*/ 8611437 w 8631534"/>
              <a:gd name="connsiteY47" fmla="*/ 4129873 h 4893547"/>
              <a:gd name="connsiteX48" fmla="*/ 1537398 w 8631534"/>
              <a:gd name="connsiteY48" fmla="*/ 4129873 h 4893547"/>
              <a:gd name="connsiteX49" fmla="*/ 1537398 w 8631534"/>
              <a:gd name="connsiteY49" fmla="*/ 4572000 h 4893547"/>
              <a:gd name="connsiteX50" fmla="*/ 8621486 w 8631534"/>
              <a:gd name="connsiteY50" fmla="*/ 4582048 h 4893547"/>
              <a:gd name="connsiteX51" fmla="*/ 8621486 w 8631534"/>
              <a:gd name="connsiteY51" fmla="*/ 4883499 h 4893547"/>
              <a:gd name="connsiteX52" fmla="*/ 1145512 w 8631534"/>
              <a:gd name="connsiteY52" fmla="*/ 4893547 h 4893547"/>
              <a:gd name="connsiteX53" fmla="*/ 1145512 w 8631534"/>
              <a:gd name="connsiteY53" fmla="*/ 3737987 h 4893547"/>
              <a:gd name="connsiteX54" fmla="*/ 381837 w 8631534"/>
              <a:gd name="connsiteY54" fmla="*/ 3717890 h 4893547"/>
              <a:gd name="connsiteX55" fmla="*/ 371789 w 8631534"/>
              <a:gd name="connsiteY55" fmla="*/ 2210637 h 4893547"/>
              <a:gd name="connsiteX56" fmla="*/ 0 w 8631534"/>
              <a:gd name="connsiteY56" fmla="*/ 2200589 h 4893547"/>
              <a:gd name="connsiteX57" fmla="*/ 0 w 8631534"/>
              <a:gd name="connsiteY57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2059912 w 8631534"/>
              <a:gd name="connsiteY21" fmla="*/ 2220686 h 4893547"/>
              <a:gd name="connsiteX22" fmla="*/ 1527350 w 8631534"/>
              <a:gd name="connsiteY22" fmla="*/ 2210637 h 4893547"/>
              <a:gd name="connsiteX23" fmla="*/ 1537398 w 8631534"/>
              <a:gd name="connsiteY23" fmla="*/ 2291024 h 4893547"/>
              <a:gd name="connsiteX24" fmla="*/ 8621486 w 8631534"/>
              <a:gd name="connsiteY24" fmla="*/ 2301073 h 4893547"/>
              <a:gd name="connsiteX25" fmla="*/ 8621486 w 8631534"/>
              <a:gd name="connsiteY25" fmla="*/ 2602523 h 4893547"/>
              <a:gd name="connsiteX26" fmla="*/ 1527350 w 8631534"/>
              <a:gd name="connsiteY26" fmla="*/ 2602523 h 4893547"/>
              <a:gd name="connsiteX27" fmla="*/ 1165609 w 8631534"/>
              <a:gd name="connsiteY27" fmla="*/ 2592475 h 4893547"/>
              <a:gd name="connsiteX28" fmla="*/ 1145512 w 8631534"/>
              <a:gd name="connsiteY28" fmla="*/ 1457011 h 4893547"/>
              <a:gd name="connsiteX29" fmla="*/ 763675 w 8631534"/>
              <a:gd name="connsiteY29" fmla="*/ 1467059 h 4893547"/>
              <a:gd name="connsiteX30" fmla="*/ 763675 w 8631534"/>
              <a:gd name="connsiteY30" fmla="*/ 1909187 h 4893547"/>
              <a:gd name="connsiteX31" fmla="*/ 2374872 w 8631534"/>
              <a:gd name="connsiteY31" fmla="*/ 1766835 h 4893547"/>
              <a:gd name="connsiteX32" fmla="*/ 2323961 w 8631534"/>
              <a:gd name="connsiteY32" fmla="*/ 2454366 h 4893547"/>
              <a:gd name="connsiteX33" fmla="*/ 773723 w 8631534"/>
              <a:gd name="connsiteY33" fmla="*/ 2220686 h 4893547"/>
              <a:gd name="connsiteX34" fmla="*/ 773723 w 8631534"/>
              <a:gd name="connsiteY34" fmla="*/ 3426488 h 4893547"/>
              <a:gd name="connsiteX35" fmla="*/ 1135464 w 8631534"/>
              <a:gd name="connsiteY35" fmla="*/ 3446585 h 4893547"/>
              <a:gd name="connsiteX36" fmla="*/ 1145512 w 8631534"/>
              <a:gd name="connsiteY36" fmla="*/ 3034602 h 4893547"/>
              <a:gd name="connsiteX37" fmla="*/ 8611437 w 8631534"/>
              <a:gd name="connsiteY37" fmla="*/ 3054699 h 4893547"/>
              <a:gd name="connsiteX38" fmla="*/ 8621486 w 8631534"/>
              <a:gd name="connsiteY38" fmla="*/ 3376246 h 4893547"/>
              <a:gd name="connsiteX39" fmla="*/ 1527350 w 8631534"/>
              <a:gd name="connsiteY39" fmla="*/ 3366198 h 4893547"/>
              <a:gd name="connsiteX40" fmla="*/ 1527350 w 8631534"/>
              <a:gd name="connsiteY40" fmla="*/ 3426488 h 4893547"/>
              <a:gd name="connsiteX41" fmla="*/ 2441750 w 8631534"/>
              <a:gd name="connsiteY41" fmla="*/ 3446585 h 4893547"/>
              <a:gd name="connsiteX42" fmla="*/ 2431701 w 8631534"/>
              <a:gd name="connsiteY42" fmla="*/ 3737987 h 4893547"/>
              <a:gd name="connsiteX43" fmla="*/ 1517301 w 8631534"/>
              <a:gd name="connsiteY43" fmla="*/ 3737987 h 4893547"/>
              <a:gd name="connsiteX44" fmla="*/ 1517301 w 8631534"/>
              <a:gd name="connsiteY44" fmla="*/ 3808325 h 4893547"/>
              <a:gd name="connsiteX45" fmla="*/ 8621486 w 8631534"/>
              <a:gd name="connsiteY45" fmla="*/ 3818374 h 4893547"/>
              <a:gd name="connsiteX46" fmla="*/ 8611437 w 8631534"/>
              <a:gd name="connsiteY46" fmla="*/ 4129873 h 4893547"/>
              <a:gd name="connsiteX47" fmla="*/ 1537398 w 8631534"/>
              <a:gd name="connsiteY47" fmla="*/ 4129873 h 4893547"/>
              <a:gd name="connsiteX48" fmla="*/ 1537398 w 8631534"/>
              <a:gd name="connsiteY48" fmla="*/ 4572000 h 4893547"/>
              <a:gd name="connsiteX49" fmla="*/ 8621486 w 8631534"/>
              <a:gd name="connsiteY49" fmla="*/ 4582048 h 4893547"/>
              <a:gd name="connsiteX50" fmla="*/ 8621486 w 8631534"/>
              <a:gd name="connsiteY50" fmla="*/ 4883499 h 4893547"/>
              <a:gd name="connsiteX51" fmla="*/ 1145512 w 8631534"/>
              <a:gd name="connsiteY51" fmla="*/ 4893547 h 4893547"/>
              <a:gd name="connsiteX52" fmla="*/ 1145512 w 8631534"/>
              <a:gd name="connsiteY52" fmla="*/ 3737987 h 4893547"/>
              <a:gd name="connsiteX53" fmla="*/ 381837 w 8631534"/>
              <a:gd name="connsiteY53" fmla="*/ 3717890 h 4893547"/>
              <a:gd name="connsiteX54" fmla="*/ 371789 w 8631534"/>
              <a:gd name="connsiteY54" fmla="*/ 2210637 h 4893547"/>
              <a:gd name="connsiteX55" fmla="*/ 0 w 8631534"/>
              <a:gd name="connsiteY55" fmla="*/ 2200589 h 4893547"/>
              <a:gd name="connsiteX56" fmla="*/ 0 w 8631534"/>
              <a:gd name="connsiteY56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1909187 h 4893547"/>
              <a:gd name="connsiteX21" fmla="*/ 1527350 w 8631534"/>
              <a:gd name="connsiteY21" fmla="*/ 2210637 h 4893547"/>
              <a:gd name="connsiteX22" fmla="*/ 1537398 w 8631534"/>
              <a:gd name="connsiteY22" fmla="*/ 2291024 h 4893547"/>
              <a:gd name="connsiteX23" fmla="*/ 8621486 w 8631534"/>
              <a:gd name="connsiteY23" fmla="*/ 2301073 h 4893547"/>
              <a:gd name="connsiteX24" fmla="*/ 8621486 w 8631534"/>
              <a:gd name="connsiteY24" fmla="*/ 2602523 h 4893547"/>
              <a:gd name="connsiteX25" fmla="*/ 1527350 w 8631534"/>
              <a:gd name="connsiteY25" fmla="*/ 2602523 h 4893547"/>
              <a:gd name="connsiteX26" fmla="*/ 1165609 w 8631534"/>
              <a:gd name="connsiteY26" fmla="*/ 2592475 h 4893547"/>
              <a:gd name="connsiteX27" fmla="*/ 1145512 w 8631534"/>
              <a:gd name="connsiteY27" fmla="*/ 1457011 h 4893547"/>
              <a:gd name="connsiteX28" fmla="*/ 763675 w 8631534"/>
              <a:gd name="connsiteY28" fmla="*/ 1467059 h 4893547"/>
              <a:gd name="connsiteX29" fmla="*/ 763675 w 8631534"/>
              <a:gd name="connsiteY29" fmla="*/ 1909187 h 4893547"/>
              <a:gd name="connsiteX30" fmla="*/ 2374872 w 8631534"/>
              <a:gd name="connsiteY30" fmla="*/ 1766835 h 4893547"/>
              <a:gd name="connsiteX31" fmla="*/ 2323961 w 8631534"/>
              <a:gd name="connsiteY31" fmla="*/ 2454366 h 4893547"/>
              <a:gd name="connsiteX32" fmla="*/ 773723 w 8631534"/>
              <a:gd name="connsiteY32" fmla="*/ 2220686 h 4893547"/>
              <a:gd name="connsiteX33" fmla="*/ 773723 w 8631534"/>
              <a:gd name="connsiteY33" fmla="*/ 3426488 h 4893547"/>
              <a:gd name="connsiteX34" fmla="*/ 1135464 w 8631534"/>
              <a:gd name="connsiteY34" fmla="*/ 3446585 h 4893547"/>
              <a:gd name="connsiteX35" fmla="*/ 1145512 w 8631534"/>
              <a:gd name="connsiteY35" fmla="*/ 3034602 h 4893547"/>
              <a:gd name="connsiteX36" fmla="*/ 8611437 w 8631534"/>
              <a:gd name="connsiteY36" fmla="*/ 3054699 h 4893547"/>
              <a:gd name="connsiteX37" fmla="*/ 8621486 w 8631534"/>
              <a:gd name="connsiteY37" fmla="*/ 3376246 h 4893547"/>
              <a:gd name="connsiteX38" fmla="*/ 1527350 w 8631534"/>
              <a:gd name="connsiteY38" fmla="*/ 3366198 h 4893547"/>
              <a:gd name="connsiteX39" fmla="*/ 1527350 w 8631534"/>
              <a:gd name="connsiteY39" fmla="*/ 3426488 h 4893547"/>
              <a:gd name="connsiteX40" fmla="*/ 2441750 w 8631534"/>
              <a:gd name="connsiteY40" fmla="*/ 3446585 h 4893547"/>
              <a:gd name="connsiteX41" fmla="*/ 2431701 w 8631534"/>
              <a:gd name="connsiteY41" fmla="*/ 3737987 h 4893547"/>
              <a:gd name="connsiteX42" fmla="*/ 1517301 w 8631534"/>
              <a:gd name="connsiteY42" fmla="*/ 3737987 h 4893547"/>
              <a:gd name="connsiteX43" fmla="*/ 1517301 w 8631534"/>
              <a:gd name="connsiteY43" fmla="*/ 3808325 h 4893547"/>
              <a:gd name="connsiteX44" fmla="*/ 8621486 w 8631534"/>
              <a:gd name="connsiteY44" fmla="*/ 3818374 h 4893547"/>
              <a:gd name="connsiteX45" fmla="*/ 8611437 w 8631534"/>
              <a:gd name="connsiteY45" fmla="*/ 4129873 h 4893547"/>
              <a:gd name="connsiteX46" fmla="*/ 1537398 w 8631534"/>
              <a:gd name="connsiteY46" fmla="*/ 4129873 h 4893547"/>
              <a:gd name="connsiteX47" fmla="*/ 1537398 w 8631534"/>
              <a:gd name="connsiteY47" fmla="*/ 4572000 h 4893547"/>
              <a:gd name="connsiteX48" fmla="*/ 8621486 w 8631534"/>
              <a:gd name="connsiteY48" fmla="*/ 4582048 h 4893547"/>
              <a:gd name="connsiteX49" fmla="*/ 8621486 w 8631534"/>
              <a:gd name="connsiteY49" fmla="*/ 4883499 h 4893547"/>
              <a:gd name="connsiteX50" fmla="*/ 1145512 w 8631534"/>
              <a:gd name="connsiteY50" fmla="*/ 4893547 h 4893547"/>
              <a:gd name="connsiteX51" fmla="*/ 1145512 w 8631534"/>
              <a:gd name="connsiteY51" fmla="*/ 3737987 h 4893547"/>
              <a:gd name="connsiteX52" fmla="*/ 381837 w 8631534"/>
              <a:gd name="connsiteY52" fmla="*/ 3717890 h 4893547"/>
              <a:gd name="connsiteX53" fmla="*/ 371789 w 8631534"/>
              <a:gd name="connsiteY53" fmla="*/ 2210637 h 4893547"/>
              <a:gd name="connsiteX54" fmla="*/ 0 w 8631534"/>
              <a:gd name="connsiteY54" fmla="*/ 2200589 h 4893547"/>
              <a:gd name="connsiteX55" fmla="*/ 0 w 8631534"/>
              <a:gd name="connsiteY55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27350 w 8631534"/>
              <a:gd name="connsiteY20" fmla="*/ 2210637 h 4893547"/>
              <a:gd name="connsiteX21" fmla="*/ 1537398 w 8631534"/>
              <a:gd name="connsiteY21" fmla="*/ 2291024 h 4893547"/>
              <a:gd name="connsiteX22" fmla="*/ 8621486 w 8631534"/>
              <a:gd name="connsiteY22" fmla="*/ 2301073 h 4893547"/>
              <a:gd name="connsiteX23" fmla="*/ 8621486 w 8631534"/>
              <a:gd name="connsiteY23" fmla="*/ 2602523 h 4893547"/>
              <a:gd name="connsiteX24" fmla="*/ 1527350 w 8631534"/>
              <a:gd name="connsiteY24" fmla="*/ 2602523 h 4893547"/>
              <a:gd name="connsiteX25" fmla="*/ 1165609 w 8631534"/>
              <a:gd name="connsiteY25" fmla="*/ 2592475 h 4893547"/>
              <a:gd name="connsiteX26" fmla="*/ 1145512 w 8631534"/>
              <a:gd name="connsiteY26" fmla="*/ 1457011 h 4893547"/>
              <a:gd name="connsiteX27" fmla="*/ 763675 w 8631534"/>
              <a:gd name="connsiteY27" fmla="*/ 1467059 h 4893547"/>
              <a:gd name="connsiteX28" fmla="*/ 763675 w 8631534"/>
              <a:gd name="connsiteY28" fmla="*/ 1909187 h 4893547"/>
              <a:gd name="connsiteX29" fmla="*/ 2374872 w 8631534"/>
              <a:gd name="connsiteY29" fmla="*/ 1766835 h 4893547"/>
              <a:gd name="connsiteX30" fmla="*/ 2323961 w 8631534"/>
              <a:gd name="connsiteY30" fmla="*/ 2454366 h 4893547"/>
              <a:gd name="connsiteX31" fmla="*/ 773723 w 8631534"/>
              <a:gd name="connsiteY31" fmla="*/ 2220686 h 4893547"/>
              <a:gd name="connsiteX32" fmla="*/ 773723 w 8631534"/>
              <a:gd name="connsiteY32" fmla="*/ 3426488 h 4893547"/>
              <a:gd name="connsiteX33" fmla="*/ 1135464 w 8631534"/>
              <a:gd name="connsiteY33" fmla="*/ 3446585 h 4893547"/>
              <a:gd name="connsiteX34" fmla="*/ 1145512 w 8631534"/>
              <a:gd name="connsiteY34" fmla="*/ 3034602 h 4893547"/>
              <a:gd name="connsiteX35" fmla="*/ 8611437 w 8631534"/>
              <a:gd name="connsiteY35" fmla="*/ 3054699 h 4893547"/>
              <a:gd name="connsiteX36" fmla="*/ 8621486 w 8631534"/>
              <a:gd name="connsiteY36" fmla="*/ 3376246 h 4893547"/>
              <a:gd name="connsiteX37" fmla="*/ 1527350 w 8631534"/>
              <a:gd name="connsiteY37" fmla="*/ 3366198 h 4893547"/>
              <a:gd name="connsiteX38" fmla="*/ 1527350 w 8631534"/>
              <a:gd name="connsiteY38" fmla="*/ 3426488 h 4893547"/>
              <a:gd name="connsiteX39" fmla="*/ 2441750 w 8631534"/>
              <a:gd name="connsiteY39" fmla="*/ 3446585 h 4893547"/>
              <a:gd name="connsiteX40" fmla="*/ 2431701 w 8631534"/>
              <a:gd name="connsiteY40" fmla="*/ 3737987 h 4893547"/>
              <a:gd name="connsiteX41" fmla="*/ 1517301 w 8631534"/>
              <a:gd name="connsiteY41" fmla="*/ 3737987 h 4893547"/>
              <a:gd name="connsiteX42" fmla="*/ 1517301 w 8631534"/>
              <a:gd name="connsiteY42" fmla="*/ 3808325 h 4893547"/>
              <a:gd name="connsiteX43" fmla="*/ 8621486 w 8631534"/>
              <a:gd name="connsiteY43" fmla="*/ 3818374 h 4893547"/>
              <a:gd name="connsiteX44" fmla="*/ 8611437 w 8631534"/>
              <a:gd name="connsiteY44" fmla="*/ 4129873 h 4893547"/>
              <a:gd name="connsiteX45" fmla="*/ 1537398 w 8631534"/>
              <a:gd name="connsiteY45" fmla="*/ 4129873 h 4893547"/>
              <a:gd name="connsiteX46" fmla="*/ 1537398 w 8631534"/>
              <a:gd name="connsiteY46" fmla="*/ 4572000 h 4893547"/>
              <a:gd name="connsiteX47" fmla="*/ 8621486 w 8631534"/>
              <a:gd name="connsiteY47" fmla="*/ 4582048 h 4893547"/>
              <a:gd name="connsiteX48" fmla="*/ 8621486 w 8631534"/>
              <a:gd name="connsiteY48" fmla="*/ 4883499 h 4893547"/>
              <a:gd name="connsiteX49" fmla="*/ 1145512 w 8631534"/>
              <a:gd name="connsiteY49" fmla="*/ 4893547 h 4893547"/>
              <a:gd name="connsiteX50" fmla="*/ 1145512 w 8631534"/>
              <a:gd name="connsiteY50" fmla="*/ 3737987 h 4893547"/>
              <a:gd name="connsiteX51" fmla="*/ 381837 w 8631534"/>
              <a:gd name="connsiteY51" fmla="*/ 3717890 h 4893547"/>
              <a:gd name="connsiteX52" fmla="*/ 371789 w 8631534"/>
              <a:gd name="connsiteY52" fmla="*/ 2210637 h 4893547"/>
              <a:gd name="connsiteX53" fmla="*/ 0 w 8631534"/>
              <a:gd name="connsiteY53" fmla="*/ 2200589 h 4893547"/>
              <a:gd name="connsiteX54" fmla="*/ 0 w 8631534"/>
              <a:gd name="connsiteY54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374872 w 8631534"/>
              <a:gd name="connsiteY28" fmla="*/ 1766835 h 4893547"/>
              <a:gd name="connsiteX29" fmla="*/ 2323961 w 8631534"/>
              <a:gd name="connsiteY29" fmla="*/ 245436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374872 w 8631534"/>
              <a:gd name="connsiteY28" fmla="*/ 1766835 h 4893547"/>
              <a:gd name="connsiteX29" fmla="*/ 1033641 w 8631534"/>
              <a:gd name="connsiteY29" fmla="*/ 2474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993112 w 8631534"/>
              <a:gd name="connsiteY28" fmla="*/ 1614435 h 4893547"/>
              <a:gd name="connsiteX29" fmla="*/ 1033641 w 8631534"/>
              <a:gd name="connsiteY29" fmla="*/ 2474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70072 w 8631534"/>
              <a:gd name="connsiteY28" fmla="*/ 1939555 h 4893547"/>
              <a:gd name="connsiteX29" fmla="*/ 1033641 w 8631534"/>
              <a:gd name="connsiteY29" fmla="*/ 2474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70072 w 8631534"/>
              <a:gd name="connsiteY28" fmla="*/ 1939555 h 4893547"/>
              <a:gd name="connsiteX29" fmla="*/ 205980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205980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1043801 w 8631534"/>
              <a:gd name="connsiteY29" fmla="*/ 225116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104380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1043912 w 8631534"/>
              <a:gd name="connsiteY28" fmla="*/ 1919235 h 4893547"/>
              <a:gd name="connsiteX29" fmla="*/ 1043801 w 8631534"/>
              <a:gd name="connsiteY29" fmla="*/ 2220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1043801 w 8631534"/>
              <a:gd name="connsiteY29" fmla="*/ 222068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0 w 8631534"/>
              <a:gd name="connsiteY0" fmla="*/ 190918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0 w 8631534"/>
              <a:gd name="connsiteY53" fmla="*/ 1909187 h 4893547"/>
              <a:gd name="connsiteX0" fmla="*/ 20320 w 8631534"/>
              <a:gd name="connsiteY0" fmla="*/ 1797427 h 4893547"/>
              <a:gd name="connsiteX1" fmla="*/ 381837 w 8631534"/>
              <a:gd name="connsiteY1" fmla="*/ 190918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90918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2059912 w 8631534"/>
              <a:gd name="connsiteY28" fmla="*/ 19192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2049641 w 8631534"/>
              <a:gd name="connsiteY29" fmla="*/ 223084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1094601 w 8631534"/>
              <a:gd name="connsiteY29" fmla="*/ 2342606 h 4893547"/>
              <a:gd name="connsiteX30" fmla="*/ 773723 w 8631534"/>
              <a:gd name="connsiteY30" fmla="*/ 222068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1094601 w 8631534"/>
              <a:gd name="connsiteY29" fmla="*/ 2342606 h 4893547"/>
              <a:gd name="connsiteX30" fmla="*/ 773723 w 8631534"/>
              <a:gd name="connsiteY30" fmla="*/ 234260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21063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20320 w 8631534"/>
              <a:gd name="connsiteY0" fmla="*/ 1797427 h 4893547"/>
              <a:gd name="connsiteX1" fmla="*/ 391997 w 8631534"/>
              <a:gd name="connsiteY1" fmla="*/ 1787267 h 4893547"/>
              <a:gd name="connsiteX2" fmla="*/ 381837 w 8631534"/>
              <a:gd name="connsiteY2" fmla="*/ 0 h 4893547"/>
              <a:gd name="connsiteX3" fmla="*/ 8621486 w 8631534"/>
              <a:gd name="connsiteY3" fmla="*/ 0 h 4893547"/>
              <a:gd name="connsiteX4" fmla="*/ 8611437 w 8631534"/>
              <a:gd name="connsiteY4" fmla="*/ 311499 h 4893547"/>
              <a:gd name="connsiteX5" fmla="*/ 773723 w 8631534"/>
              <a:gd name="connsiteY5" fmla="*/ 311499 h 4893547"/>
              <a:gd name="connsiteX6" fmla="*/ 763675 w 8631534"/>
              <a:gd name="connsiteY6" fmla="*/ 1145512 h 4893547"/>
              <a:gd name="connsiteX7" fmla="*/ 1155561 w 8631534"/>
              <a:gd name="connsiteY7" fmla="*/ 1155560 h 4893547"/>
              <a:gd name="connsiteX8" fmla="*/ 1145512 w 8631534"/>
              <a:gd name="connsiteY8" fmla="*/ 763675 h 4893547"/>
              <a:gd name="connsiteX9" fmla="*/ 8611437 w 8631534"/>
              <a:gd name="connsiteY9" fmla="*/ 763675 h 4893547"/>
              <a:gd name="connsiteX10" fmla="*/ 8621486 w 8631534"/>
              <a:gd name="connsiteY10" fmla="*/ 1075174 h 4893547"/>
              <a:gd name="connsiteX11" fmla="*/ 1527350 w 8631534"/>
              <a:gd name="connsiteY11" fmla="*/ 1065125 h 4893547"/>
              <a:gd name="connsiteX12" fmla="*/ 1527350 w 8631534"/>
              <a:gd name="connsiteY12" fmla="*/ 1145512 h 4893547"/>
              <a:gd name="connsiteX13" fmla="*/ 2441750 w 8631534"/>
              <a:gd name="connsiteY13" fmla="*/ 1145512 h 4893547"/>
              <a:gd name="connsiteX14" fmla="*/ 2441750 w 8631534"/>
              <a:gd name="connsiteY14" fmla="*/ 1457011 h 4893547"/>
              <a:gd name="connsiteX15" fmla="*/ 1527350 w 8631534"/>
              <a:gd name="connsiteY15" fmla="*/ 1457011 h 4893547"/>
              <a:gd name="connsiteX16" fmla="*/ 1527350 w 8631534"/>
              <a:gd name="connsiteY16" fmla="*/ 1527349 h 4893547"/>
              <a:gd name="connsiteX17" fmla="*/ 8621486 w 8631534"/>
              <a:gd name="connsiteY17" fmla="*/ 1527349 h 4893547"/>
              <a:gd name="connsiteX18" fmla="*/ 8631534 w 8631534"/>
              <a:gd name="connsiteY18" fmla="*/ 1838848 h 4893547"/>
              <a:gd name="connsiteX19" fmla="*/ 1527350 w 8631534"/>
              <a:gd name="connsiteY19" fmla="*/ 1848897 h 4893547"/>
              <a:gd name="connsiteX20" fmla="*/ 1537398 w 8631534"/>
              <a:gd name="connsiteY20" fmla="*/ 2291024 h 4893547"/>
              <a:gd name="connsiteX21" fmla="*/ 8621486 w 8631534"/>
              <a:gd name="connsiteY21" fmla="*/ 2301073 h 4893547"/>
              <a:gd name="connsiteX22" fmla="*/ 8621486 w 8631534"/>
              <a:gd name="connsiteY22" fmla="*/ 2602523 h 4893547"/>
              <a:gd name="connsiteX23" fmla="*/ 1527350 w 8631534"/>
              <a:gd name="connsiteY23" fmla="*/ 2602523 h 4893547"/>
              <a:gd name="connsiteX24" fmla="*/ 1165609 w 8631534"/>
              <a:gd name="connsiteY24" fmla="*/ 2592475 h 4893547"/>
              <a:gd name="connsiteX25" fmla="*/ 1145512 w 8631534"/>
              <a:gd name="connsiteY25" fmla="*/ 1457011 h 4893547"/>
              <a:gd name="connsiteX26" fmla="*/ 763675 w 8631534"/>
              <a:gd name="connsiteY26" fmla="*/ 1467059 h 4893547"/>
              <a:gd name="connsiteX27" fmla="*/ 763675 w 8631534"/>
              <a:gd name="connsiteY27" fmla="*/ 1777107 h 4893547"/>
              <a:gd name="connsiteX28" fmla="*/ 1094712 w 8631534"/>
              <a:gd name="connsiteY28" fmla="*/ 1766835 h 4893547"/>
              <a:gd name="connsiteX29" fmla="*/ 1094601 w 8631534"/>
              <a:gd name="connsiteY29" fmla="*/ 2342606 h 4893547"/>
              <a:gd name="connsiteX30" fmla="*/ 773723 w 8631534"/>
              <a:gd name="connsiteY30" fmla="*/ 2342606 h 4893547"/>
              <a:gd name="connsiteX31" fmla="*/ 773723 w 8631534"/>
              <a:gd name="connsiteY31" fmla="*/ 3426488 h 4893547"/>
              <a:gd name="connsiteX32" fmla="*/ 1135464 w 8631534"/>
              <a:gd name="connsiteY32" fmla="*/ 3446585 h 4893547"/>
              <a:gd name="connsiteX33" fmla="*/ 1145512 w 8631534"/>
              <a:gd name="connsiteY33" fmla="*/ 3034602 h 4893547"/>
              <a:gd name="connsiteX34" fmla="*/ 8611437 w 8631534"/>
              <a:gd name="connsiteY34" fmla="*/ 3054699 h 4893547"/>
              <a:gd name="connsiteX35" fmla="*/ 8621486 w 8631534"/>
              <a:gd name="connsiteY35" fmla="*/ 3376246 h 4893547"/>
              <a:gd name="connsiteX36" fmla="*/ 1527350 w 8631534"/>
              <a:gd name="connsiteY36" fmla="*/ 3366198 h 4893547"/>
              <a:gd name="connsiteX37" fmla="*/ 1527350 w 8631534"/>
              <a:gd name="connsiteY37" fmla="*/ 3426488 h 4893547"/>
              <a:gd name="connsiteX38" fmla="*/ 2441750 w 8631534"/>
              <a:gd name="connsiteY38" fmla="*/ 3446585 h 4893547"/>
              <a:gd name="connsiteX39" fmla="*/ 2431701 w 8631534"/>
              <a:gd name="connsiteY39" fmla="*/ 3737987 h 4893547"/>
              <a:gd name="connsiteX40" fmla="*/ 1517301 w 8631534"/>
              <a:gd name="connsiteY40" fmla="*/ 3737987 h 4893547"/>
              <a:gd name="connsiteX41" fmla="*/ 1517301 w 8631534"/>
              <a:gd name="connsiteY41" fmla="*/ 3808325 h 4893547"/>
              <a:gd name="connsiteX42" fmla="*/ 8621486 w 8631534"/>
              <a:gd name="connsiteY42" fmla="*/ 3818374 h 4893547"/>
              <a:gd name="connsiteX43" fmla="*/ 8611437 w 8631534"/>
              <a:gd name="connsiteY43" fmla="*/ 4129873 h 4893547"/>
              <a:gd name="connsiteX44" fmla="*/ 1537398 w 8631534"/>
              <a:gd name="connsiteY44" fmla="*/ 4129873 h 4893547"/>
              <a:gd name="connsiteX45" fmla="*/ 1537398 w 8631534"/>
              <a:gd name="connsiteY45" fmla="*/ 4572000 h 4893547"/>
              <a:gd name="connsiteX46" fmla="*/ 8621486 w 8631534"/>
              <a:gd name="connsiteY46" fmla="*/ 4582048 h 4893547"/>
              <a:gd name="connsiteX47" fmla="*/ 8621486 w 8631534"/>
              <a:gd name="connsiteY47" fmla="*/ 4883499 h 4893547"/>
              <a:gd name="connsiteX48" fmla="*/ 1145512 w 8631534"/>
              <a:gd name="connsiteY48" fmla="*/ 4893547 h 4893547"/>
              <a:gd name="connsiteX49" fmla="*/ 1145512 w 8631534"/>
              <a:gd name="connsiteY49" fmla="*/ 3737987 h 4893547"/>
              <a:gd name="connsiteX50" fmla="*/ 381837 w 8631534"/>
              <a:gd name="connsiteY50" fmla="*/ 3717890 h 4893547"/>
              <a:gd name="connsiteX51" fmla="*/ 371789 w 8631534"/>
              <a:gd name="connsiteY51" fmla="*/ 2332557 h 4893547"/>
              <a:gd name="connsiteX52" fmla="*/ 0 w 8631534"/>
              <a:gd name="connsiteY52" fmla="*/ 2200589 h 4893547"/>
              <a:gd name="connsiteX53" fmla="*/ 20320 w 8631534"/>
              <a:gd name="connsiteY53" fmla="*/ 1797427 h 4893547"/>
              <a:gd name="connsiteX0" fmla="*/ 10160 w 8621374"/>
              <a:gd name="connsiteY0" fmla="*/ 1797427 h 4893547"/>
              <a:gd name="connsiteX1" fmla="*/ 381837 w 8621374"/>
              <a:gd name="connsiteY1" fmla="*/ 1787267 h 4893547"/>
              <a:gd name="connsiteX2" fmla="*/ 371677 w 8621374"/>
              <a:gd name="connsiteY2" fmla="*/ 0 h 4893547"/>
              <a:gd name="connsiteX3" fmla="*/ 8611326 w 8621374"/>
              <a:gd name="connsiteY3" fmla="*/ 0 h 4893547"/>
              <a:gd name="connsiteX4" fmla="*/ 8601277 w 8621374"/>
              <a:gd name="connsiteY4" fmla="*/ 311499 h 4893547"/>
              <a:gd name="connsiteX5" fmla="*/ 763563 w 8621374"/>
              <a:gd name="connsiteY5" fmla="*/ 311499 h 4893547"/>
              <a:gd name="connsiteX6" fmla="*/ 753515 w 8621374"/>
              <a:gd name="connsiteY6" fmla="*/ 1145512 h 4893547"/>
              <a:gd name="connsiteX7" fmla="*/ 1145401 w 8621374"/>
              <a:gd name="connsiteY7" fmla="*/ 1155560 h 4893547"/>
              <a:gd name="connsiteX8" fmla="*/ 1135352 w 8621374"/>
              <a:gd name="connsiteY8" fmla="*/ 763675 h 4893547"/>
              <a:gd name="connsiteX9" fmla="*/ 8601277 w 8621374"/>
              <a:gd name="connsiteY9" fmla="*/ 763675 h 4893547"/>
              <a:gd name="connsiteX10" fmla="*/ 8611326 w 8621374"/>
              <a:gd name="connsiteY10" fmla="*/ 1075174 h 4893547"/>
              <a:gd name="connsiteX11" fmla="*/ 1517190 w 8621374"/>
              <a:gd name="connsiteY11" fmla="*/ 1065125 h 4893547"/>
              <a:gd name="connsiteX12" fmla="*/ 1517190 w 8621374"/>
              <a:gd name="connsiteY12" fmla="*/ 1145512 h 4893547"/>
              <a:gd name="connsiteX13" fmla="*/ 2431590 w 8621374"/>
              <a:gd name="connsiteY13" fmla="*/ 1145512 h 4893547"/>
              <a:gd name="connsiteX14" fmla="*/ 2431590 w 8621374"/>
              <a:gd name="connsiteY14" fmla="*/ 1457011 h 4893547"/>
              <a:gd name="connsiteX15" fmla="*/ 1517190 w 8621374"/>
              <a:gd name="connsiteY15" fmla="*/ 1457011 h 4893547"/>
              <a:gd name="connsiteX16" fmla="*/ 1517190 w 8621374"/>
              <a:gd name="connsiteY16" fmla="*/ 1527349 h 4893547"/>
              <a:gd name="connsiteX17" fmla="*/ 8611326 w 8621374"/>
              <a:gd name="connsiteY17" fmla="*/ 1527349 h 4893547"/>
              <a:gd name="connsiteX18" fmla="*/ 8621374 w 8621374"/>
              <a:gd name="connsiteY18" fmla="*/ 1838848 h 4893547"/>
              <a:gd name="connsiteX19" fmla="*/ 1517190 w 8621374"/>
              <a:gd name="connsiteY19" fmla="*/ 1848897 h 4893547"/>
              <a:gd name="connsiteX20" fmla="*/ 1527238 w 8621374"/>
              <a:gd name="connsiteY20" fmla="*/ 2291024 h 4893547"/>
              <a:gd name="connsiteX21" fmla="*/ 8611326 w 8621374"/>
              <a:gd name="connsiteY21" fmla="*/ 2301073 h 4893547"/>
              <a:gd name="connsiteX22" fmla="*/ 8611326 w 8621374"/>
              <a:gd name="connsiteY22" fmla="*/ 2602523 h 4893547"/>
              <a:gd name="connsiteX23" fmla="*/ 1517190 w 8621374"/>
              <a:gd name="connsiteY23" fmla="*/ 2602523 h 4893547"/>
              <a:gd name="connsiteX24" fmla="*/ 1155449 w 8621374"/>
              <a:gd name="connsiteY24" fmla="*/ 2592475 h 4893547"/>
              <a:gd name="connsiteX25" fmla="*/ 1135352 w 8621374"/>
              <a:gd name="connsiteY25" fmla="*/ 1457011 h 4893547"/>
              <a:gd name="connsiteX26" fmla="*/ 753515 w 8621374"/>
              <a:gd name="connsiteY26" fmla="*/ 1467059 h 4893547"/>
              <a:gd name="connsiteX27" fmla="*/ 753515 w 8621374"/>
              <a:gd name="connsiteY27" fmla="*/ 1777107 h 4893547"/>
              <a:gd name="connsiteX28" fmla="*/ 1084552 w 8621374"/>
              <a:gd name="connsiteY28" fmla="*/ 1766835 h 4893547"/>
              <a:gd name="connsiteX29" fmla="*/ 1084441 w 8621374"/>
              <a:gd name="connsiteY29" fmla="*/ 2342606 h 4893547"/>
              <a:gd name="connsiteX30" fmla="*/ 763563 w 8621374"/>
              <a:gd name="connsiteY30" fmla="*/ 2342606 h 4893547"/>
              <a:gd name="connsiteX31" fmla="*/ 763563 w 8621374"/>
              <a:gd name="connsiteY31" fmla="*/ 3426488 h 4893547"/>
              <a:gd name="connsiteX32" fmla="*/ 1125304 w 8621374"/>
              <a:gd name="connsiteY32" fmla="*/ 3446585 h 4893547"/>
              <a:gd name="connsiteX33" fmla="*/ 1135352 w 8621374"/>
              <a:gd name="connsiteY33" fmla="*/ 3034602 h 4893547"/>
              <a:gd name="connsiteX34" fmla="*/ 8601277 w 8621374"/>
              <a:gd name="connsiteY34" fmla="*/ 3054699 h 4893547"/>
              <a:gd name="connsiteX35" fmla="*/ 8611326 w 8621374"/>
              <a:gd name="connsiteY35" fmla="*/ 3376246 h 4893547"/>
              <a:gd name="connsiteX36" fmla="*/ 1517190 w 8621374"/>
              <a:gd name="connsiteY36" fmla="*/ 3366198 h 4893547"/>
              <a:gd name="connsiteX37" fmla="*/ 1517190 w 8621374"/>
              <a:gd name="connsiteY37" fmla="*/ 3426488 h 4893547"/>
              <a:gd name="connsiteX38" fmla="*/ 2431590 w 8621374"/>
              <a:gd name="connsiteY38" fmla="*/ 3446585 h 4893547"/>
              <a:gd name="connsiteX39" fmla="*/ 2421541 w 8621374"/>
              <a:gd name="connsiteY39" fmla="*/ 3737987 h 4893547"/>
              <a:gd name="connsiteX40" fmla="*/ 1507141 w 8621374"/>
              <a:gd name="connsiteY40" fmla="*/ 3737987 h 4893547"/>
              <a:gd name="connsiteX41" fmla="*/ 1507141 w 8621374"/>
              <a:gd name="connsiteY41" fmla="*/ 3808325 h 4893547"/>
              <a:gd name="connsiteX42" fmla="*/ 8611326 w 8621374"/>
              <a:gd name="connsiteY42" fmla="*/ 3818374 h 4893547"/>
              <a:gd name="connsiteX43" fmla="*/ 8601277 w 8621374"/>
              <a:gd name="connsiteY43" fmla="*/ 4129873 h 4893547"/>
              <a:gd name="connsiteX44" fmla="*/ 1527238 w 8621374"/>
              <a:gd name="connsiteY44" fmla="*/ 4129873 h 4893547"/>
              <a:gd name="connsiteX45" fmla="*/ 1527238 w 8621374"/>
              <a:gd name="connsiteY45" fmla="*/ 4572000 h 4893547"/>
              <a:gd name="connsiteX46" fmla="*/ 8611326 w 8621374"/>
              <a:gd name="connsiteY46" fmla="*/ 4582048 h 4893547"/>
              <a:gd name="connsiteX47" fmla="*/ 8611326 w 8621374"/>
              <a:gd name="connsiteY47" fmla="*/ 4883499 h 4893547"/>
              <a:gd name="connsiteX48" fmla="*/ 1135352 w 8621374"/>
              <a:gd name="connsiteY48" fmla="*/ 4893547 h 4893547"/>
              <a:gd name="connsiteX49" fmla="*/ 1135352 w 8621374"/>
              <a:gd name="connsiteY49" fmla="*/ 3737987 h 4893547"/>
              <a:gd name="connsiteX50" fmla="*/ 371677 w 8621374"/>
              <a:gd name="connsiteY50" fmla="*/ 3717890 h 4893547"/>
              <a:gd name="connsiteX51" fmla="*/ 361629 w 8621374"/>
              <a:gd name="connsiteY51" fmla="*/ 2332557 h 4893547"/>
              <a:gd name="connsiteX52" fmla="*/ 0 w 8621374"/>
              <a:gd name="connsiteY52" fmla="*/ 2322509 h 4893547"/>
              <a:gd name="connsiteX53" fmla="*/ 10160 w 8621374"/>
              <a:gd name="connsiteY53" fmla="*/ 1797427 h 4893547"/>
              <a:gd name="connsiteX0" fmla="*/ 0 w 8637408"/>
              <a:gd name="connsiteY0" fmla="*/ 1747421 h 4893547"/>
              <a:gd name="connsiteX1" fmla="*/ 397871 w 8637408"/>
              <a:gd name="connsiteY1" fmla="*/ 1787267 h 4893547"/>
              <a:gd name="connsiteX2" fmla="*/ 387711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7421 h 4893547"/>
              <a:gd name="connsiteX0" fmla="*/ 0 w 8637408"/>
              <a:gd name="connsiteY0" fmla="*/ 1747421 h 4893547"/>
              <a:gd name="connsiteX1" fmla="*/ 378821 w 8637408"/>
              <a:gd name="connsiteY1" fmla="*/ 1749167 h 4893547"/>
              <a:gd name="connsiteX2" fmla="*/ 387711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7421 h 4893547"/>
              <a:gd name="connsiteX0" fmla="*/ 0 w 8637408"/>
              <a:gd name="connsiteY0" fmla="*/ 1749802 h 4893547"/>
              <a:gd name="connsiteX1" fmla="*/ 378821 w 8637408"/>
              <a:gd name="connsiteY1" fmla="*/ 1749167 h 4893547"/>
              <a:gd name="connsiteX2" fmla="*/ 387711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9802 h 4893547"/>
              <a:gd name="connsiteX0" fmla="*/ 0 w 8637408"/>
              <a:gd name="connsiteY0" fmla="*/ 1749802 h 4893547"/>
              <a:gd name="connsiteX1" fmla="*/ 378821 w 8637408"/>
              <a:gd name="connsiteY1" fmla="*/ 1749167 h 4893547"/>
              <a:gd name="connsiteX2" fmla="*/ 380567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9802 h 4893547"/>
              <a:gd name="connsiteX0" fmla="*/ 0 w 8637408"/>
              <a:gd name="connsiteY0" fmla="*/ 1749802 h 4893547"/>
              <a:gd name="connsiteX1" fmla="*/ 378821 w 8637408"/>
              <a:gd name="connsiteY1" fmla="*/ 1749167 h 4893547"/>
              <a:gd name="connsiteX2" fmla="*/ 378186 w 8637408"/>
              <a:gd name="connsiteY2" fmla="*/ 0 h 4893547"/>
              <a:gd name="connsiteX3" fmla="*/ 8627360 w 8637408"/>
              <a:gd name="connsiteY3" fmla="*/ 0 h 4893547"/>
              <a:gd name="connsiteX4" fmla="*/ 8617311 w 8637408"/>
              <a:gd name="connsiteY4" fmla="*/ 311499 h 4893547"/>
              <a:gd name="connsiteX5" fmla="*/ 779597 w 8637408"/>
              <a:gd name="connsiteY5" fmla="*/ 311499 h 4893547"/>
              <a:gd name="connsiteX6" fmla="*/ 769549 w 8637408"/>
              <a:gd name="connsiteY6" fmla="*/ 1145512 h 4893547"/>
              <a:gd name="connsiteX7" fmla="*/ 1161435 w 8637408"/>
              <a:gd name="connsiteY7" fmla="*/ 1155560 h 4893547"/>
              <a:gd name="connsiteX8" fmla="*/ 1151386 w 8637408"/>
              <a:gd name="connsiteY8" fmla="*/ 763675 h 4893547"/>
              <a:gd name="connsiteX9" fmla="*/ 8617311 w 8637408"/>
              <a:gd name="connsiteY9" fmla="*/ 763675 h 4893547"/>
              <a:gd name="connsiteX10" fmla="*/ 8627360 w 8637408"/>
              <a:gd name="connsiteY10" fmla="*/ 1075174 h 4893547"/>
              <a:gd name="connsiteX11" fmla="*/ 1533224 w 8637408"/>
              <a:gd name="connsiteY11" fmla="*/ 1065125 h 4893547"/>
              <a:gd name="connsiteX12" fmla="*/ 1533224 w 8637408"/>
              <a:gd name="connsiteY12" fmla="*/ 1145512 h 4893547"/>
              <a:gd name="connsiteX13" fmla="*/ 2447624 w 8637408"/>
              <a:gd name="connsiteY13" fmla="*/ 1145512 h 4893547"/>
              <a:gd name="connsiteX14" fmla="*/ 2447624 w 8637408"/>
              <a:gd name="connsiteY14" fmla="*/ 1457011 h 4893547"/>
              <a:gd name="connsiteX15" fmla="*/ 1533224 w 8637408"/>
              <a:gd name="connsiteY15" fmla="*/ 1457011 h 4893547"/>
              <a:gd name="connsiteX16" fmla="*/ 1533224 w 8637408"/>
              <a:gd name="connsiteY16" fmla="*/ 1527349 h 4893547"/>
              <a:gd name="connsiteX17" fmla="*/ 8627360 w 8637408"/>
              <a:gd name="connsiteY17" fmla="*/ 1527349 h 4893547"/>
              <a:gd name="connsiteX18" fmla="*/ 8637408 w 8637408"/>
              <a:gd name="connsiteY18" fmla="*/ 1838848 h 4893547"/>
              <a:gd name="connsiteX19" fmla="*/ 1533224 w 8637408"/>
              <a:gd name="connsiteY19" fmla="*/ 1848897 h 4893547"/>
              <a:gd name="connsiteX20" fmla="*/ 1543272 w 8637408"/>
              <a:gd name="connsiteY20" fmla="*/ 2291024 h 4893547"/>
              <a:gd name="connsiteX21" fmla="*/ 8627360 w 8637408"/>
              <a:gd name="connsiteY21" fmla="*/ 2301073 h 4893547"/>
              <a:gd name="connsiteX22" fmla="*/ 8627360 w 8637408"/>
              <a:gd name="connsiteY22" fmla="*/ 2602523 h 4893547"/>
              <a:gd name="connsiteX23" fmla="*/ 1533224 w 8637408"/>
              <a:gd name="connsiteY23" fmla="*/ 2602523 h 4893547"/>
              <a:gd name="connsiteX24" fmla="*/ 1171483 w 8637408"/>
              <a:gd name="connsiteY24" fmla="*/ 2592475 h 4893547"/>
              <a:gd name="connsiteX25" fmla="*/ 1151386 w 8637408"/>
              <a:gd name="connsiteY25" fmla="*/ 1457011 h 4893547"/>
              <a:gd name="connsiteX26" fmla="*/ 769549 w 8637408"/>
              <a:gd name="connsiteY26" fmla="*/ 1467059 h 4893547"/>
              <a:gd name="connsiteX27" fmla="*/ 769549 w 8637408"/>
              <a:gd name="connsiteY27" fmla="*/ 1777107 h 4893547"/>
              <a:gd name="connsiteX28" fmla="*/ 1100586 w 8637408"/>
              <a:gd name="connsiteY28" fmla="*/ 1766835 h 4893547"/>
              <a:gd name="connsiteX29" fmla="*/ 1100475 w 8637408"/>
              <a:gd name="connsiteY29" fmla="*/ 2342606 h 4893547"/>
              <a:gd name="connsiteX30" fmla="*/ 779597 w 8637408"/>
              <a:gd name="connsiteY30" fmla="*/ 2342606 h 4893547"/>
              <a:gd name="connsiteX31" fmla="*/ 779597 w 8637408"/>
              <a:gd name="connsiteY31" fmla="*/ 3426488 h 4893547"/>
              <a:gd name="connsiteX32" fmla="*/ 1141338 w 8637408"/>
              <a:gd name="connsiteY32" fmla="*/ 3446585 h 4893547"/>
              <a:gd name="connsiteX33" fmla="*/ 1151386 w 8637408"/>
              <a:gd name="connsiteY33" fmla="*/ 3034602 h 4893547"/>
              <a:gd name="connsiteX34" fmla="*/ 8617311 w 8637408"/>
              <a:gd name="connsiteY34" fmla="*/ 3054699 h 4893547"/>
              <a:gd name="connsiteX35" fmla="*/ 8627360 w 8637408"/>
              <a:gd name="connsiteY35" fmla="*/ 3376246 h 4893547"/>
              <a:gd name="connsiteX36" fmla="*/ 1533224 w 8637408"/>
              <a:gd name="connsiteY36" fmla="*/ 3366198 h 4893547"/>
              <a:gd name="connsiteX37" fmla="*/ 1533224 w 8637408"/>
              <a:gd name="connsiteY37" fmla="*/ 3426488 h 4893547"/>
              <a:gd name="connsiteX38" fmla="*/ 2447624 w 8637408"/>
              <a:gd name="connsiteY38" fmla="*/ 3446585 h 4893547"/>
              <a:gd name="connsiteX39" fmla="*/ 2437575 w 8637408"/>
              <a:gd name="connsiteY39" fmla="*/ 3737987 h 4893547"/>
              <a:gd name="connsiteX40" fmla="*/ 1523175 w 8637408"/>
              <a:gd name="connsiteY40" fmla="*/ 3737987 h 4893547"/>
              <a:gd name="connsiteX41" fmla="*/ 1523175 w 8637408"/>
              <a:gd name="connsiteY41" fmla="*/ 3808325 h 4893547"/>
              <a:gd name="connsiteX42" fmla="*/ 8627360 w 8637408"/>
              <a:gd name="connsiteY42" fmla="*/ 3818374 h 4893547"/>
              <a:gd name="connsiteX43" fmla="*/ 8617311 w 8637408"/>
              <a:gd name="connsiteY43" fmla="*/ 4129873 h 4893547"/>
              <a:gd name="connsiteX44" fmla="*/ 1543272 w 8637408"/>
              <a:gd name="connsiteY44" fmla="*/ 4129873 h 4893547"/>
              <a:gd name="connsiteX45" fmla="*/ 1543272 w 8637408"/>
              <a:gd name="connsiteY45" fmla="*/ 4572000 h 4893547"/>
              <a:gd name="connsiteX46" fmla="*/ 8627360 w 8637408"/>
              <a:gd name="connsiteY46" fmla="*/ 4582048 h 4893547"/>
              <a:gd name="connsiteX47" fmla="*/ 8627360 w 8637408"/>
              <a:gd name="connsiteY47" fmla="*/ 4883499 h 4893547"/>
              <a:gd name="connsiteX48" fmla="*/ 1151386 w 8637408"/>
              <a:gd name="connsiteY48" fmla="*/ 4893547 h 4893547"/>
              <a:gd name="connsiteX49" fmla="*/ 1151386 w 8637408"/>
              <a:gd name="connsiteY49" fmla="*/ 3737987 h 4893547"/>
              <a:gd name="connsiteX50" fmla="*/ 387711 w 8637408"/>
              <a:gd name="connsiteY50" fmla="*/ 3717890 h 4893547"/>
              <a:gd name="connsiteX51" fmla="*/ 377663 w 8637408"/>
              <a:gd name="connsiteY51" fmla="*/ 2332557 h 4893547"/>
              <a:gd name="connsiteX52" fmla="*/ 16034 w 8637408"/>
              <a:gd name="connsiteY52" fmla="*/ 2322509 h 4893547"/>
              <a:gd name="connsiteX53" fmla="*/ 0 w 8637408"/>
              <a:gd name="connsiteY53" fmla="*/ 1749802 h 4893547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08310 w 8637408"/>
              <a:gd name="connsiteY3" fmla="*/ 0 h 4895928"/>
              <a:gd name="connsiteX4" fmla="*/ 8617311 w 8637408"/>
              <a:gd name="connsiteY4" fmla="*/ 313880 h 4895928"/>
              <a:gd name="connsiteX5" fmla="*/ 779597 w 8637408"/>
              <a:gd name="connsiteY5" fmla="*/ 313880 h 4895928"/>
              <a:gd name="connsiteX6" fmla="*/ 769549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7311 w 8637408"/>
              <a:gd name="connsiteY4" fmla="*/ 313880 h 4895928"/>
              <a:gd name="connsiteX5" fmla="*/ 779597 w 8637408"/>
              <a:gd name="connsiteY5" fmla="*/ 313880 h 4895928"/>
              <a:gd name="connsiteX6" fmla="*/ 769549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69549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1930 w 8637408"/>
              <a:gd name="connsiteY6" fmla="*/ 1147893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4312 w 8637408"/>
              <a:gd name="connsiteY6" fmla="*/ 1150274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9074 w 8637408"/>
              <a:gd name="connsiteY6" fmla="*/ 1150274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50274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61435 w 8637408"/>
              <a:gd name="connsiteY7" fmla="*/ 1157941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51386 w 8637408"/>
              <a:gd name="connsiteY8" fmla="*/ 76605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34717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39479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28098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3 w 8637408"/>
              <a:gd name="connsiteY6" fmla="*/ 114551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9074 w 8637408"/>
              <a:gd name="connsiteY6" fmla="*/ 114551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6692 w 8637408"/>
              <a:gd name="connsiteY6" fmla="*/ 1147893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79597 w 8637408"/>
              <a:gd name="connsiteY5" fmla="*/ 313880 h 4895928"/>
              <a:gd name="connsiteX6" fmla="*/ 77907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60547 w 8637408"/>
              <a:gd name="connsiteY5" fmla="*/ 313880 h 4895928"/>
              <a:gd name="connsiteX6" fmla="*/ 77907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60547 w 8637408"/>
              <a:gd name="connsiteY5" fmla="*/ 313880 h 4895928"/>
              <a:gd name="connsiteX6" fmla="*/ 76002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9789"/>
              <a:gd name="connsiteY0" fmla="*/ 1752183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3 h 4895928"/>
              <a:gd name="connsiteX0" fmla="*/ 0 w 8637408"/>
              <a:gd name="connsiteY0" fmla="*/ 1752183 h 4895928"/>
              <a:gd name="connsiteX1" fmla="*/ 378821 w 8637408"/>
              <a:gd name="connsiteY1" fmla="*/ 1751548 h 4895928"/>
              <a:gd name="connsiteX2" fmla="*/ 378186 w 8637408"/>
              <a:gd name="connsiteY2" fmla="*/ 2381 h 4895928"/>
              <a:gd name="connsiteX3" fmla="*/ 8610691 w 8637408"/>
              <a:gd name="connsiteY3" fmla="*/ 0 h 4895928"/>
              <a:gd name="connsiteX4" fmla="*/ 8610167 w 8637408"/>
              <a:gd name="connsiteY4" fmla="*/ 313880 h 4895928"/>
              <a:gd name="connsiteX5" fmla="*/ 760547 w 8637408"/>
              <a:gd name="connsiteY5" fmla="*/ 313880 h 4895928"/>
              <a:gd name="connsiteX6" fmla="*/ 760023 w 8637408"/>
              <a:gd name="connsiteY6" fmla="*/ 1143131 h 4895928"/>
              <a:gd name="connsiteX7" fmla="*/ 1137623 w 8637408"/>
              <a:gd name="connsiteY7" fmla="*/ 1146034 h 4895928"/>
              <a:gd name="connsiteX8" fmla="*/ 1137098 w 8637408"/>
              <a:gd name="connsiteY8" fmla="*/ 747006 h 4895928"/>
              <a:gd name="connsiteX9" fmla="*/ 8617311 w 8637408"/>
              <a:gd name="connsiteY9" fmla="*/ 766056 h 4895928"/>
              <a:gd name="connsiteX10" fmla="*/ 8627360 w 8637408"/>
              <a:gd name="connsiteY10" fmla="*/ 1077555 h 4895928"/>
              <a:gd name="connsiteX11" fmla="*/ 1533224 w 8637408"/>
              <a:gd name="connsiteY11" fmla="*/ 1067506 h 4895928"/>
              <a:gd name="connsiteX12" fmla="*/ 1533224 w 8637408"/>
              <a:gd name="connsiteY12" fmla="*/ 1147893 h 4895928"/>
              <a:gd name="connsiteX13" fmla="*/ 2447624 w 8637408"/>
              <a:gd name="connsiteY13" fmla="*/ 1147893 h 4895928"/>
              <a:gd name="connsiteX14" fmla="*/ 2447624 w 8637408"/>
              <a:gd name="connsiteY14" fmla="*/ 1459392 h 4895928"/>
              <a:gd name="connsiteX15" fmla="*/ 1533224 w 8637408"/>
              <a:gd name="connsiteY15" fmla="*/ 1459392 h 4895928"/>
              <a:gd name="connsiteX16" fmla="*/ 1533224 w 8637408"/>
              <a:gd name="connsiteY16" fmla="*/ 1529730 h 4895928"/>
              <a:gd name="connsiteX17" fmla="*/ 8627360 w 8637408"/>
              <a:gd name="connsiteY17" fmla="*/ 1529730 h 4895928"/>
              <a:gd name="connsiteX18" fmla="*/ 8637408 w 8637408"/>
              <a:gd name="connsiteY18" fmla="*/ 1841229 h 4895928"/>
              <a:gd name="connsiteX19" fmla="*/ 1533224 w 8637408"/>
              <a:gd name="connsiteY19" fmla="*/ 1851278 h 4895928"/>
              <a:gd name="connsiteX20" fmla="*/ 1543272 w 8637408"/>
              <a:gd name="connsiteY20" fmla="*/ 2293405 h 4895928"/>
              <a:gd name="connsiteX21" fmla="*/ 8627360 w 8637408"/>
              <a:gd name="connsiteY21" fmla="*/ 2303454 h 4895928"/>
              <a:gd name="connsiteX22" fmla="*/ 8627360 w 8637408"/>
              <a:gd name="connsiteY22" fmla="*/ 2604904 h 4895928"/>
              <a:gd name="connsiteX23" fmla="*/ 1533224 w 8637408"/>
              <a:gd name="connsiteY23" fmla="*/ 2604904 h 4895928"/>
              <a:gd name="connsiteX24" fmla="*/ 1171483 w 8637408"/>
              <a:gd name="connsiteY24" fmla="*/ 2594856 h 4895928"/>
              <a:gd name="connsiteX25" fmla="*/ 1151386 w 8637408"/>
              <a:gd name="connsiteY25" fmla="*/ 1459392 h 4895928"/>
              <a:gd name="connsiteX26" fmla="*/ 769549 w 8637408"/>
              <a:gd name="connsiteY26" fmla="*/ 1469440 h 4895928"/>
              <a:gd name="connsiteX27" fmla="*/ 769549 w 8637408"/>
              <a:gd name="connsiteY27" fmla="*/ 1779488 h 4895928"/>
              <a:gd name="connsiteX28" fmla="*/ 1100586 w 8637408"/>
              <a:gd name="connsiteY28" fmla="*/ 1769216 h 4895928"/>
              <a:gd name="connsiteX29" fmla="*/ 1100475 w 8637408"/>
              <a:gd name="connsiteY29" fmla="*/ 2344987 h 4895928"/>
              <a:gd name="connsiteX30" fmla="*/ 779597 w 8637408"/>
              <a:gd name="connsiteY30" fmla="*/ 2344987 h 4895928"/>
              <a:gd name="connsiteX31" fmla="*/ 779597 w 8637408"/>
              <a:gd name="connsiteY31" fmla="*/ 3428869 h 4895928"/>
              <a:gd name="connsiteX32" fmla="*/ 1141338 w 8637408"/>
              <a:gd name="connsiteY32" fmla="*/ 3448966 h 4895928"/>
              <a:gd name="connsiteX33" fmla="*/ 1151386 w 8637408"/>
              <a:gd name="connsiteY33" fmla="*/ 3036983 h 4895928"/>
              <a:gd name="connsiteX34" fmla="*/ 8617311 w 8637408"/>
              <a:gd name="connsiteY34" fmla="*/ 3057080 h 4895928"/>
              <a:gd name="connsiteX35" fmla="*/ 8627360 w 8637408"/>
              <a:gd name="connsiteY35" fmla="*/ 3378627 h 4895928"/>
              <a:gd name="connsiteX36" fmla="*/ 1533224 w 8637408"/>
              <a:gd name="connsiteY36" fmla="*/ 3368579 h 4895928"/>
              <a:gd name="connsiteX37" fmla="*/ 1533224 w 8637408"/>
              <a:gd name="connsiteY37" fmla="*/ 3428869 h 4895928"/>
              <a:gd name="connsiteX38" fmla="*/ 2447624 w 8637408"/>
              <a:gd name="connsiteY38" fmla="*/ 3448966 h 4895928"/>
              <a:gd name="connsiteX39" fmla="*/ 2437575 w 8637408"/>
              <a:gd name="connsiteY39" fmla="*/ 3740368 h 4895928"/>
              <a:gd name="connsiteX40" fmla="*/ 1523175 w 8637408"/>
              <a:gd name="connsiteY40" fmla="*/ 3740368 h 4895928"/>
              <a:gd name="connsiteX41" fmla="*/ 1523175 w 8637408"/>
              <a:gd name="connsiteY41" fmla="*/ 3810706 h 4895928"/>
              <a:gd name="connsiteX42" fmla="*/ 8627360 w 8637408"/>
              <a:gd name="connsiteY42" fmla="*/ 3820755 h 4895928"/>
              <a:gd name="connsiteX43" fmla="*/ 8617311 w 8637408"/>
              <a:gd name="connsiteY43" fmla="*/ 4132254 h 4895928"/>
              <a:gd name="connsiteX44" fmla="*/ 1543272 w 8637408"/>
              <a:gd name="connsiteY44" fmla="*/ 4132254 h 4895928"/>
              <a:gd name="connsiteX45" fmla="*/ 1543272 w 8637408"/>
              <a:gd name="connsiteY45" fmla="*/ 4574381 h 4895928"/>
              <a:gd name="connsiteX46" fmla="*/ 8627360 w 8637408"/>
              <a:gd name="connsiteY46" fmla="*/ 4584429 h 4895928"/>
              <a:gd name="connsiteX47" fmla="*/ 8627360 w 8637408"/>
              <a:gd name="connsiteY47" fmla="*/ 4885880 h 4895928"/>
              <a:gd name="connsiteX48" fmla="*/ 1151386 w 8637408"/>
              <a:gd name="connsiteY48" fmla="*/ 4895928 h 4895928"/>
              <a:gd name="connsiteX49" fmla="*/ 1151386 w 8637408"/>
              <a:gd name="connsiteY49" fmla="*/ 3740368 h 4895928"/>
              <a:gd name="connsiteX50" fmla="*/ 387711 w 8637408"/>
              <a:gd name="connsiteY50" fmla="*/ 3720271 h 4895928"/>
              <a:gd name="connsiteX51" fmla="*/ 377663 w 8637408"/>
              <a:gd name="connsiteY51" fmla="*/ 2334938 h 4895928"/>
              <a:gd name="connsiteX52" fmla="*/ 16034 w 8637408"/>
              <a:gd name="connsiteY52" fmla="*/ 2324890 h 4895928"/>
              <a:gd name="connsiteX53" fmla="*/ 0 w 8637408"/>
              <a:gd name="connsiteY53" fmla="*/ 1752183 h 4895928"/>
              <a:gd name="connsiteX0" fmla="*/ 0 w 8639789"/>
              <a:gd name="connsiteY0" fmla="*/ 1754564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4564 h 4895928"/>
              <a:gd name="connsiteX0" fmla="*/ 0 w 8639789"/>
              <a:gd name="connsiteY0" fmla="*/ 1752182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2182 h 4895928"/>
              <a:gd name="connsiteX1" fmla="*/ 381202 w 8639789"/>
              <a:gd name="connsiteY1" fmla="*/ 1751548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2182 h 4895928"/>
              <a:gd name="connsiteX1" fmla="*/ 381202 w 8639789"/>
              <a:gd name="connsiteY1" fmla="*/ 1756311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2182 h 4895928"/>
              <a:gd name="connsiteX1" fmla="*/ 383583 w 8639789"/>
              <a:gd name="connsiteY1" fmla="*/ 1756311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2182 h 4895928"/>
              <a:gd name="connsiteX0" fmla="*/ 0 w 8639789"/>
              <a:gd name="connsiteY0" fmla="*/ 1754563 h 4895928"/>
              <a:gd name="connsiteX1" fmla="*/ 383583 w 8639789"/>
              <a:gd name="connsiteY1" fmla="*/ 1756311 h 4895928"/>
              <a:gd name="connsiteX2" fmla="*/ 380567 w 8639789"/>
              <a:gd name="connsiteY2" fmla="*/ 2381 h 4895928"/>
              <a:gd name="connsiteX3" fmla="*/ 8613072 w 8639789"/>
              <a:gd name="connsiteY3" fmla="*/ 0 h 4895928"/>
              <a:gd name="connsiteX4" fmla="*/ 8612548 w 8639789"/>
              <a:gd name="connsiteY4" fmla="*/ 313880 h 4895928"/>
              <a:gd name="connsiteX5" fmla="*/ 762928 w 8639789"/>
              <a:gd name="connsiteY5" fmla="*/ 313880 h 4895928"/>
              <a:gd name="connsiteX6" fmla="*/ 762404 w 8639789"/>
              <a:gd name="connsiteY6" fmla="*/ 1143131 h 4895928"/>
              <a:gd name="connsiteX7" fmla="*/ 1140004 w 8639789"/>
              <a:gd name="connsiteY7" fmla="*/ 1146034 h 4895928"/>
              <a:gd name="connsiteX8" fmla="*/ 1139479 w 8639789"/>
              <a:gd name="connsiteY8" fmla="*/ 747006 h 4895928"/>
              <a:gd name="connsiteX9" fmla="*/ 8619692 w 8639789"/>
              <a:gd name="connsiteY9" fmla="*/ 766056 h 4895928"/>
              <a:gd name="connsiteX10" fmla="*/ 8629741 w 8639789"/>
              <a:gd name="connsiteY10" fmla="*/ 1077555 h 4895928"/>
              <a:gd name="connsiteX11" fmla="*/ 1535605 w 8639789"/>
              <a:gd name="connsiteY11" fmla="*/ 1067506 h 4895928"/>
              <a:gd name="connsiteX12" fmla="*/ 1535605 w 8639789"/>
              <a:gd name="connsiteY12" fmla="*/ 1147893 h 4895928"/>
              <a:gd name="connsiteX13" fmla="*/ 2450005 w 8639789"/>
              <a:gd name="connsiteY13" fmla="*/ 1147893 h 4895928"/>
              <a:gd name="connsiteX14" fmla="*/ 2450005 w 8639789"/>
              <a:gd name="connsiteY14" fmla="*/ 1459392 h 4895928"/>
              <a:gd name="connsiteX15" fmla="*/ 1535605 w 8639789"/>
              <a:gd name="connsiteY15" fmla="*/ 1459392 h 4895928"/>
              <a:gd name="connsiteX16" fmla="*/ 1535605 w 8639789"/>
              <a:gd name="connsiteY16" fmla="*/ 1529730 h 4895928"/>
              <a:gd name="connsiteX17" fmla="*/ 8629741 w 8639789"/>
              <a:gd name="connsiteY17" fmla="*/ 1529730 h 4895928"/>
              <a:gd name="connsiteX18" fmla="*/ 8639789 w 8639789"/>
              <a:gd name="connsiteY18" fmla="*/ 1841229 h 4895928"/>
              <a:gd name="connsiteX19" fmla="*/ 1535605 w 8639789"/>
              <a:gd name="connsiteY19" fmla="*/ 1851278 h 4895928"/>
              <a:gd name="connsiteX20" fmla="*/ 1545653 w 8639789"/>
              <a:gd name="connsiteY20" fmla="*/ 2293405 h 4895928"/>
              <a:gd name="connsiteX21" fmla="*/ 8629741 w 8639789"/>
              <a:gd name="connsiteY21" fmla="*/ 2303454 h 4895928"/>
              <a:gd name="connsiteX22" fmla="*/ 8629741 w 8639789"/>
              <a:gd name="connsiteY22" fmla="*/ 2604904 h 4895928"/>
              <a:gd name="connsiteX23" fmla="*/ 1535605 w 8639789"/>
              <a:gd name="connsiteY23" fmla="*/ 2604904 h 4895928"/>
              <a:gd name="connsiteX24" fmla="*/ 1173864 w 8639789"/>
              <a:gd name="connsiteY24" fmla="*/ 2594856 h 4895928"/>
              <a:gd name="connsiteX25" fmla="*/ 1153767 w 8639789"/>
              <a:gd name="connsiteY25" fmla="*/ 1459392 h 4895928"/>
              <a:gd name="connsiteX26" fmla="*/ 771930 w 8639789"/>
              <a:gd name="connsiteY26" fmla="*/ 1469440 h 4895928"/>
              <a:gd name="connsiteX27" fmla="*/ 771930 w 8639789"/>
              <a:gd name="connsiteY27" fmla="*/ 1779488 h 4895928"/>
              <a:gd name="connsiteX28" fmla="*/ 1102967 w 8639789"/>
              <a:gd name="connsiteY28" fmla="*/ 1769216 h 4895928"/>
              <a:gd name="connsiteX29" fmla="*/ 1102856 w 8639789"/>
              <a:gd name="connsiteY29" fmla="*/ 2344987 h 4895928"/>
              <a:gd name="connsiteX30" fmla="*/ 781978 w 8639789"/>
              <a:gd name="connsiteY30" fmla="*/ 2344987 h 4895928"/>
              <a:gd name="connsiteX31" fmla="*/ 781978 w 8639789"/>
              <a:gd name="connsiteY31" fmla="*/ 3428869 h 4895928"/>
              <a:gd name="connsiteX32" fmla="*/ 1143719 w 8639789"/>
              <a:gd name="connsiteY32" fmla="*/ 3448966 h 4895928"/>
              <a:gd name="connsiteX33" fmla="*/ 1153767 w 8639789"/>
              <a:gd name="connsiteY33" fmla="*/ 3036983 h 4895928"/>
              <a:gd name="connsiteX34" fmla="*/ 8619692 w 8639789"/>
              <a:gd name="connsiteY34" fmla="*/ 3057080 h 4895928"/>
              <a:gd name="connsiteX35" fmla="*/ 8629741 w 8639789"/>
              <a:gd name="connsiteY35" fmla="*/ 3378627 h 4895928"/>
              <a:gd name="connsiteX36" fmla="*/ 1535605 w 8639789"/>
              <a:gd name="connsiteY36" fmla="*/ 3368579 h 4895928"/>
              <a:gd name="connsiteX37" fmla="*/ 1535605 w 8639789"/>
              <a:gd name="connsiteY37" fmla="*/ 3428869 h 4895928"/>
              <a:gd name="connsiteX38" fmla="*/ 2450005 w 8639789"/>
              <a:gd name="connsiteY38" fmla="*/ 3448966 h 4895928"/>
              <a:gd name="connsiteX39" fmla="*/ 2439956 w 8639789"/>
              <a:gd name="connsiteY39" fmla="*/ 3740368 h 4895928"/>
              <a:gd name="connsiteX40" fmla="*/ 1525556 w 8639789"/>
              <a:gd name="connsiteY40" fmla="*/ 3740368 h 4895928"/>
              <a:gd name="connsiteX41" fmla="*/ 1525556 w 8639789"/>
              <a:gd name="connsiteY41" fmla="*/ 3810706 h 4895928"/>
              <a:gd name="connsiteX42" fmla="*/ 8629741 w 8639789"/>
              <a:gd name="connsiteY42" fmla="*/ 3820755 h 4895928"/>
              <a:gd name="connsiteX43" fmla="*/ 8619692 w 8639789"/>
              <a:gd name="connsiteY43" fmla="*/ 4132254 h 4895928"/>
              <a:gd name="connsiteX44" fmla="*/ 1545653 w 8639789"/>
              <a:gd name="connsiteY44" fmla="*/ 4132254 h 4895928"/>
              <a:gd name="connsiteX45" fmla="*/ 1545653 w 8639789"/>
              <a:gd name="connsiteY45" fmla="*/ 4574381 h 4895928"/>
              <a:gd name="connsiteX46" fmla="*/ 8629741 w 8639789"/>
              <a:gd name="connsiteY46" fmla="*/ 4584429 h 4895928"/>
              <a:gd name="connsiteX47" fmla="*/ 8629741 w 8639789"/>
              <a:gd name="connsiteY47" fmla="*/ 4885880 h 4895928"/>
              <a:gd name="connsiteX48" fmla="*/ 1153767 w 8639789"/>
              <a:gd name="connsiteY48" fmla="*/ 4895928 h 4895928"/>
              <a:gd name="connsiteX49" fmla="*/ 1153767 w 8639789"/>
              <a:gd name="connsiteY49" fmla="*/ 3740368 h 4895928"/>
              <a:gd name="connsiteX50" fmla="*/ 390092 w 8639789"/>
              <a:gd name="connsiteY50" fmla="*/ 3720271 h 4895928"/>
              <a:gd name="connsiteX51" fmla="*/ 380044 w 8639789"/>
              <a:gd name="connsiteY51" fmla="*/ 2334938 h 4895928"/>
              <a:gd name="connsiteX52" fmla="*/ 18415 w 8639789"/>
              <a:gd name="connsiteY52" fmla="*/ 2324890 h 4895928"/>
              <a:gd name="connsiteX53" fmla="*/ 0 w 8639789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0679 w 8640424"/>
              <a:gd name="connsiteY51" fmla="*/ 2334938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0679 w 8640424"/>
              <a:gd name="connsiteY51" fmla="*/ 2363513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0679 w 8640424"/>
              <a:gd name="connsiteY51" fmla="*/ 2363513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4218 w 8640424"/>
              <a:gd name="connsiteY1" fmla="*/ 1756311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1548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1202 w 8640424"/>
              <a:gd name="connsiteY2" fmla="*/ 2381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7144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78821 w 8640424"/>
              <a:gd name="connsiteY2" fmla="*/ 7144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1202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54563 h 4895928"/>
              <a:gd name="connsiteX1" fmla="*/ 381837 w 8640424"/>
              <a:gd name="connsiteY1" fmla="*/ 1753929 h 4895928"/>
              <a:gd name="connsiteX2" fmla="*/ 383583 w 8640424"/>
              <a:gd name="connsiteY2" fmla="*/ 9526 h 4895928"/>
              <a:gd name="connsiteX3" fmla="*/ 8613707 w 8640424"/>
              <a:gd name="connsiteY3" fmla="*/ 0 h 4895928"/>
              <a:gd name="connsiteX4" fmla="*/ 8613183 w 8640424"/>
              <a:gd name="connsiteY4" fmla="*/ 313880 h 4895928"/>
              <a:gd name="connsiteX5" fmla="*/ 763563 w 8640424"/>
              <a:gd name="connsiteY5" fmla="*/ 313880 h 4895928"/>
              <a:gd name="connsiteX6" fmla="*/ 763039 w 8640424"/>
              <a:gd name="connsiteY6" fmla="*/ 1143131 h 4895928"/>
              <a:gd name="connsiteX7" fmla="*/ 1140639 w 8640424"/>
              <a:gd name="connsiteY7" fmla="*/ 1146034 h 4895928"/>
              <a:gd name="connsiteX8" fmla="*/ 1140114 w 8640424"/>
              <a:gd name="connsiteY8" fmla="*/ 747006 h 4895928"/>
              <a:gd name="connsiteX9" fmla="*/ 8620327 w 8640424"/>
              <a:gd name="connsiteY9" fmla="*/ 766056 h 4895928"/>
              <a:gd name="connsiteX10" fmla="*/ 8630376 w 8640424"/>
              <a:gd name="connsiteY10" fmla="*/ 1077555 h 4895928"/>
              <a:gd name="connsiteX11" fmla="*/ 1536240 w 8640424"/>
              <a:gd name="connsiteY11" fmla="*/ 1067506 h 4895928"/>
              <a:gd name="connsiteX12" fmla="*/ 1536240 w 8640424"/>
              <a:gd name="connsiteY12" fmla="*/ 1147893 h 4895928"/>
              <a:gd name="connsiteX13" fmla="*/ 2450640 w 8640424"/>
              <a:gd name="connsiteY13" fmla="*/ 1147893 h 4895928"/>
              <a:gd name="connsiteX14" fmla="*/ 2450640 w 8640424"/>
              <a:gd name="connsiteY14" fmla="*/ 1459392 h 4895928"/>
              <a:gd name="connsiteX15" fmla="*/ 1536240 w 8640424"/>
              <a:gd name="connsiteY15" fmla="*/ 1459392 h 4895928"/>
              <a:gd name="connsiteX16" fmla="*/ 1536240 w 8640424"/>
              <a:gd name="connsiteY16" fmla="*/ 1529730 h 4895928"/>
              <a:gd name="connsiteX17" fmla="*/ 8630376 w 8640424"/>
              <a:gd name="connsiteY17" fmla="*/ 1529730 h 4895928"/>
              <a:gd name="connsiteX18" fmla="*/ 8640424 w 8640424"/>
              <a:gd name="connsiteY18" fmla="*/ 1841229 h 4895928"/>
              <a:gd name="connsiteX19" fmla="*/ 1536240 w 8640424"/>
              <a:gd name="connsiteY19" fmla="*/ 1851278 h 4895928"/>
              <a:gd name="connsiteX20" fmla="*/ 1546288 w 8640424"/>
              <a:gd name="connsiteY20" fmla="*/ 2293405 h 4895928"/>
              <a:gd name="connsiteX21" fmla="*/ 8630376 w 8640424"/>
              <a:gd name="connsiteY21" fmla="*/ 2303454 h 4895928"/>
              <a:gd name="connsiteX22" fmla="*/ 8630376 w 8640424"/>
              <a:gd name="connsiteY22" fmla="*/ 2604904 h 4895928"/>
              <a:gd name="connsiteX23" fmla="*/ 1536240 w 8640424"/>
              <a:gd name="connsiteY23" fmla="*/ 2604904 h 4895928"/>
              <a:gd name="connsiteX24" fmla="*/ 1174499 w 8640424"/>
              <a:gd name="connsiteY24" fmla="*/ 2594856 h 4895928"/>
              <a:gd name="connsiteX25" fmla="*/ 1154402 w 8640424"/>
              <a:gd name="connsiteY25" fmla="*/ 1459392 h 4895928"/>
              <a:gd name="connsiteX26" fmla="*/ 772565 w 8640424"/>
              <a:gd name="connsiteY26" fmla="*/ 1469440 h 4895928"/>
              <a:gd name="connsiteX27" fmla="*/ 772565 w 8640424"/>
              <a:gd name="connsiteY27" fmla="*/ 1779488 h 4895928"/>
              <a:gd name="connsiteX28" fmla="*/ 1103602 w 8640424"/>
              <a:gd name="connsiteY28" fmla="*/ 1769216 h 4895928"/>
              <a:gd name="connsiteX29" fmla="*/ 1103491 w 8640424"/>
              <a:gd name="connsiteY29" fmla="*/ 2344987 h 4895928"/>
              <a:gd name="connsiteX30" fmla="*/ 782613 w 8640424"/>
              <a:gd name="connsiteY30" fmla="*/ 2344987 h 4895928"/>
              <a:gd name="connsiteX31" fmla="*/ 782613 w 8640424"/>
              <a:gd name="connsiteY31" fmla="*/ 3428869 h 4895928"/>
              <a:gd name="connsiteX32" fmla="*/ 1144354 w 8640424"/>
              <a:gd name="connsiteY32" fmla="*/ 3448966 h 4895928"/>
              <a:gd name="connsiteX33" fmla="*/ 1154402 w 8640424"/>
              <a:gd name="connsiteY33" fmla="*/ 3036983 h 4895928"/>
              <a:gd name="connsiteX34" fmla="*/ 8620327 w 8640424"/>
              <a:gd name="connsiteY34" fmla="*/ 3057080 h 4895928"/>
              <a:gd name="connsiteX35" fmla="*/ 8630376 w 8640424"/>
              <a:gd name="connsiteY35" fmla="*/ 3378627 h 4895928"/>
              <a:gd name="connsiteX36" fmla="*/ 1536240 w 8640424"/>
              <a:gd name="connsiteY36" fmla="*/ 3368579 h 4895928"/>
              <a:gd name="connsiteX37" fmla="*/ 1536240 w 8640424"/>
              <a:gd name="connsiteY37" fmla="*/ 3428869 h 4895928"/>
              <a:gd name="connsiteX38" fmla="*/ 2450640 w 8640424"/>
              <a:gd name="connsiteY38" fmla="*/ 3448966 h 4895928"/>
              <a:gd name="connsiteX39" fmla="*/ 2440591 w 8640424"/>
              <a:gd name="connsiteY39" fmla="*/ 3740368 h 4895928"/>
              <a:gd name="connsiteX40" fmla="*/ 1526191 w 8640424"/>
              <a:gd name="connsiteY40" fmla="*/ 3740368 h 4895928"/>
              <a:gd name="connsiteX41" fmla="*/ 1526191 w 8640424"/>
              <a:gd name="connsiteY41" fmla="*/ 3810706 h 4895928"/>
              <a:gd name="connsiteX42" fmla="*/ 8630376 w 8640424"/>
              <a:gd name="connsiteY42" fmla="*/ 3820755 h 4895928"/>
              <a:gd name="connsiteX43" fmla="*/ 8620327 w 8640424"/>
              <a:gd name="connsiteY43" fmla="*/ 4132254 h 4895928"/>
              <a:gd name="connsiteX44" fmla="*/ 1546288 w 8640424"/>
              <a:gd name="connsiteY44" fmla="*/ 4132254 h 4895928"/>
              <a:gd name="connsiteX45" fmla="*/ 1546288 w 8640424"/>
              <a:gd name="connsiteY45" fmla="*/ 4574381 h 4895928"/>
              <a:gd name="connsiteX46" fmla="*/ 8630376 w 8640424"/>
              <a:gd name="connsiteY46" fmla="*/ 4584429 h 4895928"/>
              <a:gd name="connsiteX47" fmla="*/ 8630376 w 8640424"/>
              <a:gd name="connsiteY47" fmla="*/ 4885880 h 4895928"/>
              <a:gd name="connsiteX48" fmla="*/ 1154402 w 8640424"/>
              <a:gd name="connsiteY48" fmla="*/ 4895928 h 4895928"/>
              <a:gd name="connsiteX49" fmla="*/ 1154402 w 8640424"/>
              <a:gd name="connsiteY49" fmla="*/ 3740368 h 4895928"/>
              <a:gd name="connsiteX50" fmla="*/ 390727 w 8640424"/>
              <a:gd name="connsiteY50" fmla="*/ 3720271 h 4895928"/>
              <a:gd name="connsiteX51" fmla="*/ 383060 w 8640424"/>
              <a:gd name="connsiteY51" fmla="*/ 2365894 h 4895928"/>
              <a:gd name="connsiteX52" fmla="*/ 0 w 8640424"/>
              <a:gd name="connsiteY52" fmla="*/ 2365371 h 4895928"/>
              <a:gd name="connsiteX53" fmla="*/ 635 w 8640424"/>
              <a:gd name="connsiteY53" fmla="*/ 1754563 h 4895928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13183 w 8640424"/>
              <a:gd name="connsiteY4" fmla="*/ 309118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9118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3039 w 8640424"/>
              <a:gd name="connsiteY6" fmla="*/ 1138369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0639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0114 w 8640424"/>
              <a:gd name="connsiteY8" fmla="*/ 742244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20327 w 8640424"/>
              <a:gd name="connsiteY9" fmla="*/ 761294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30376 w 8640424"/>
              <a:gd name="connsiteY10" fmla="*/ 1072793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30376 w 8640424"/>
              <a:gd name="connsiteY17" fmla="*/ 1524968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40424"/>
              <a:gd name="connsiteY0" fmla="*/ 1749801 h 4891166"/>
              <a:gd name="connsiteX1" fmla="*/ 381837 w 8640424"/>
              <a:gd name="connsiteY1" fmla="*/ 1749167 h 4891166"/>
              <a:gd name="connsiteX2" fmla="*/ 383583 w 8640424"/>
              <a:gd name="connsiteY2" fmla="*/ 4764 h 4891166"/>
              <a:gd name="connsiteX3" fmla="*/ 8608944 w 8640424"/>
              <a:gd name="connsiteY3" fmla="*/ 0 h 4891166"/>
              <a:gd name="connsiteX4" fmla="*/ 8608421 w 8640424"/>
              <a:gd name="connsiteY4" fmla="*/ 301974 h 4891166"/>
              <a:gd name="connsiteX5" fmla="*/ 763563 w 8640424"/>
              <a:gd name="connsiteY5" fmla="*/ 304356 h 4891166"/>
              <a:gd name="connsiteX6" fmla="*/ 765420 w 8640424"/>
              <a:gd name="connsiteY6" fmla="*/ 1140750 h 4891166"/>
              <a:gd name="connsiteX7" fmla="*/ 1145401 w 8640424"/>
              <a:gd name="connsiteY7" fmla="*/ 1141272 h 4891166"/>
              <a:gd name="connsiteX8" fmla="*/ 1142495 w 8640424"/>
              <a:gd name="connsiteY8" fmla="*/ 758913 h 4891166"/>
              <a:gd name="connsiteX9" fmla="*/ 8606040 w 8640424"/>
              <a:gd name="connsiteY9" fmla="*/ 758913 h 4891166"/>
              <a:gd name="connsiteX10" fmla="*/ 8606563 w 8640424"/>
              <a:gd name="connsiteY10" fmla="*/ 1065649 h 4891166"/>
              <a:gd name="connsiteX11" fmla="*/ 1536240 w 8640424"/>
              <a:gd name="connsiteY11" fmla="*/ 1062744 h 4891166"/>
              <a:gd name="connsiteX12" fmla="*/ 1536240 w 8640424"/>
              <a:gd name="connsiteY12" fmla="*/ 1143131 h 4891166"/>
              <a:gd name="connsiteX13" fmla="*/ 2450640 w 8640424"/>
              <a:gd name="connsiteY13" fmla="*/ 1143131 h 4891166"/>
              <a:gd name="connsiteX14" fmla="*/ 2450640 w 8640424"/>
              <a:gd name="connsiteY14" fmla="*/ 1454630 h 4891166"/>
              <a:gd name="connsiteX15" fmla="*/ 1536240 w 8640424"/>
              <a:gd name="connsiteY15" fmla="*/ 1454630 h 4891166"/>
              <a:gd name="connsiteX16" fmla="*/ 1536240 w 8640424"/>
              <a:gd name="connsiteY16" fmla="*/ 1524968 h 4891166"/>
              <a:gd name="connsiteX17" fmla="*/ 8604182 w 8640424"/>
              <a:gd name="connsiteY17" fmla="*/ 1522587 h 4891166"/>
              <a:gd name="connsiteX18" fmla="*/ 8640424 w 8640424"/>
              <a:gd name="connsiteY18" fmla="*/ 1836467 h 4891166"/>
              <a:gd name="connsiteX19" fmla="*/ 1536240 w 8640424"/>
              <a:gd name="connsiteY19" fmla="*/ 1846516 h 4891166"/>
              <a:gd name="connsiteX20" fmla="*/ 1546288 w 8640424"/>
              <a:gd name="connsiteY20" fmla="*/ 2288643 h 4891166"/>
              <a:gd name="connsiteX21" fmla="*/ 8630376 w 8640424"/>
              <a:gd name="connsiteY21" fmla="*/ 2298692 h 4891166"/>
              <a:gd name="connsiteX22" fmla="*/ 8630376 w 8640424"/>
              <a:gd name="connsiteY22" fmla="*/ 2600142 h 4891166"/>
              <a:gd name="connsiteX23" fmla="*/ 1536240 w 8640424"/>
              <a:gd name="connsiteY23" fmla="*/ 2600142 h 4891166"/>
              <a:gd name="connsiteX24" fmla="*/ 1174499 w 8640424"/>
              <a:gd name="connsiteY24" fmla="*/ 2590094 h 4891166"/>
              <a:gd name="connsiteX25" fmla="*/ 1154402 w 8640424"/>
              <a:gd name="connsiteY25" fmla="*/ 1454630 h 4891166"/>
              <a:gd name="connsiteX26" fmla="*/ 772565 w 8640424"/>
              <a:gd name="connsiteY26" fmla="*/ 1464678 h 4891166"/>
              <a:gd name="connsiteX27" fmla="*/ 772565 w 8640424"/>
              <a:gd name="connsiteY27" fmla="*/ 1774726 h 4891166"/>
              <a:gd name="connsiteX28" fmla="*/ 1103602 w 8640424"/>
              <a:gd name="connsiteY28" fmla="*/ 1764454 h 4891166"/>
              <a:gd name="connsiteX29" fmla="*/ 1103491 w 8640424"/>
              <a:gd name="connsiteY29" fmla="*/ 2340225 h 4891166"/>
              <a:gd name="connsiteX30" fmla="*/ 782613 w 8640424"/>
              <a:gd name="connsiteY30" fmla="*/ 2340225 h 4891166"/>
              <a:gd name="connsiteX31" fmla="*/ 782613 w 8640424"/>
              <a:gd name="connsiteY31" fmla="*/ 3424107 h 4891166"/>
              <a:gd name="connsiteX32" fmla="*/ 1144354 w 8640424"/>
              <a:gd name="connsiteY32" fmla="*/ 3444204 h 4891166"/>
              <a:gd name="connsiteX33" fmla="*/ 1154402 w 8640424"/>
              <a:gd name="connsiteY33" fmla="*/ 3032221 h 4891166"/>
              <a:gd name="connsiteX34" fmla="*/ 8620327 w 8640424"/>
              <a:gd name="connsiteY34" fmla="*/ 3052318 h 4891166"/>
              <a:gd name="connsiteX35" fmla="*/ 8630376 w 8640424"/>
              <a:gd name="connsiteY35" fmla="*/ 3373865 h 4891166"/>
              <a:gd name="connsiteX36" fmla="*/ 1536240 w 8640424"/>
              <a:gd name="connsiteY36" fmla="*/ 3363817 h 4891166"/>
              <a:gd name="connsiteX37" fmla="*/ 1536240 w 8640424"/>
              <a:gd name="connsiteY37" fmla="*/ 3424107 h 4891166"/>
              <a:gd name="connsiteX38" fmla="*/ 2450640 w 8640424"/>
              <a:gd name="connsiteY38" fmla="*/ 3444204 h 4891166"/>
              <a:gd name="connsiteX39" fmla="*/ 2440591 w 8640424"/>
              <a:gd name="connsiteY39" fmla="*/ 3735606 h 4891166"/>
              <a:gd name="connsiteX40" fmla="*/ 1526191 w 8640424"/>
              <a:gd name="connsiteY40" fmla="*/ 3735606 h 4891166"/>
              <a:gd name="connsiteX41" fmla="*/ 1526191 w 8640424"/>
              <a:gd name="connsiteY41" fmla="*/ 3805944 h 4891166"/>
              <a:gd name="connsiteX42" fmla="*/ 8630376 w 8640424"/>
              <a:gd name="connsiteY42" fmla="*/ 3815993 h 4891166"/>
              <a:gd name="connsiteX43" fmla="*/ 8620327 w 8640424"/>
              <a:gd name="connsiteY43" fmla="*/ 4127492 h 4891166"/>
              <a:gd name="connsiteX44" fmla="*/ 1546288 w 8640424"/>
              <a:gd name="connsiteY44" fmla="*/ 4127492 h 4891166"/>
              <a:gd name="connsiteX45" fmla="*/ 1546288 w 8640424"/>
              <a:gd name="connsiteY45" fmla="*/ 4569619 h 4891166"/>
              <a:gd name="connsiteX46" fmla="*/ 8630376 w 8640424"/>
              <a:gd name="connsiteY46" fmla="*/ 4579667 h 4891166"/>
              <a:gd name="connsiteX47" fmla="*/ 8630376 w 8640424"/>
              <a:gd name="connsiteY47" fmla="*/ 4881118 h 4891166"/>
              <a:gd name="connsiteX48" fmla="*/ 1154402 w 8640424"/>
              <a:gd name="connsiteY48" fmla="*/ 4891166 h 4891166"/>
              <a:gd name="connsiteX49" fmla="*/ 1154402 w 8640424"/>
              <a:gd name="connsiteY49" fmla="*/ 3735606 h 4891166"/>
              <a:gd name="connsiteX50" fmla="*/ 390727 w 8640424"/>
              <a:gd name="connsiteY50" fmla="*/ 3715509 h 4891166"/>
              <a:gd name="connsiteX51" fmla="*/ 383060 w 8640424"/>
              <a:gd name="connsiteY51" fmla="*/ 2361132 h 4891166"/>
              <a:gd name="connsiteX52" fmla="*/ 0 w 8640424"/>
              <a:gd name="connsiteY52" fmla="*/ 2360609 h 4891166"/>
              <a:gd name="connsiteX53" fmla="*/ 635 w 8640424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4182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4182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4182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2324 w 8630376"/>
              <a:gd name="connsiteY18" fmla="*/ 1829323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30376 w 8630376"/>
              <a:gd name="connsiteY21" fmla="*/ 2298692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30376 w 8630376"/>
              <a:gd name="connsiteY22" fmla="*/ 2600142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1801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11326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8945 w 8630376"/>
              <a:gd name="connsiteY21" fmla="*/ 2284404 h 4891166"/>
              <a:gd name="connsiteX22" fmla="*/ 8604182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8945 w 8630376"/>
              <a:gd name="connsiteY21" fmla="*/ 2284404 h 4891166"/>
              <a:gd name="connsiteX22" fmla="*/ 8608944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8944 w 8630376"/>
              <a:gd name="connsiteY22" fmla="*/ 2590617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20327 w 8630376"/>
              <a:gd name="connsiteY34" fmla="*/ 3052318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30376 w 8630376"/>
              <a:gd name="connsiteY35" fmla="*/ 3373865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3658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0052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30376 w 8630376"/>
              <a:gd name="connsiteY42" fmla="*/ 3815993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20327 w 8630376"/>
              <a:gd name="connsiteY43" fmla="*/ 4127492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8849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8945 w 8630376"/>
              <a:gd name="connsiteY42" fmla="*/ 3806468 h 4891166"/>
              <a:gd name="connsiteX43" fmla="*/ 8606040 w 8630376"/>
              <a:gd name="connsiteY43" fmla="*/ 4113204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8945 w 8630376"/>
              <a:gd name="connsiteY42" fmla="*/ 3806468 h 4891166"/>
              <a:gd name="connsiteX43" fmla="*/ 8606040 w 8630376"/>
              <a:gd name="connsiteY43" fmla="*/ 4110823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6468 h 4891166"/>
              <a:gd name="connsiteX43" fmla="*/ 8606040 w 8630376"/>
              <a:gd name="connsiteY43" fmla="*/ 4110823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30376 w 8630376"/>
              <a:gd name="connsiteY46" fmla="*/ 4579667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30376"/>
              <a:gd name="connsiteY0" fmla="*/ 1749801 h 4891166"/>
              <a:gd name="connsiteX1" fmla="*/ 381837 w 8630376"/>
              <a:gd name="connsiteY1" fmla="*/ 1749167 h 4891166"/>
              <a:gd name="connsiteX2" fmla="*/ 383583 w 8630376"/>
              <a:gd name="connsiteY2" fmla="*/ 4764 h 4891166"/>
              <a:gd name="connsiteX3" fmla="*/ 8608944 w 8630376"/>
              <a:gd name="connsiteY3" fmla="*/ 0 h 4891166"/>
              <a:gd name="connsiteX4" fmla="*/ 8608421 w 8630376"/>
              <a:gd name="connsiteY4" fmla="*/ 301974 h 4891166"/>
              <a:gd name="connsiteX5" fmla="*/ 763563 w 8630376"/>
              <a:gd name="connsiteY5" fmla="*/ 304356 h 4891166"/>
              <a:gd name="connsiteX6" fmla="*/ 765420 w 8630376"/>
              <a:gd name="connsiteY6" fmla="*/ 1140750 h 4891166"/>
              <a:gd name="connsiteX7" fmla="*/ 1145401 w 8630376"/>
              <a:gd name="connsiteY7" fmla="*/ 1141272 h 4891166"/>
              <a:gd name="connsiteX8" fmla="*/ 1142495 w 8630376"/>
              <a:gd name="connsiteY8" fmla="*/ 758913 h 4891166"/>
              <a:gd name="connsiteX9" fmla="*/ 8606040 w 8630376"/>
              <a:gd name="connsiteY9" fmla="*/ 758913 h 4891166"/>
              <a:gd name="connsiteX10" fmla="*/ 8606563 w 8630376"/>
              <a:gd name="connsiteY10" fmla="*/ 1065649 h 4891166"/>
              <a:gd name="connsiteX11" fmla="*/ 1536240 w 8630376"/>
              <a:gd name="connsiteY11" fmla="*/ 1062744 h 4891166"/>
              <a:gd name="connsiteX12" fmla="*/ 1536240 w 8630376"/>
              <a:gd name="connsiteY12" fmla="*/ 1143131 h 4891166"/>
              <a:gd name="connsiteX13" fmla="*/ 2450640 w 8630376"/>
              <a:gd name="connsiteY13" fmla="*/ 1143131 h 4891166"/>
              <a:gd name="connsiteX14" fmla="*/ 2450640 w 8630376"/>
              <a:gd name="connsiteY14" fmla="*/ 1454630 h 4891166"/>
              <a:gd name="connsiteX15" fmla="*/ 1536240 w 8630376"/>
              <a:gd name="connsiteY15" fmla="*/ 1454630 h 4891166"/>
              <a:gd name="connsiteX16" fmla="*/ 1536240 w 8630376"/>
              <a:gd name="connsiteY16" fmla="*/ 1524968 h 4891166"/>
              <a:gd name="connsiteX17" fmla="*/ 8606563 w 8630376"/>
              <a:gd name="connsiteY17" fmla="*/ 1522587 h 4891166"/>
              <a:gd name="connsiteX18" fmla="*/ 8607087 w 8630376"/>
              <a:gd name="connsiteY18" fmla="*/ 1826942 h 4891166"/>
              <a:gd name="connsiteX19" fmla="*/ 1536240 w 8630376"/>
              <a:gd name="connsiteY19" fmla="*/ 1846516 h 4891166"/>
              <a:gd name="connsiteX20" fmla="*/ 1546288 w 8630376"/>
              <a:gd name="connsiteY20" fmla="*/ 2288643 h 4891166"/>
              <a:gd name="connsiteX21" fmla="*/ 8606564 w 8630376"/>
              <a:gd name="connsiteY21" fmla="*/ 2284404 h 4891166"/>
              <a:gd name="connsiteX22" fmla="*/ 8606563 w 8630376"/>
              <a:gd name="connsiteY22" fmla="*/ 2588236 h 4891166"/>
              <a:gd name="connsiteX23" fmla="*/ 1536240 w 8630376"/>
              <a:gd name="connsiteY23" fmla="*/ 2600142 h 4891166"/>
              <a:gd name="connsiteX24" fmla="*/ 1174499 w 8630376"/>
              <a:gd name="connsiteY24" fmla="*/ 2590094 h 4891166"/>
              <a:gd name="connsiteX25" fmla="*/ 1154402 w 8630376"/>
              <a:gd name="connsiteY25" fmla="*/ 1454630 h 4891166"/>
              <a:gd name="connsiteX26" fmla="*/ 772565 w 8630376"/>
              <a:gd name="connsiteY26" fmla="*/ 1464678 h 4891166"/>
              <a:gd name="connsiteX27" fmla="*/ 772565 w 8630376"/>
              <a:gd name="connsiteY27" fmla="*/ 1774726 h 4891166"/>
              <a:gd name="connsiteX28" fmla="*/ 1103602 w 8630376"/>
              <a:gd name="connsiteY28" fmla="*/ 1764454 h 4891166"/>
              <a:gd name="connsiteX29" fmla="*/ 1103491 w 8630376"/>
              <a:gd name="connsiteY29" fmla="*/ 2340225 h 4891166"/>
              <a:gd name="connsiteX30" fmla="*/ 782613 w 8630376"/>
              <a:gd name="connsiteY30" fmla="*/ 2340225 h 4891166"/>
              <a:gd name="connsiteX31" fmla="*/ 782613 w 8630376"/>
              <a:gd name="connsiteY31" fmla="*/ 3424107 h 4891166"/>
              <a:gd name="connsiteX32" fmla="*/ 1144354 w 8630376"/>
              <a:gd name="connsiteY32" fmla="*/ 3444204 h 4891166"/>
              <a:gd name="connsiteX33" fmla="*/ 1154402 w 8630376"/>
              <a:gd name="connsiteY33" fmla="*/ 3032221 h 4891166"/>
              <a:gd name="connsiteX34" fmla="*/ 8606040 w 8630376"/>
              <a:gd name="connsiteY34" fmla="*/ 3045175 h 4891166"/>
              <a:gd name="connsiteX35" fmla="*/ 8606563 w 8630376"/>
              <a:gd name="connsiteY35" fmla="*/ 3352433 h 4891166"/>
              <a:gd name="connsiteX36" fmla="*/ 1536240 w 8630376"/>
              <a:gd name="connsiteY36" fmla="*/ 3363817 h 4891166"/>
              <a:gd name="connsiteX37" fmla="*/ 1536240 w 8630376"/>
              <a:gd name="connsiteY37" fmla="*/ 3424107 h 4891166"/>
              <a:gd name="connsiteX38" fmla="*/ 2450640 w 8630376"/>
              <a:gd name="connsiteY38" fmla="*/ 3444204 h 4891166"/>
              <a:gd name="connsiteX39" fmla="*/ 2440591 w 8630376"/>
              <a:gd name="connsiteY39" fmla="*/ 3735606 h 4891166"/>
              <a:gd name="connsiteX40" fmla="*/ 1526191 w 8630376"/>
              <a:gd name="connsiteY40" fmla="*/ 3735606 h 4891166"/>
              <a:gd name="connsiteX41" fmla="*/ 1526191 w 8630376"/>
              <a:gd name="connsiteY41" fmla="*/ 3805944 h 4891166"/>
              <a:gd name="connsiteX42" fmla="*/ 8606563 w 8630376"/>
              <a:gd name="connsiteY42" fmla="*/ 3806468 h 4891166"/>
              <a:gd name="connsiteX43" fmla="*/ 8606040 w 8630376"/>
              <a:gd name="connsiteY43" fmla="*/ 4110823 h 4891166"/>
              <a:gd name="connsiteX44" fmla="*/ 1546288 w 8630376"/>
              <a:gd name="connsiteY44" fmla="*/ 4127492 h 4891166"/>
              <a:gd name="connsiteX45" fmla="*/ 1546288 w 8630376"/>
              <a:gd name="connsiteY45" fmla="*/ 4569619 h 4891166"/>
              <a:gd name="connsiteX46" fmla="*/ 8606564 w 8630376"/>
              <a:gd name="connsiteY46" fmla="*/ 4570142 h 4891166"/>
              <a:gd name="connsiteX47" fmla="*/ 8630376 w 8630376"/>
              <a:gd name="connsiteY47" fmla="*/ 4881118 h 4891166"/>
              <a:gd name="connsiteX48" fmla="*/ 1154402 w 8630376"/>
              <a:gd name="connsiteY48" fmla="*/ 4891166 h 4891166"/>
              <a:gd name="connsiteX49" fmla="*/ 1154402 w 8630376"/>
              <a:gd name="connsiteY49" fmla="*/ 3735606 h 4891166"/>
              <a:gd name="connsiteX50" fmla="*/ 390727 w 8630376"/>
              <a:gd name="connsiteY50" fmla="*/ 3715509 h 4891166"/>
              <a:gd name="connsiteX51" fmla="*/ 383060 w 8630376"/>
              <a:gd name="connsiteY51" fmla="*/ 2361132 h 4891166"/>
              <a:gd name="connsiteX52" fmla="*/ 0 w 8630376"/>
              <a:gd name="connsiteY52" fmla="*/ 2360609 h 4891166"/>
              <a:gd name="connsiteX53" fmla="*/ 635 w 8630376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3 w 8608944"/>
              <a:gd name="connsiteY47" fmla="*/ 4876355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3 w 8608944"/>
              <a:gd name="connsiteY47" fmla="*/ 4876355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3 w 8608944"/>
              <a:gd name="connsiteY47" fmla="*/ 4876355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5"/>
              <a:gd name="connsiteY0" fmla="*/ 1749801 h 4891166"/>
              <a:gd name="connsiteX1" fmla="*/ 381837 w 8608945"/>
              <a:gd name="connsiteY1" fmla="*/ 1749167 h 4891166"/>
              <a:gd name="connsiteX2" fmla="*/ 383583 w 8608945"/>
              <a:gd name="connsiteY2" fmla="*/ 4764 h 4891166"/>
              <a:gd name="connsiteX3" fmla="*/ 8608944 w 8608945"/>
              <a:gd name="connsiteY3" fmla="*/ 0 h 4891166"/>
              <a:gd name="connsiteX4" fmla="*/ 8608421 w 8608945"/>
              <a:gd name="connsiteY4" fmla="*/ 301974 h 4891166"/>
              <a:gd name="connsiteX5" fmla="*/ 763563 w 8608945"/>
              <a:gd name="connsiteY5" fmla="*/ 304356 h 4891166"/>
              <a:gd name="connsiteX6" fmla="*/ 765420 w 8608945"/>
              <a:gd name="connsiteY6" fmla="*/ 1140750 h 4891166"/>
              <a:gd name="connsiteX7" fmla="*/ 1145401 w 8608945"/>
              <a:gd name="connsiteY7" fmla="*/ 1141272 h 4891166"/>
              <a:gd name="connsiteX8" fmla="*/ 1142495 w 8608945"/>
              <a:gd name="connsiteY8" fmla="*/ 758913 h 4891166"/>
              <a:gd name="connsiteX9" fmla="*/ 8606040 w 8608945"/>
              <a:gd name="connsiteY9" fmla="*/ 758913 h 4891166"/>
              <a:gd name="connsiteX10" fmla="*/ 8606563 w 8608945"/>
              <a:gd name="connsiteY10" fmla="*/ 1065649 h 4891166"/>
              <a:gd name="connsiteX11" fmla="*/ 1536240 w 8608945"/>
              <a:gd name="connsiteY11" fmla="*/ 1062744 h 4891166"/>
              <a:gd name="connsiteX12" fmla="*/ 1536240 w 8608945"/>
              <a:gd name="connsiteY12" fmla="*/ 1143131 h 4891166"/>
              <a:gd name="connsiteX13" fmla="*/ 2450640 w 8608945"/>
              <a:gd name="connsiteY13" fmla="*/ 1143131 h 4891166"/>
              <a:gd name="connsiteX14" fmla="*/ 2450640 w 8608945"/>
              <a:gd name="connsiteY14" fmla="*/ 1454630 h 4891166"/>
              <a:gd name="connsiteX15" fmla="*/ 1536240 w 8608945"/>
              <a:gd name="connsiteY15" fmla="*/ 1454630 h 4891166"/>
              <a:gd name="connsiteX16" fmla="*/ 1536240 w 8608945"/>
              <a:gd name="connsiteY16" fmla="*/ 1524968 h 4891166"/>
              <a:gd name="connsiteX17" fmla="*/ 8606563 w 8608945"/>
              <a:gd name="connsiteY17" fmla="*/ 1522587 h 4891166"/>
              <a:gd name="connsiteX18" fmla="*/ 8607087 w 8608945"/>
              <a:gd name="connsiteY18" fmla="*/ 1826942 h 4891166"/>
              <a:gd name="connsiteX19" fmla="*/ 1536240 w 8608945"/>
              <a:gd name="connsiteY19" fmla="*/ 1846516 h 4891166"/>
              <a:gd name="connsiteX20" fmla="*/ 1546288 w 8608945"/>
              <a:gd name="connsiteY20" fmla="*/ 2288643 h 4891166"/>
              <a:gd name="connsiteX21" fmla="*/ 8606564 w 8608945"/>
              <a:gd name="connsiteY21" fmla="*/ 2284404 h 4891166"/>
              <a:gd name="connsiteX22" fmla="*/ 8606563 w 8608945"/>
              <a:gd name="connsiteY22" fmla="*/ 2588236 h 4891166"/>
              <a:gd name="connsiteX23" fmla="*/ 1536240 w 8608945"/>
              <a:gd name="connsiteY23" fmla="*/ 2600142 h 4891166"/>
              <a:gd name="connsiteX24" fmla="*/ 1174499 w 8608945"/>
              <a:gd name="connsiteY24" fmla="*/ 2590094 h 4891166"/>
              <a:gd name="connsiteX25" fmla="*/ 1154402 w 8608945"/>
              <a:gd name="connsiteY25" fmla="*/ 1454630 h 4891166"/>
              <a:gd name="connsiteX26" fmla="*/ 772565 w 8608945"/>
              <a:gd name="connsiteY26" fmla="*/ 1464678 h 4891166"/>
              <a:gd name="connsiteX27" fmla="*/ 772565 w 8608945"/>
              <a:gd name="connsiteY27" fmla="*/ 1774726 h 4891166"/>
              <a:gd name="connsiteX28" fmla="*/ 1103602 w 8608945"/>
              <a:gd name="connsiteY28" fmla="*/ 1764454 h 4891166"/>
              <a:gd name="connsiteX29" fmla="*/ 1103491 w 8608945"/>
              <a:gd name="connsiteY29" fmla="*/ 2340225 h 4891166"/>
              <a:gd name="connsiteX30" fmla="*/ 782613 w 8608945"/>
              <a:gd name="connsiteY30" fmla="*/ 2340225 h 4891166"/>
              <a:gd name="connsiteX31" fmla="*/ 782613 w 8608945"/>
              <a:gd name="connsiteY31" fmla="*/ 3424107 h 4891166"/>
              <a:gd name="connsiteX32" fmla="*/ 1144354 w 8608945"/>
              <a:gd name="connsiteY32" fmla="*/ 3444204 h 4891166"/>
              <a:gd name="connsiteX33" fmla="*/ 1154402 w 8608945"/>
              <a:gd name="connsiteY33" fmla="*/ 3032221 h 4891166"/>
              <a:gd name="connsiteX34" fmla="*/ 8606040 w 8608945"/>
              <a:gd name="connsiteY34" fmla="*/ 3045175 h 4891166"/>
              <a:gd name="connsiteX35" fmla="*/ 8606563 w 8608945"/>
              <a:gd name="connsiteY35" fmla="*/ 3352433 h 4891166"/>
              <a:gd name="connsiteX36" fmla="*/ 1536240 w 8608945"/>
              <a:gd name="connsiteY36" fmla="*/ 3363817 h 4891166"/>
              <a:gd name="connsiteX37" fmla="*/ 1536240 w 8608945"/>
              <a:gd name="connsiteY37" fmla="*/ 3424107 h 4891166"/>
              <a:gd name="connsiteX38" fmla="*/ 2450640 w 8608945"/>
              <a:gd name="connsiteY38" fmla="*/ 3444204 h 4891166"/>
              <a:gd name="connsiteX39" fmla="*/ 2440591 w 8608945"/>
              <a:gd name="connsiteY39" fmla="*/ 3735606 h 4891166"/>
              <a:gd name="connsiteX40" fmla="*/ 1526191 w 8608945"/>
              <a:gd name="connsiteY40" fmla="*/ 3735606 h 4891166"/>
              <a:gd name="connsiteX41" fmla="*/ 1526191 w 8608945"/>
              <a:gd name="connsiteY41" fmla="*/ 3805944 h 4891166"/>
              <a:gd name="connsiteX42" fmla="*/ 8606563 w 8608945"/>
              <a:gd name="connsiteY42" fmla="*/ 3806468 h 4891166"/>
              <a:gd name="connsiteX43" fmla="*/ 8606040 w 8608945"/>
              <a:gd name="connsiteY43" fmla="*/ 4110823 h 4891166"/>
              <a:gd name="connsiteX44" fmla="*/ 1546288 w 8608945"/>
              <a:gd name="connsiteY44" fmla="*/ 4127492 h 4891166"/>
              <a:gd name="connsiteX45" fmla="*/ 1546288 w 8608945"/>
              <a:gd name="connsiteY45" fmla="*/ 4569619 h 4891166"/>
              <a:gd name="connsiteX46" fmla="*/ 8608945 w 8608945"/>
              <a:gd name="connsiteY46" fmla="*/ 4570142 h 4891166"/>
              <a:gd name="connsiteX47" fmla="*/ 8606563 w 8608945"/>
              <a:gd name="connsiteY47" fmla="*/ 4876355 h 4891166"/>
              <a:gd name="connsiteX48" fmla="*/ 1154402 w 8608945"/>
              <a:gd name="connsiteY48" fmla="*/ 4891166 h 4891166"/>
              <a:gd name="connsiteX49" fmla="*/ 1154402 w 8608945"/>
              <a:gd name="connsiteY49" fmla="*/ 3735606 h 4891166"/>
              <a:gd name="connsiteX50" fmla="*/ 390727 w 8608945"/>
              <a:gd name="connsiteY50" fmla="*/ 3715509 h 4891166"/>
              <a:gd name="connsiteX51" fmla="*/ 383060 w 8608945"/>
              <a:gd name="connsiteY51" fmla="*/ 2361132 h 4891166"/>
              <a:gd name="connsiteX52" fmla="*/ 0 w 8608945"/>
              <a:gd name="connsiteY52" fmla="*/ 2360609 h 4891166"/>
              <a:gd name="connsiteX53" fmla="*/ 635 w 8608945"/>
              <a:gd name="connsiteY53" fmla="*/ 1749801 h 4891166"/>
              <a:gd name="connsiteX0" fmla="*/ 635 w 8608945"/>
              <a:gd name="connsiteY0" fmla="*/ 1749801 h 4891166"/>
              <a:gd name="connsiteX1" fmla="*/ 381837 w 8608945"/>
              <a:gd name="connsiteY1" fmla="*/ 1749167 h 4891166"/>
              <a:gd name="connsiteX2" fmla="*/ 383583 w 8608945"/>
              <a:gd name="connsiteY2" fmla="*/ 4764 h 4891166"/>
              <a:gd name="connsiteX3" fmla="*/ 8608944 w 8608945"/>
              <a:gd name="connsiteY3" fmla="*/ 0 h 4891166"/>
              <a:gd name="connsiteX4" fmla="*/ 8608421 w 8608945"/>
              <a:gd name="connsiteY4" fmla="*/ 301974 h 4891166"/>
              <a:gd name="connsiteX5" fmla="*/ 763563 w 8608945"/>
              <a:gd name="connsiteY5" fmla="*/ 304356 h 4891166"/>
              <a:gd name="connsiteX6" fmla="*/ 765420 w 8608945"/>
              <a:gd name="connsiteY6" fmla="*/ 1140750 h 4891166"/>
              <a:gd name="connsiteX7" fmla="*/ 1145401 w 8608945"/>
              <a:gd name="connsiteY7" fmla="*/ 1141272 h 4891166"/>
              <a:gd name="connsiteX8" fmla="*/ 1142495 w 8608945"/>
              <a:gd name="connsiteY8" fmla="*/ 758913 h 4891166"/>
              <a:gd name="connsiteX9" fmla="*/ 8606040 w 8608945"/>
              <a:gd name="connsiteY9" fmla="*/ 758913 h 4891166"/>
              <a:gd name="connsiteX10" fmla="*/ 8606563 w 8608945"/>
              <a:gd name="connsiteY10" fmla="*/ 1065649 h 4891166"/>
              <a:gd name="connsiteX11" fmla="*/ 1536240 w 8608945"/>
              <a:gd name="connsiteY11" fmla="*/ 1062744 h 4891166"/>
              <a:gd name="connsiteX12" fmla="*/ 1536240 w 8608945"/>
              <a:gd name="connsiteY12" fmla="*/ 1143131 h 4891166"/>
              <a:gd name="connsiteX13" fmla="*/ 2450640 w 8608945"/>
              <a:gd name="connsiteY13" fmla="*/ 1143131 h 4891166"/>
              <a:gd name="connsiteX14" fmla="*/ 2450640 w 8608945"/>
              <a:gd name="connsiteY14" fmla="*/ 1454630 h 4891166"/>
              <a:gd name="connsiteX15" fmla="*/ 1536240 w 8608945"/>
              <a:gd name="connsiteY15" fmla="*/ 1454630 h 4891166"/>
              <a:gd name="connsiteX16" fmla="*/ 1536240 w 8608945"/>
              <a:gd name="connsiteY16" fmla="*/ 1524968 h 4891166"/>
              <a:gd name="connsiteX17" fmla="*/ 8606563 w 8608945"/>
              <a:gd name="connsiteY17" fmla="*/ 1522587 h 4891166"/>
              <a:gd name="connsiteX18" fmla="*/ 8607087 w 8608945"/>
              <a:gd name="connsiteY18" fmla="*/ 1826942 h 4891166"/>
              <a:gd name="connsiteX19" fmla="*/ 1536240 w 8608945"/>
              <a:gd name="connsiteY19" fmla="*/ 1846516 h 4891166"/>
              <a:gd name="connsiteX20" fmla="*/ 1546288 w 8608945"/>
              <a:gd name="connsiteY20" fmla="*/ 2288643 h 4891166"/>
              <a:gd name="connsiteX21" fmla="*/ 8606564 w 8608945"/>
              <a:gd name="connsiteY21" fmla="*/ 2284404 h 4891166"/>
              <a:gd name="connsiteX22" fmla="*/ 8606563 w 8608945"/>
              <a:gd name="connsiteY22" fmla="*/ 2588236 h 4891166"/>
              <a:gd name="connsiteX23" fmla="*/ 1536240 w 8608945"/>
              <a:gd name="connsiteY23" fmla="*/ 2600142 h 4891166"/>
              <a:gd name="connsiteX24" fmla="*/ 1174499 w 8608945"/>
              <a:gd name="connsiteY24" fmla="*/ 2590094 h 4891166"/>
              <a:gd name="connsiteX25" fmla="*/ 1154402 w 8608945"/>
              <a:gd name="connsiteY25" fmla="*/ 1454630 h 4891166"/>
              <a:gd name="connsiteX26" fmla="*/ 772565 w 8608945"/>
              <a:gd name="connsiteY26" fmla="*/ 1464678 h 4891166"/>
              <a:gd name="connsiteX27" fmla="*/ 772565 w 8608945"/>
              <a:gd name="connsiteY27" fmla="*/ 1774726 h 4891166"/>
              <a:gd name="connsiteX28" fmla="*/ 1103602 w 8608945"/>
              <a:gd name="connsiteY28" fmla="*/ 1764454 h 4891166"/>
              <a:gd name="connsiteX29" fmla="*/ 1103491 w 8608945"/>
              <a:gd name="connsiteY29" fmla="*/ 2340225 h 4891166"/>
              <a:gd name="connsiteX30" fmla="*/ 782613 w 8608945"/>
              <a:gd name="connsiteY30" fmla="*/ 2340225 h 4891166"/>
              <a:gd name="connsiteX31" fmla="*/ 782613 w 8608945"/>
              <a:gd name="connsiteY31" fmla="*/ 3424107 h 4891166"/>
              <a:gd name="connsiteX32" fmla="*/ 1144354 w 8608945"/>
              <a:gd name="connsiteY32" fmla="*/ 3444204 h 4891166"/>
              <a:gd name="connsiteX33" fmla="*/ 1154402 w 8608945"/>
              <a:gd name="connsiteY33" fmla="*/ 3032221 h 4891166"/>
              <a:gd name="connsiteX34" fmla="*/ 8606040 w 8608945"/>
              <a:gd name="connsiteY34" fmla="*/ 3045175 h 4891166"/>
              <a:gd name="connsiteX35" fmla="*/ 8606563 w 8608945"/>
              <a:gd name="connsiteY35" fmla="*/ 3352433 h 4891166"/>
              <a:gd name="connsiteX36" fmla="*/ 1536240 w 8608945"/>
              <a:gd name="connsiteY36" fmla="*/ 3363817 h 4891166"/>
              <a:gd name="connsiteX37" fmla="*/ 1536240 w 8608945"/>
              <a:gd name="connsiteY37" fmla="*/ 3424107 h 4891166"/>
              <a:gd name="connsiteX38" fmla="*/ 2450640 w 8608945"/>
              <a:gd name="connsiteY38" fmla="*/ 3444204 h 4891166"/>
              <a:gd name="connsiteX39" fmla="*/ 2440591 w 8608945"/>
              <a:gd name="connsiteY39" fmla="*/ 3735606 h 4891166"/>
              <a:gd name="connsiteX40" fmla="*/ 1526191 w 8608945"/>
              <a:gd name="connsiteY40" fmla="*/ 3735606 h 4891166"/>
              <a:gd name="connsiteX41" fmla="*/ 1526191 w 8608945"/>
              <a:gd name="connsiteY41" fmla="*/ 3805944 h 4891166"/>
              <a:gd name="connsiteX42" fmla="*/ 8606563 w 8608945"/>
              <a:gd name="connsiteY42" fmla="*/ 3806468 h 4891166"/>
              <a:gd name="connsiteX43" fmla="*/ 8606040 w 8608945"/>
              <a:gd name="connsiteY43" fmla="*/ 4110823 h 4891166"/>
              <a:gd name="connsiteX44" fmla="*/ 1546288 w 8608945"/>
              <a:gd name="connsiteY44" fmla="*/ 4127492 h 4891166"/>
              <a:gd name="connsiteX45" fmla="*/ 1546288 w 8608945"/>
              <a:gd name="connsiteY45" fmla="*/ 4569619 h 4891166"/>
              <a:gd name="connsiteX46" fmla="*/ 8608945 w 8608945"/>
              <a:gd name="connsiteY46" fmla="*/ 4570142 h 4891166"/>
              <a:gd name="connsiteX47" fmla="*/ 8608944 w 8608945"/>
              <a:gd name="connsiteY47" fmla="*/ 4873974 h 4891166"/>
              <a:gd name="connsiteX48" fmla="*/ 1154402 w 8608945"/>
              <a:gd name="connsiteY48" fmla="*/ 4891166 h 4891166"/>
              <a:gd name="connsiteX49" fmla="*/ 1154402 w 8608945"/>
              <a:gd name="connsiteY49" fmla="*/ 3735606 h 4891166"/>
              <a:gd name="connsiteX50" fmla="*/ 390727 w 8608945"/>
              <a:gd name="connsiteY50" fmla="*/ 3715509 h 4891166"/>
              <a:gd name="connsiteX51" fmla="*/ 383060 w 8608945"/>
              <a:gd name="connsiteY51" fmla="*/ 2361132 h 4891166"/>
              <a:gd name="connsiteX52" fmla="*/ 0 w 8608945"/>
              <a:gd name="connsiteY52" fmla="*/ 2360609 h 4891166"/>
              <a:gd name="connsiteX53" fmla="*/ 635 w 8608945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8944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36240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36240 w 8608944"/>
              <a:gd name="connsiteY12" fmla="*/ 1143131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6715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38369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38369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6240 w 8608944"/>
              <a:gd name="connsiteY15" fmla="*/ 1454630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1477 w 8608944"/>
              <a:gd name="connsiteY15" fmla="*/ 1449868 h 4891166"/>
              <a:gd name="connsiteX16" fmla="*/ 1536240 w 8608944"/>
              <a:gd name="connsiteY16" fmla="*/ 1524968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1477 w 8608944"/>
              <a:gd name="connsiteY15" fmla="*/ 1449868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50640 w 8608944"/>
              <a:gd name="connsiteY13" fmla="*/ 1143131 h 4891166"/>
              <a:gd name="connsiteX14" fmla="*/ 2450640 w 8608944"/>
              <a:gd name="connsiteY14" fmla="*/ 1454630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50640 w 8608944"/>
              <a:gd name="connsiteY14" fmla="*/ 1454630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31477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9097 w 8608944"/>
              <a:gd name="connsiteY16" fmla="*/ 1520206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36240 w 8608944"/>
              <a:gd name="connsiteY19" fmla="*/ 184651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54402 w 8608944"/>
              <a:gd name="connsiteY25" fmla="*/ 1454630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72565 w 8608944"/>
              <a:gd name="connsiteY26" fmla="*/ 146467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72565 w 8608944"/>
              <a:gd name="connsiteY27" fmla="*/ 1774726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103602 w 8608944"/>
              <a:gd name="connsiteY28" fmla="*/ 1764454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103491 w 8608944"/>
              <a:gd name="connsiteY29" fmla="*/ 2340225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82613 w 8608944"/>
              <a:gd name="connsiteY30" fmla="*/ 234022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74499 w 8608944"/>
              <a:gd name="connsiteY24" fmla="*/ 2590094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61182 w 8608944"/>
              <a:gd name="connsiteY30" fmla="*/ 235927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46288 w 8608944"/>
              <a:gd name="connsiteY20" fmla="*/ 2288643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41161 w 8608944"/>
              <a:gd name="connsiteY24" fmla="*/ 2587713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61182 w 8608944"/>
              <a:gd name="connsiteY30" fmla="*/ 235927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536240 w 8608944"/>
              <a:gd name="connsiteY23" fmla="*/ 2600142 h 4891166"/>
              <a:gd name="connsiteX24" fmla="*/ 1141161 w 8608944"/>
              <a:gd name="connsiteY24" fmla="*/ 2587713 h 4891166"/>
              <a:gd name="connsiteX25" fmla="*/ 1144877 w 8608944"/>
              <a:gd name="connsiteY25" fmla="*/ 1447486 h 4891166"/>
              <a:gd name="connsiteX26" fmla="*/ 763040 w 8608944"/>
              <a:gd name="connsiteY26" fmla="*/ 1445628 h 4891166"/>
              <a:gd name="connsiteX27" fmla="*/ 765421 w 8608944"/>
              <a:gd name="connsiteY27" fmla="*/ 1750913 h 4891166"/>
              <a:gd name="connsiteX28" fmla="*/ 1067883 w 8608944"/>
              <a:gd name="connsiteY28" fmla="*/ 1747785 h 4891166"/>
              <a:gd name="connsiteX29" fmla="*/ 1070154 w 8608944"/>
              <a:gd name="connsiteY29" fmla="*/ 2356894 h 4891166"/>
              <a:gd name="connsiteX30" fmla="*/ 761182 w 8608944"/>
              <a:gd name="connsiteY30" fmla="*/ 2359275 h 4891166"/>
              <a:gd name="connsiteX31" fmla="*/ 782613 w 8608944"/>
              <a:gd name="connsiteY31" fmla="*/ 3424107 h 4891166"/>
              <a:gd name="connsiteX32" fmla="*/ 1144354 w 8608944"/>
              <a:gd name="connsiteY32" fmla="*/ 3444204 h 4891166"/>
              <a:gd name="connsiteX33" fmla="*/ 1154402 w 8608944"/>
              <a:gd name="connsiteY33" fmla="*/ 3032221 h 4891166"/>
              <a:gd name="connsiteX34" fmla="*/ 8606040 w 8608944"/>
              <a:gd name="connsiteY34" fmla="*/ 3045175 h 4891166"/>
              <a:gd name="connsiteX35" fmla="*/ 8606563 w 8608944"/>
              <a:gd name="connsiteY35" fmla="*/ 3352433 h 4891166"/>
              <a:gd name="connsiteX36" fmla="*/ 1536240 w 8608944"/>
              <a:gd name="connsiteY36" fmla="*/ 3363817 h 4891166"/>
              <a:gd name="connsiteX37" fmla="*/ 1536240 w 8608944"/>
              <a:gd name="connsiteY37" fmla="*/ 3424107 h 4891166"/>
              <a:gd name="connsiteX38" fmla="*/ 2450640 w 8608944"/>
              <a:gd name="connsiteY38" fmla="*/ 3444204 h 4891166"/>
              <a:gd name="connsiteX39" fmla="*/ 2440591 w 8608944"/>
              <a:gd name="connsiteY39" fmla="*/ 3735606 h 4891166"/>
              <a:gd name="connsiteX40" fmla="*/ 1526191 w 8608944"/>
              <a:gd name="connsiteY40" fmla="*/ 3735606 h 4891166"/>
              <a:gd name="connsiteX41" fmla="*/ 1526191 w 8608944"/>
              <a:gd name="connsiteY41" fmla="*/ 3805944 h 4891166"/>
              <a:gd name="connsiteX42" fmla="*/ 8606563 w 8608944"/>
              <a:gd name="connsiteY42" fmla="*/ 3806468 h 4891166"/>
              <a:gd name="connsiteX43" fmla="*/ 8606040 w 8608944"/>
              <a:gd name="connsiteY43" fmla="*/ 4110823 h 4891166"/>
              <a:gd name="connsiteX44" fmla="*/ 1546288 w 8608944"/>
              <a:gd name="connsiteY44" fmla="*/ 4127492 h 4891166"/>
              <a:gd name="connsiteX45" fmla="*/ 1546288 w 8608944"/>
              <a:gd name="connsiteY45" fmla="*/ 4569619 h 4891166"/>
              <a:gd name="connsiteX46" fmla="*/ 8606564 w 8608944"/>
              <a:gd name="connsiteY46" fmla="*/ 4570142 h 4891166"/>
              <a:gd name="connsiteX47" fmla="*/ 8606562 w 8608944"/>
              <a:gd name="connsiteY47" fmla="*/ 4873974 h 4891166"/>
              <a:gd name="connsiteX48" fmla="*/ 1154402 w 8608944"/>
              <a:gd name="connsiteY48" fmla="*/ 4891166 h 4891166"/>
              <a:gd name="connsiteX49" fmla="*/ 1154402 w 8608944"/>
              <a:gd name="connsiteY49" fmla="*/ 3735606 h 4891166"/>
              <a:gd name="connsiteX50" fmla="*/ 390727 w 8608944"/>
              <a:gd name="connsiteY50" fmla="*/ 3715509 h 4891166"/>
              <a:gd name="connsiteX51" fmla="*/ 383060 w 8608944"/>
              <a:gd name="connsiteY51" fmla="*/ 2361132 h 4891166"/>
              <a:gd name="connsiteX52" fmla="*/ 0 w 8608944"/>
              <a:gd name="connsiteY52" fmla="*/ 2360609 h 4891166"/>
              <a:gd name="connsiteX53" fmla="*/ 635 w 8608944"/>
              <a:gd name="connsiteY53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82613 w 8608944"/>
              <a:gd name="connsiteY30" fmla="*/ 3424107 h 4891166"/>
              <a:gd name="connsiteX31" fmla="*/ 1144354 w 8608944"/>
              <a:gd name="connsiteY31" fmla="*/ 3444204 h 4891166"/>
              <a:gd name="connsiteX32" fmla="*/ 1154402 w 8608944"/>
              <a:gd name="connsiteY32" fmla="*/ 3032221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4354 w 8608944"/>
              <a:gd name="connsiteY31" fmla="*/ 3444204 h 4891166"/>
              <a:gd name="connsiteX32" fmla="*/ 1154402 w 8608944"/>
              <a:gd name="connsiteY32" fmla="*/ 3032221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54402 w 8608944"/>
              <a:gd name="connsiteY32" fmla="*/ 3032221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36240 w 8608944"/>
              <a:gd name="connsiteY35" fmla="*/ 3363817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36240 w 8608944"/>
              <a:gd name="connsiteY36" fmla="*/ 3424107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50640 w 8608944"/>
              <a:gd name="connsiteY37" fmla="*/ 3444204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40591 w 8608944"/>
              <a:gd name="connsiteY38" fmla="*/ 3735606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54402 w 8608944"/>
              <a:gd name="connsiteY48" fmla="*/ 3735606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90727 w 8608944"/>
              <a:gd name="connsiteY49" fmla="*/ 3715509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46288 w 8608944"/>
              <a:gd name="connsiteY43" fmla="*/ 4127492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85964 w 8608944"/>
              <a:gd name="connsiteY49" fmla="*/ 3732178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22476 w 8608944"/>
              <a:gd name="connsiteY43" fmla="*/ 4115585 h 4891166"/>
              <a:gd name="connsiteX44" fmla="*/ 1546288 w 8608944"/>
              <a:gd name="connsiteY44" fmla="*/ 4569619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85964 w 8608944"/>
              <a:gd name="connsiteY49" fmla="*/ 3732178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91166"/>
              <a:gd name="connsiteX1" fmla="*/ 381837 w 8608944"/>
              <a:gd name="connsiteY1" fmla="*/ 1749167 h 4891166"/>
              <a:gd name="connsiteX2" fmla="*/ 383583 w 8608944"/>
              <a:gd name="connsiteY2" fmla="*/ 4764 h 4891166"/>
              <a:gd name="connsiteX3" fmla="*/ 8608944 w 8608944"/>
              <a:gd name="connsiteY3" fmla="*/ 0 h 4891166"/>
              <a:gd name="connsiteX4" fmla="*/ 8608421 w 8608944"/>
              <a:gd name="connsiteY4" fmla="*/ 301974 h 4891166"/>
              <a:gd name="connsiteX5" fmla="*/ 763563 w 8608944"/>
              <a:gd name="connsiteY5" fmla="*/ 304356 h 4891166"/>
              <a:gd name="connsiteX6" fmla="*/ 765420 w 8608944"/>
              <a:gd name="connsiteY6" fmla="*/ 1140750 h 4891166"/>
              <a:gd name="connsiteX7" fmla="*/ 1145401 w 8608944"/>
              <a:gd name="connsiteY7" fmla="*/ 1141272 h 4891166"/>
              <a:gd name="connsiteX8" fmla="*/ 1142495 w 8608944"/>
              <a:gd name="connsiteY8" fmla="*/ 758913 h 4891166"/>
              <a:gd name="connsiteX9" fmla="*/ 8606040 w 8608944"/>
              <a:gd name="connsiteY9" fmla="*/ 758913 h 4891166"/>
              <a:gd name="connsiteX10" fmla="*/ 8606563 w 8608944"/>
              <a:gd name="connsiteY10" fmla="*/ 1065649 h 4891166"/>
              <a:gd name="connsiteX11" fmla="*/ 1524334 w 8608944"/>
              <a:gd name="connsiteY11" fmla="*/ 1062744 h 4891166"/>
              <a:gd name="connsiteX12" fmla="*/ 1524333 w 8608944"/>
              <a:gd name="connsiteY12" fmla="*/ 1140750 h 4891166"/>
              <a:gd name="connsiteX13" fmla="*/ 2441115 w 8608944"/>
              <a:gd name="connsiteY13" fmla="*/ 1140750 h 4891166"/>
              <a:gd name="connsiteX14" fmla="*/ 2441115 w 8608944"/>
              <a:gd name="connsiteY14" fmla="*/ 1445105 h 4891166"/>
              <a:gd name="connsiteX15" fmla="*/ 1526714 w 8608944"/>
              <a:gd name="connsiteY15" fmla="*/ 1445105 h 4891166"/>
              <a:gd name="connsiteX16" fmla="*/ 1524335 w 8608944"/>
              <a:gd name="connsiteY16" fmla="*/ 1522587 h 4891166"/>
              <a:gd name="connsiteX17" fmla="*/ 8606563 w 8608944"/>
              <a:gd name="connsiteY17" fmla="*/ 1522587 h 4891166"/>
              <a:gd name="connsiteX18" fmla="*/ 8607087 w 8608944"/>
              <a:gd name="connsiteY18" fmla="*/ 1826942 h 4891166"/>
              <a:gd name="connsiteX19" fmla="*/ 1524334 w 8608944"/>
              <a:gd name="connsiteY19" fmla="*/ 1827466 h 4891166"/>
              <a:gd name="connsiteX20" fmla="*/ 1524857 w 8608944"/>
              <a:gd name="connsiteY20" fmla="*/ 2283881 h 4891166"/>
              <a:gd name="connsiteX21" fmla="*/ 8606564 w 8608944"/>
              <a:gd name="connsiteY21" fmla="*/ 2284404 h 4891166"/>
              <a:gd name="connsiteX22" fmla="*/ 8606563 w 8608944"/>
              <a:gd name="connsiteY22" fmla="*/ 2588236 h 4891166"/>
              <a:gd name="connsiteX23" fmla="*/ 1141161 w 8608944"/>
              <a:gd name="connsiteY23" fmla="*/ 2587713 h 4891166"/>
              <a:gd name="connsiteX24" fmla="*/ 1144877 w 8608944"/>
              <a:gd name="connsiteY24" fmla="*/ 1447486 h 4891166"/>
              <a:gd name="connsiteX25" fmla="*/ 763040 w 8608944"/>
              <a:gd name="connsiteY25" fmla="*/ 1445628 h 4891166"/>
              <a:gd name="connsiteX26" fmla="*/ 765421 w 8608944"/>
              <a:gd name="connsiteY26" fmla="*/ 1750913 h 4891166"/>
              <a:gd name="connsiteX27" fmla="*/ 1067883 w 8608944"/>
              <a:gd name="connsiteY27" fmla="*/ 1747785 h 4891166"/>
              <a:gd name="connsiteX28" fmla="*/ 1070154 w 8608944"/>
              <a:gd name="connsiteY28" fmla="*/ 2356894 h 4891166"/>
              <a:gd name="connsiteX29" fmla="*/ 761182 w 8608944"/>
              <a:gd name="connsiteY29" fmla="*/ 2359275 h 4891166"/>
              <a:gd name="connsiteX30" fmla="*/ 768326 w 8608944"/>
              <a:gd name="connsiteY30" fmla="*/ 3428869 h 4891166"/>
              <a:gd name="connsiteX31" fmla="*/ 1146735 w 8608944"/>
              <a:gd name="connsiteY31" fmla="*/ 3425154 h 4891166"/>
              <a:gd name="connsiteX32" fmla="*/ 1140114 w 8608944"/>
              <a:gd name="connsiteY32" fmla="*/ 3044127 h 4891166"/>
              <a:gd name="connsiteX33" fmla="*/ 8606040 w 8608944"/>
              <a:gd name="connsiteY33" fmla="*/ 3045175 h 4891166"/>
              <a:gd name="connsiteX34" fmla="*/ 8606563 w 8608944"/>
              <a:gd name="connsiteY34" fmla="*/ 3352433 h 4891166"/>
              <a:gd name="connsiteX35" fmla="*/ 1521953 w 8608944"/>
              <a:gd name="connsiteY35" fmla="*/ 3349529 h 4891166"/>
              <a:gd name="connsiteX36" fmla="*/ 1519571 w 8608944"/>
              <a:gd name="connsiteY36" fmla="*/ 3428869 h 4891166"/>
              <a:gd name="connsiteX37" fmla="*/ 2441115 w 8608944"/>
              <a:gd name="connsiteY37" fmla="*/ 3429917 h 4891166"/>
              <a:gd name="connsiteX38" fmla="*/ 2438210 w 8608944"/>
              <a:gd name="connsiteY38" fmla="*/ 3730844 h 4891166"/>
              <a:gd name="connsiteX39" fmla="*/ 1526191 w 8608944"/>
              <a:gd name="connsiteY39" fmla="*/ 3735606 h 4891166"/>
              <a:gd name="connsiteX40" fmla="*/ 1526191 w 8608944"/>
              <a:gd name="connsiteY40" fmla="*/ 3805944 h 4891166"/>
              <a:gd name="connsiteX41" fmla="*/ 8606563 w 8608944"/>
              <a:gd name="connsiteY41" fmla="*/ 3806468 h 4891166"/>
              <a:gd name="connsiteX42" fmla="*/ 8606040 w 8608944"/>
              <a:gd name="connsiteY42" fmla="*/ 4110823 h 4891166"/>
              <a:gd name="connsiteX43" fmla="*/ 1522476 w 8608944"/>
              <a:gd name="connsiteY43" fmla="*/ 4115585 h 4891166"/>
              <a:gd name="connsiteX44" fmla="*/ 1527238 w 8608944"/>
              <a:gd name="connsiteY44" fmla="*/ 4572000 h 4891166"/>
              <a:gd name="connsiteX45" fmla="*/ 8606564 w 8608944"/>
              <a:gd name="connsiteY45" fmla="*/ 4570142 h 4891166"/>
              <a:gd name="connsiteX46" fmla="*/ 8606562 w 8608944"/>
              <a:gd name="connsiteY46" fmla="*/ 4873974 h 4891166"/>
              <a:gd name="connsiteX47" fmla="*/ 1154402 w 8608944"/>
              <a:gd name="connsiteY47" fmla="*/ 4891166 h 4891166"/>
              <a:gd name="connsiteX48" fmla="*/ 1142496 w 8608944"/>
              <a:gd name="connsiteY48" fmla="*/ 3733225 h 4891166"/>
              <a:gd name="connsiteX49" fmla="*/ 385964 w 8608944"/>
              <a:gd name="connsiteY49" fmla="*/ 3732178 h 4891166"/>
              <a:gd name="connsiteX50" fmla="*/ 383060 w 8608944"/>
              <a:gd name="connsiteY50" fmla="*/ 2361132 h 4891166"/>
              <a:gd name="connsiteX51" fmla="*/ 0 w 8608944"/>
              <a:gd name="connsiteY51" fmla="*/ 2360609 h 4891166"/>
              <a:gd name="connsiteX52" fmla="*/ 635 w 8608944"/>
              <a:gd name="connsiteY52" fmla="*/ 1749801 h 4891166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4335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4335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4335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7486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5421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47785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70154 w 8608944"/>
              <a:gd name="connsiteY28" fmla="*/ 2356894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1182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3563 w 8608944"/>
              <a:gd name="connsiteY29" fmla="*/ 2361656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61657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1161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0114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6735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8326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49529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51910 h 4876879"/>
              <a:gd name="connsiteX36" fmla="*/ 1519571 w 8608944"/>
              <a:gd name="connsiteY36" fmla="*/ 3428869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51910 h 4876879"/>
              <a:gd name="connsiteX36" fmla="*/ 1521952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1953 w 8608944"/>
              <a:gd name="connsiteY35" fmla="*/ 3351910 h 4876879"/>
              <a:gd name="connsiteX36" fmla="*/ 1521952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1952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2495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5945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4354 w 8608944"/>
              <a:gd name="connsiteY31" fmla="*/ 3425154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41115 w 8608944"/>
              <a:gd name="connsiteY37" fmla="*/ 3429917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1952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5606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3225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5964 w 8608944"/>
              <a:gd name="connsiteY49" fmla="*/ 3732178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2496 w 8608944"/>
              <a:gd name="connsiteY48" fmla="*/ 3733225 h 4876879"/>
              <a:gd name="connsiteX49" fmla="*/ 381201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1201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1201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2476 w 8608944"/>
              <a:gd name="connsiteY43" fmla="*/ 4115585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7239 w 8608944"/>
              <a:gd name="connsiteY43" fmla="*/ 4113204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7239 w 8608944"/>
              <a:gd name="connsiteY43" fmla="*/ 4113204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6879"/>
              <a:gd name="connsiteX1" fmla="*/ 381837 w 8608944"/>
              <a:gd name="connsiteY1" fmla="*/ 1749167 h 4876879"/>
              <a:gd name="connsiteX2" fmla="*/ 383583 w 8608944"/>
              <a:gd name="connsiteY2" fmla="*/ 4764 h 4876879"/>
              <a:gd name="connsiteX3" fmla="*/ 8608944 w 8608944"/>
              <a:gd name="connsiteY3" fmla="*/ 0 h 4876879"/>
              <a:gd name="connsiteX4" fmla="*/ 8608421 w 8608944"/>
              <a:gd name="connsiteY4" fmla="*/ 301974 h 4876879"/>
              <a:gd name="connsiteX5" fmla="*/ 763563 w 8608944"/>
              <a:gd name="connsiteY5" fmla="*/ 304356 h 4876879"/>
              <a:gd name="connsiteX6" fmla="*/ 765420 w 8608944"/>
              <a:gd name="connsiteY6" fmla="*/ 1140750 h 4876879"/>
              <a:gd name="connsiteX7" fmla="*/ 1145401 w 8608944"/>
              <a:gd name="connsiteY7" fmla="*/ 1141272 h 4876879"/>
              <a:gd name="connsiteX8" fmla="*/ 1142495 w 8608944"/>
              <a:gd name="connsiteY8" fmla="*/ 758913 h 4876879"/>
              <a:gd name="connsiteX9" fmla="*/ 8606040 w 8608944"/>
              <a:gd name="connsiteY9" fmla="*/ 758913 h 4876879"/>
              <a:gd name="connsiteX10" fmla="*/ 8606563 w 8608944"/>
              <a:gd name="connsiteY10" fmla="*/ 1065649 h 4876879"/>
              <a:gd name="connsiteX11" fmla="*/ 1524334 w 8608944"/>
              <a:gd name="connsiteY11" fmla="*/ 1062744 h 4876879"/>
              <a:gd name="connsiteX12" fmla="*/ 1524333 w 8608944"/>
              <a:gd name="connsiteY12" fmla="*/ 1140750 h 4876879"/>
              <a:gd name="connsiteX13" fmla="*/ 2441115 w 8608944"/>
              <a:gd name="connsiteY13" fmla="*/ 1140750 h 4876879"/>
              <a:gd name="connsiteX14" fmla="*/ 2441115 w 8608944"/>
              <a:gd name="connsiteY14" fmla="*/ 1445105 h 4876879"/>
              <a:gd name="connsiteX15" fmla="*/ 1526714 w 8608944"/>
              <a:gd name="connsiteY15" fmla="*/ 1445105 h 4876879"/>
              <a:gd name="connsiteX16" fmla="*/ 1526716 w 8608944"/>
              <a:gd name="connsiteY16" fmla="*/ 1522587 h 4876879"/>
              <a:gd name="connsiteX17" fmla="*/ 8606563 w 8608944"/>
              <a:gd name="connsiteY17" fmla="*/ 1522587 h 4876879"/>
              <a:gd name="connsiteX18" fmla="*/ 8607087 w 8608944"/>
              <a:gd name="connsiteY18" fmla="*/ 1826942 h 4876879"/>
              <a:gd name="connsiteX19" fmla="*/ 1524334 w 8608944"/>
              <a:gd name="connsiteY19" fmla="*/ 1827466 h 4876879"/>
              <a:gd name="connsiteX20" fmla="*/ 1524857 w 8608944"/>
              <a:gd name="connsiteY20" fmla="*/ 2283881 h 4876879"/>
              <a:gd name="connsiteX21" fmla="*/ 8606564 w 8608944"/>
              <a:gd name="connsiteY21" fmla="*/ 2284404 h 4876879"/>
              <a:gd name="connsiteX22" fmla="*/ 8606563 w 8608944"/>
              <a:gd name="connsiteY22" fmla="*/ 2588236 h 4876879"/>
              <a:gd name="connsiteX23" fmla="*/ 1143542 w 8608944"/>
              <a:gd name="connsiteY23" fmla="*/ 2587713 h 4876879"/>
              <a:gd name="connsiteX24" fmla="*/ 1144877 w 8608944"/>
              <a:gd name="connsiteY24" fmla="*/ 1445105 h 4876879"/>
              <a:gd name="connsiteX25" fmla="*/ 763040 w 8608944"/>
              <a:gd name="connsiteY25" fmla="*/ 1445628 h 4876879"/>
              <a:gd name="connsiteX26" fmla="*/ 763040 w 8608944"/>
              <a:gd name="connsiteY26" fmla="*/ 1750913 h 4876879"/>
              <a:gd name="connsiteX27" fmla="*/ 1067883 w 8608944"/>
              <a:gd name="connsiteY27" fmla="*/ 1750166 h 4876879"/>
              <a:gd name="connsiteX28" fmla="*/ 1067773 w 8608944"/>
              <a:gd name="connsiteY28" fmla="*/ 2359276 h 4876879"/>
              <a:gd name="connsiteX29" fmla="*/ 763563 w 8608944"/>
              <a:gd name="connsiteY29" fmla="*/ 2359275 h 4876879"/>
              <a:gd name="connsiteX30" fmla="*/ 763564 w 8608944"/>
              <a:gd name="connsiteY30" fmla="*/ 3428869 h 4876879"/>
              <a:gd name="connsiteX31" fmla="*/ 1146735 w 8608944"/>
              <a:gd name="connsiteY31" fmla="*/ 3427535 h 4876879"/>
              <a:gd name="connsiteX32" fmla="*/ 1144876 w 8608944"/>
              <a:gd name="connsiteY32" fmla="*/ 3044127 h 4876879"/>
              <a:gd name="connsiteX33" fmla="*/ 8606040 w 8608944"/>
              <a:gd name="connsiteY33" fmla="*/ 3045175 h 4876879"/>
              <a:gd name="connsiteX34" fmla="*/ 8606563 w 8608944"/>
              <a:gd name="connsiteY34" fmla="*/ 3352433 h 4876879"/>
              <a:gd name="connsiteX35" fmla="*/ 1524334 w 8608944"/>
              <a:gd name="connsiteY35" fmla="*/ 3351910 h 4876879"/>
              <a:gd name="connsiteX36" fmla="*/ 1524333 w 8608944"/>
              <a:gd name="connsiteY36" fmla="*/ 3426488 h 4876879"/>
              <a:gd name="connsiteX37" fmla="*/ 2438734 w 8608944"/>
              <a:gd name="connsiteY37" fmla="*/ 3425155 h 4876879"/>
              <a:gd name="connsiteX38" fmla="*/ 2438210 w 8608944"/>
              <a:gd name="connsiteY38" fmla="*/ 3730844 h 4876879"/>
              <a:gd name="connsiteX39" fmla="*/ 1526191 w 8608944"/>
              <a:gd name="connsiteY39" fmla="*/ 3730844 h 4876879"/>
              <a:gd name="connsiteX40" fmla="*/ 1526191 w 8608944"/>
              <a:gd name="connsiteY40" fmla="*/ 3805944 h 4876879"/>
              <a:gd name="connsiteX41" fmla="*/ 8606563 w 8608944"/>
              <a:gd name="connsiteY41" fmla="*/ 3806468 h 4876879"/>
              <a:gd name="connsiteX42" fmla="*/ 8606040 w 8608944"/>
              <a:gd name="connsiteY42" fmla="*/ 4110823 h 4876879"/>
              <a:gd name="connsiteX43" fmla="*/ 1527239 w 8608944"/>
              <a:gd name="connsiteY43" fmla="*/ 4113204 h 4876879"/>
              <a:gd name="connsiteX44" fmla="*/ 1527238 w 8608944"/>
              <a:gd name="connsiteY44" fmla="*/ 4572000 h 4876879"/>
              <a:gd name="connsiteX45" fmla="*/ 8606564 w 8608944"/>
              <a:gd name="connsiteY45" fmla="*/ 4570142 h 4876879"/>
              <a:gd name="connsiteX46" fmla="*/ 8606562 w 8608944"/>
              <a:gd name="connsiteY46" fmla="*/ 4873974 h 4876879"/>
              <a:gd name="connsiteX47" fmla="*/ 1142496 w 8608944"/>
              <a:gd name="connsiteY47" fmla="*/ 4876879 h 4876879"/>
              <a:gd name="connsiteX48" fmla="*/ 1144877 w 8608944"/>
              <a:gd name="connsiteY48" fmla="*/ 3730844 h 4876879"/>
              <a:gd name="connsiteX49" fmla="*/ 383582 w 8608944"/>
              <a:gd name="connsiteY49" fmla="*/ 3729797 h 4876879"/>
              <a:gd name="connsiteX50" fmla="*/ 383060 w 8608944"/>
              <a:gd name="connsiteY50" fmla="*/ 2361132 h 4876879"/>
              <a:gd name="connsiteX51" fmla="*/ 0 w 8608944"/>
              <a:gd name="connsiteY51" fmla="*/ 2360609 h 4876879"/>
              <a:gd name="connsiteX52" fmla="*/ 635 w 8608944"/>
              <a:gd name="connsiteY52" fmla="*/ 1749801 h 4876879"/>
              <a:gd name="connsiteX0" fmla="*/ 635 w 8608944"/>
              <a:gd name="connsiteY0" fmla="*/ 1749801 h 4874498"/>
              <a:gd name="connsiteX1" fmla="*/ 381837 w 8608944"/>
              <a:gd name="connsiteY1" fmla="*/ 1749167 h 4874498"/>
              <a:gd name="connsiteX2" fmla="*/ 383583 w 8608944"/>
              <a:gd name="connsiteY2" fmla="*/ 4764 h 4874498"/>
              <a:gd name="connsiteX3" fmla="*/ 8608944 w 8608944"/>
              <a:gd name="connsiteY3" fmla="*/ 0 h 4874498"/>
              <a:gd name="connsiteX4" fmla="*/ 8608421 w 8608944"/>
              <a:gd name="connsiteY4" fmla="*/ 301974 h 4874498"/>
              <a:gd name="connsiteX5" fmla="*/ 763563 w 8608944"/>
              <a:gd name="connsiteY5" fmla="*/ 304356 h 4874498"/>
              <a:gd name="connsiteX6" fmla="*/ 765420 w 8608944"/>
              <a:gd name="connsiteY6" fmla="*/ 1140750 h 4874498"/>
              <a:gd name="connsiteX7" fmla="*/ 1145401 w 8608944"/>
              <a:gd name="connsiteY7" fmla="*/ 1141272 h 4874498"/>
              <a:gd name="connsiteX8" fmla="*/ 1142495 w 8608944"/>
              <a:gd name="connsiteY8" fmla="*/ 758913 h 4874498"/>
              <a:gd name="connsiteX9" fmla="*/ 8606040 w 8608944"/>
              <a:gd name="connsiteY9" fmla="*/ 758913 h 4874498"/>
              <a:gd name="connsiteX10" fmla="*/ 8606563 w 8608944"/>
              <a:gd name="connsiteY10" fmla="*/ 1065649 h 4874498"/>
              <a:gd name="connsiteX11" fmla="*/ 1524334 w 8608944"/>
              <a:gd name="connsiteY11" fmla="*/ 1062744 h 4874498"/>
              <a:gd name="connsiteX12" fmla="*/ 1524333 w 8608944"/>
              <a:gd name="connsiteY12" fmla="*/ 1140750 h 4874498"/>
              <a:gd name="connsiteX13" fmla="*/ 2441115 w 8608944"/>
              <a:gd name="connsiteY13" fmla="*/ 1140750 h 4874498"/>
              <a:gd name="connsiteX14" fmla="*/ 2441115 w 8608944"/>
              <a:gd name="connsiteY14" fmla="*/ 1445105 h 4874498"/>
              <a:gd name="connsiteX15" fmla="*/ 1526714 w 8608944"/>
              <a:gd name="connsiteY15" fmla="*/ 1445105 h 4874498"/>
              <a:gd name="connsiteX16" fmla="*/ 1526716 w 8608944"/>
              <a:gd name="connsiteY16" fmla="*/ 1522587 h 4874498"/>
              <a:gd name="connsiteX17" fmla="*/ 8606563 w 8608944"/>
              <a:gd name="connsiteY17" fmla="*/ 1522587 h 4874498"/>
              <a:gd name="connsiteX18" fmla="*/ 8607087 w 8608944"/>
              <a:gd name="connsiteY18" fmla="*/ 1826942 h 4874498"/>
              <a:gd name="connsiteX19" fmla="*/ 1524334 w 8608944"/>
              <a:gd name="connsiteY19" fmla="*/ 1827466 h 4874498"/>
              <a:gd name="connsiteX20" fmla="*/ 1524857 w 8608944"/>
              <a:gd name="connsiteY20" fmla="*/ 2283881 h 4874498"/>
              <a:gd name="connsiteX21" fmla="*/ 8606564 w 8608944"/>
              <a:gd name="connsiteY21" fmla="*/ 2284404 h 4874498"/>
              <a:gd name="connsiteX22" fmla="*/ 8606563 w 8608944"/>
              <a:gd name="connsiteY22" fmla="*/ 2588236 h 4874498"/>
              <a:gd name="connsiteX23" fmla="*/ 1143542 w 8608944"/>
              <a:gd name="connsiteY23" fmla="*/ 2587713 h 4874498"/>
              <a:gd name="connsiteX24" fmla="*/ 1144877 w 8608944"/>
              <a:gd name="connsiteY24" fmla="*/ 1445105 h 4874498"/>
              <a:gd name="connsiteX25" fmla="*/ 763040 w 8608944"/>
              <a:gd name="connsiteY25" fmla="*/ 1445628 h 4874498"/>
              <a:gd name="connsiteX26" fmla="*/ 763040 w 8608944"/>
              <a:gd name="connsiteY26" fmla="*/ 1750913 h 4874498"/>
              <a:gd name="connsiteX27" fmla="*/ 1067883 w 8608944"/>
              <a:gd name="connsiteY27" fmla="*/ 1750166 h 4874498"/>
              <a:gd name="connsiteX28" fmla="*/ 1067773 w 8608944"/>
              <a:gd name="connsiteY28" fmla="*/ 2359276 h 4874498"/>
              <a:gd name="connsiteX29" fmla="*/ 763563 w 8608944"/>
              <a:gd name="connsiteY29" fmla="*/ 2359275 h 4874498"/>
              <a:gd name="connsiteX30" fmla="*/ 763564 w 8608944"/>
              <a:gd name="connsiteY30" fmla="*/ 3428869 h 4874498"/>
              <a:gd name="connsiteX31" fmla="*/ 1146735 w 8608944"/>
              <a:gd name="connsiteY31" fmla="*/ 3427535 h 4874498"/>
              <a:gd name="connsiteX32" fmla="*/ 1144876 w 8608944"/>
              <a:gd name="connsiteY32" fmla="*/ 3044127 h 4874498"/>
              <a:gd name="connsiteX33" fmla="*/ 8606040 w 8608944"/>
              <a:gd name="connsiteY33" fmla="*/ 3045175 h 4874498"/>
              <a:gd name="connsiteX34" fmla="*/ 8606563 w 8608944"/>
              <a:gd name="connsiteY34" fmla="*/ 3352433 h 4874498"/>
              <a:gd name="connsiteX35" fmla="*/ 1524334 w 8608944"/>
              <a:gd name="connsiteY35" fmla="*/ 3351910 h 4874498"/>
              <a:gd name="connsiteX36" fmla="*/ 1524333 w 8608944"/>
              <a:gd name="connsiteY36" fmla="*/ 3426488 h 4874498"/>
              <a:gd name="connsiteX37" fmla="*/ 2438734 w 8608944"/>
              <a:gd name="connsiteY37" fmla="*/ 3425155 h 4874498"/>
              <a:gd name="connsiteX38" fmla="*/ 2438210 w 8608944"/>
              <a:gd name="connsiteY38" fmla="*/ 3730844 h 4874498"/>
              <a:gd name="connsiteX39" fmla="*/ 1526191 w 8608944"/>
              <a:gd name="connsiteY39" fmla="*/ 3730844 h 4874498"/>
              <a:gd name="connsiteX40" fmla="*/ 1526191 w 8608944"/>
              <a:gd name="connsiteY40" fmla="*/ 3805944 h 4874498"/>
              <a:gd name="connsiteX41" fmla="*/ 8606563 w 8608944"/>
              <a:gd name="connsiteY41" fmla="*/ 3806468 h 4874498"/>
              <a:gd name="connsiteX42" fmla="*/ 8606040 w 8608944"/>
              <a:gd name="connsiteY42" fmla="*/ 4110823 h 4874498"/>
              <a:gd name="connsiteX43" fmla="*/ 1527239 w 8608944"/>
              <a:gd name="connsiteY43" fmla="*/ 4113204 h 4874498"/>
              <a:gd name="connsiteX44" fmla="*/ 1527238 w 8608944"/>
              <a:gd name="connsiteY44" fmla="*/ 4572000 h 4874498"/>
              <a:gd name="connsiteX45" fmla="*/ 8606564 w 8608944"/>
              <a:gd name="connsiteY45" fmla="*/ 4570142 h 4874498"/>
              <a:gd name="connsiteX46" fmla="*/ 8606562 w 8608944"/>
              <a:gd name="connsiteY46" fmla="*/ 4873974 h 4874498"/>
              <a:gd name="connsiteX47" fmla="*/ 1144877 w 8608944"/>
              <a:gd name="connsiteY47" fmla="*/ 4874498 h 4874498"/>
              <a:gd name="connsiteX48" fmla="*/ 1144877 w 8608944"/>
              <a:gd name="connsiteY48" fmla="*/ 3730844 h 4874498"/>
              <a:gd name="connsiteX49" fmla="*/ 383582 w 8608944"/>
              <a:gd name="connsiteY49" fmla="*/ 3729797 h 4874498"/>
              <a:gd name="connsiteX50" fmla="*/ 383060 w 8608944"/>
              <a:gd name="connsiteY50" fmla="*/ 2361132 h 4874498"/>
              <a:gd name="connsiteX51" fmla="*/ 0 w 8608944"/>
              <a:gd name="connsiteY51" fmla="*/ 2360609 h 4874498"/>
              <a:gd name="connsiteX52" fmla="*/ 635 w 8608944"/>
              <a:gd name="connsiteY52" fmla="*/ 1749801 h 4874498"/>
              <a:gd name="connsiteX0" fmla="*/ 635 w 8608944"/>
              <a:gd name="connsiteY0" fmla="*/ 1749801 h 4874498"/>
              <a:gd name="connsiteX1" fmla="*/ 381837 w 8608944"/>
              <a:gd name="connsiteY1" fmla="*/ 1749167 h 4874498"/>
              <a:gd name="connsiteX2" fmla="*/ 383583 w 8608944"/>
              <a:gd name="connsiteY2" fmla="*/ 4764 h 4874498"/>
              <a:gd name="connsiteX3" fmla="*/ 8608944 w 8608944"/>
              <a:gd name="connsiteY3" fmla="*/ 0 h 4874498"/>
              <a:gd name="connsiteX4" fmla="*/ 8608421 w 8608944"/>
              <a:gd name="connsiteY4" fmla="*/ 301974 h 4874498"/>
              <a:gd name="connsiteX5" fmla="*/ 763563 w 8608944"/>
              <a:gd name="connsiteY5" fmla="*/ 304356 h 4874498"/>
              <a:gd name="connsiteX6" fmla="*/ 765420 w 8608944"/>
              <a:gd name="connsiteY6" fmla="*/ 1140750 h 4874498"/>
              <a:gd name="connsiteX7" fmla="*/ 1145401 w 8608944"/>
              <a:gd name="connsiteY7" fmla="*/ 1141272 h 4874498"/>
              <a:gd name="connsiteX8" fmla="*/ 1142495 w 8608944"/>
              <a:gd name="connsiteY8" fmla="*/ 758913 h 4874498"/>
              <a:gd name="connsiteX9" fmla="*/ 8606040 w 8608944"/>
              <a:gd name="connsiteY9" fmla="*/ 758913 h 4874498"/>
              <a:gd name="connsiteX10" fmla="*/ 8606563 w 8608944"/>
              <a:gd name="connsiteY10" fmla="*/ 1065649 h 4874498"/>
              <a:gd name="connsiteX11" fmla="*/ 1524334 w 8608944"/>
              <a:gd name="connsiteY11" fmla="*/ 1062744 h 4874498"/>
              <a:gd name="connsiteX12" fmla="*/ 1524333 w 8608944"/>
              <a:gd name="connsiteY12" fmla="*/ 1140750 h 4874498"/>
              <a:gd name="connsiteX13" fmla="*/ 2441115 w 8608944"/>
              <a:gd name="connsiteY13" fmla="*/ 1140750 h 4874498"/>
              <a:gd name="connsiteX14" fmla="*/ 2441115 w 8608944"/>
              <a:gd name="connsiteY14" fmla="*/ 1445105 h 4874498"/>
              <a:gd name="connsiteX15" fmla="*/ 1526714 w 8608944"/>
              <a:gd name="connsiteY15" fmla="*/ 1445105 h 4874498"/>
              <a:gd name="connsiteX16" fmla="*/ 1526716 w 8608944"/>
              <a:gd name="connsiteY16" fmla="*/ 1522587 h 4874498"/>
              <a:gd name="connsiteX17" fmla="*/ 8606563 w 8608944"/>
              <a:gd name="connsiteY17" fmla="*/ 1522587 h 4874498"/>
              <a:gd name="connsiteX18" fmla="*/ 8607087 w 8608944"/>
              <a:gd name="connsiteY18" fmla="*/ 1826942 h 4874498"/>
              <a:gd name="connsiteX19" fmla="*/ 1524334 w 8608944"/>
              <a:gd name="connsiteY19" fmla="*/ 1827466 h 4874498"/>
              <a:gd name="connsiteX20" fmla="*/ 1524857 w 8608944"/>
              <a:gd name="connsiteY20" fmla="*/ 2283881 h 4874498"/>
              <a:gd name="connsiteX21" fmla="*/ 8606564 w 8608944"/>
              <a:gd name="connsiteY21" fmla="*/ 2284404 h 4874498"/>
              <a:gd name="connsiteX22" fmla="*/ 8606563 w 8608944"/>
              <a:gd name="connsiteY22" fmla="*/ 2588236 h 4874498"/>
              <a:gd name="connsiteX23" fmla="*/ 1143542 w 8608944"/>
              <a:gd name="connsiteY23" fmla="*/ 2587713 h 4874498"/>
              <a:gd name="connsiteX24" fmla="*/ 1144877 w 8608944"/>
              <a:gd name="connsiteY24" fmla="*/ 1445105 h 4874498"/>
              <a:gd name="connsiteX25" fmla="*/ 763040 w 8608944"/>
              <a:gd name="connsiteY25" fmla="*/ 1445628 h 4874498"/>
              <a:gd name="connsiteX26" fmla="*/ 763040 w 8608944"/>
              <a:gd name="connsiteY26" fmla="*/ 1750913 h 4874498"/>
              <a:gd name="connsiteX27" fmla="*/ 1067883 w 8608944"/>
              <a:gd name="connsiteY27" fmla="*/ 1750166 h 4874498"/>
              <a:gd name="connsiteX28" fmla="*/ 1067773 w 8608944"/>
              <a:gd name="connsiteY28" fmla="*/ 2359276 h 4874498"/>
              <a:gd name="connsiteX29" fmla="*/ 763563 w 8608944"/>
              <a:gd name="connsiteY29" fmla="*/ 2359275 h 4874498"/>
              <a:gd name="connsiteX30" fmla="*/ 763564 w 8608944"/>
              <a:gd name="connsiteY30" fmla="*/ 3428869 h 4874498"/>
              <a:gd name="connsiteX31" fmla="*/ 1146735 w 8608944"/>
              <a:gd name="connsiteY31" fmla="*/ 3427535 h 4874498"/>
              <a:gd name="connsiteX32" fmla="*/ 1144876 w 8608944"/>
              <a:gd name="connsiteY32" fmla="*/ 3044127 h 4874498"/>
              <a:gd name="connsiteX33" fmla="*/ 8606040 w 8608944"/>
              <a:gd name="connsiteY33" fmla="*/ 3045175 h 4874498"/>
              <a:gd name="connsiteX34" fmla="*/ 8606563 w 8608944"/>
              <a:gd name="connsiteY34" fmla="*/ 3352433 h 4874498"/>
              <a:gd name="connsiteX35" fmla="*/ 1524334 w 8608944"/>
              <a:gd name="connsiteY35" fmla="*/ 3351910 h 4874498"/>
              <a:gd name="connsiteX36" fmla="*/ 1524333 w 8608944"/>
              <a:gd name="connsiteY36" fmla="*/ 3426488 h 4874498"/>
              <a:gd name="connsiteX37" fmla="*/ 2438734 w 8608944"/>
              <a:gd name="connsiteY37" fmla="*/ 3425155 h 4874498"/>
              <a:gd name="connsiteX38" fmla="*/ 2438210 w 8608944"/>
              <a:gd name="connsiteY38" fmla="*/ 3730844 h 4874498"/>
              <a:gd name="connsiteX39" fmla="*/ 1526191 w 8608944"/>
              <a:gd name="connsiteY39" fmla="*/ 3730844 h 4874498"/>
              <a:gd name="connsiteX40" fmla="*/ 1526191 w 8608944"/>
              <a:gd name="connsiteY40" fmla="*/ 3805944 h 4874498"/>
              <a:gd name="connsiteX41" fmla="*/ 8606563 w 8608944"/>
              <a:gd name="connsiteY41" fmla="*/ 3806468 h 4874498"/>
              <a:gd name="connsiteX42" fmla="*/ 8606040 w 8608944"/>
              <a:gd name="connsiteY42" fmla="*/ 4110823 h 4874498"/>
              <a:gd name="connsiteX43" fmla="*/ 1527239 w 8608944"/>
              <a:gd name="connsiteY43" fmla="*/ 4113204 h 4874498"/>
              <a:gd name="connsiteX44" fmla="*/ 1527238 w 8608944"/>
              <a:gd name="connsiteY44" fmla="*/ 4572000 h 4874498"/>
              <a:gd name="connsiteX45" fmla="*/ 8606564 w 8608944"/>
              <a:gd name="connsiteY45" fmla="*/ 4570142 h 4874498"/>
              <a:gd name="connsiteX46" fmla="*/ 8606562 w 8608944"/>
              <a:gd name="connsiteY46" fmla="*/ 4873974 h 4874498"/>
              <a:gd name="connsiteX47" fmla="*/ 1144877 w 8608944"/>
              <a:gd name="connsiteY47" fmla="*/ 4874498 h 4874498"/>
              <a:gd name="connsiteX48" fmla="*/ 1144877 w 8608944"/>
              <a:gd name="connsiteY48" fmla="*/ 3730844 h 4874498"/>
              <a:gd name="connsiteX49" fmla="*/ 383582 w 8608944"/>
              <a:gd name="connsiteY49" fmla="*/ 3729797 h 4874498"/>
              <a:gd name="connsiteX50" fmla="*/ 383060 w 8608944"/>
              <a:gd name="connsiteY50" fmla="*/ 2361132 h 4874498"/>
              <a:gd name="connsiteX51" fmla="*/ 0 w 8608944"/>
              <a:gd name="connsiteY51" fmla="*/ 2360609 h 4874498"/>
              <a:gd name="connsiteX52" fmla="*/ 635 w 8608944"/>
              <a:gd name="connsiteY52" fmla="*/ 1749801 h 487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8944" h="4874498">
                <a:moveTo>
                  <a:pt x="635" y="1749801"/>
                </a:moveTo>
                <a:lnTo>
                  <a:pt x="381837" y="1749167"/>
                </a:lnTo>
                <a:cubicBezTo>
                  <a:pt x="378450" y="1153411"/>
                  <a:pt x="382710" y="876965"/>
                  <a:pt x="383583" y="4764"/>
                </a:cubicBezTo>
                <a:lnTo>
                  <a:pt x="8608944" y="0"/>
                </a:lnTo>
                <a:cubicBezTo>
                  <a:pt x="8608682" y="156940"/>
                  <a:pt x="8608682" y="150987"/>
                  <a:pt x="8608421" y="301974"/>
                </a:cubicBezTo>
                <a:lnTo>
                  <a:pt x="763563" y="304356"/>
                </a:lnTo>
                <a:cubicBezTo>
                  <a:pt x="763301" y="718981"/>
                  <a:pt x="765682" y="723743"/>
                  <a:pt x="765420" y="1140750"/>
                </a:cubicBezTo>
                <a:lnTo>
                  <a:pt x="1145401" y="1141272"/>
                </a:lnTo>
                <a:cubicBezTo>
                  <a:pt x="1144432" y="1013819"/>
                  <a:pt x="1143464" y="886366"/>
                  <a:pt x="1142495" y="758913"/>
                </a:cubicBezTo>
                <a:lnTo>
                  <a:pt x="8606040" y="758913"/>
                </a:lnTo>
                <a:cubicBezTo>
                  <a:pt x="8606301" y="912281"/>
                  <a:pt x="8606389" y="963404"/>
                  <a:pt x="8606563" y="1065649"/>
                </a:cubicBezTo>
                <a:lnTo>
                  <a:pt x="1524334" y="1062744"/>
                </a:lnTo>
                <a:cubicBezTo>
                  <a:pt x="1524334" y="1088746"/>
                  <a:pt x="1524333" y="1102937"/>
                  <a:pt x="1524333" y="1140750"/>
                </a:cubicBezTo>
                <a:lnTo>
                  <a:pt x="2441115" y="1140750"/>
                </a:lnTo>
                <a:lnTo>
                  <a:pt x="2441115" y="1445105"/>
                </a:lnTo>
                <a:lnTo>
                  <a:pt x="1526714" y="1445105"/>
                </a:lnTo>
                <a:cubicBezTo>
                  <a:pt x="1525524" y="1483846"/>
                  <a:pt x="1526715" y="1483846"/>
                  <a:pt x="1526716" y="1522587"/>
                </a:cubicBezTo>
                <a:lnTo>
                  <a:pt x="8606563" y="1522587"/>
                </a:lnTo>
                <a:cubicBezTo>
                  <a:pt x="8606738" y="1624039"/>
                  <a:pt x="8606912" y="1725490"/>
                  <a:pt x="8607087" y="1826942"/>
                </a:cubicBezTo>
                <a:lnTo>
                  <a:pt x="1524334" y="1827466"/>
                </a:lnTo>
                <a:cubicBezTo>
                  <a:pt x="1524508" y="1979604"/>
                  <a:pt x="1524683" y="2131743"/>
                  <a:pt x="1524857" y="2283881"/>
                </a:cubicBezTo>
                <a:lnTo>
                  <a:pt x="8606564" y="2284404"/>
                </a:lnTo>
                <a:cubicBezTo>
                  <a:pt x="8607754" y="2437510"/>
                  <a:pt x="8605372" y="2435129"/>
                  <a:pt x="8606563" y="2588236"/>
                </a:cubicBezTo>
                <a:lnTo>
                  <a:pt x="1143542" y="2587713"/>
                </a:lnTo>
                <a:cubicBezTo>
                  <a:pt x="1145400" y="2016409"/>
                  <a:pt x="1143019" y="2015218"/>
                  <a:pt x="1144877" y="1445105"/>
                </a:cubicBezTo>
                <a:lnTo>
                  <a:pt x="763040" y="1445628"/>
                </a:lnTo>
                <a:lnTo>
                  <a:pt x="763040" y="1750913"/>
                </a:lnTo>
                <a:lnTo>
                  <a:pt x="1067883" y="1750166"/>
                </a:lnTo>
                <a:cubicBezTo>
                  <a:pt x="1069018" y="2053530"/>
                  <a:pt x="1067828" y="2053530"/>
                  <a:pt x="1067773" y="2359276"/>
                </a:cubicBezTo>
                <a:lnTo>
                  <a:pt x="763563" y="2359275"/>
                </a:lnTo>
                <a:cubicBezTo>
                  <a:pt x="767135" y="2894072"/>
                  <a:pt x="763563" y="2894072"/>
                  <a:pt x="763564" y="3428869"/>
                </a:cubicBezTo>
                <a:lnTo>
                  <a:pt x="1146735" y="3427535"/>
                </a:lnTo>
                <a:cubicBezTo>
                  <a:pt x="1145805" y="3235831"/>
                  <a:pt x="1144615" y="3234640"/>
                  <a:pt x="1144876" y="3044127"/>
                </a:cubicBezTo>
                <a:lnTo>
                  <a:pt x="8606040" y="3045175"/>
                </a:lnTo>
                <a:cubicBezTo>
                  <a:pt x="8607492" y="3197613"/>
                  <a:pt x="8605110" y="3199994"/>
                  <a:pt x="8606563" y="3352433"/>
                </a:cubicBezTo>
                <a:lnTo>
                  <a:pt x="1524334" y="3351910"/>
                </a:lnTo>
                <a:cubicBezTo>
                  <a:pt x="1524334" y="3376769"/>
                  <a:pt x="1524333" y="3389199"/>
                  <a:pt x="1524333" y="3426488"/>
                </a:cubicBezTo>
                <a:lnTo>
                  <a:pt x="2438734" y="3425155"/>
                </a:lnTo>
                <a:cubicBezTo>
                  <a:pt x="2438472" y="3577999"/>
                  <a:pt x="2438385" y="3628948"/>
                  <a:pt x="2438210" y="3730844"/>
                </a:cubicBezTo>
                <a:lnTo>
                  <a:pt x="1526191" y="3730844"/>
                </a:lnTo>
                <a:lnTo>
                  <a:pt x="1526191" y="3805944"/>
                </a:lnTo>
                <a:lnTo>
                  <a:pt x="8606563" y="3806468"/>
                </a:lnTo>
                <a:cubicBezTo>
                  <a:pt x="8606301" y="3958645"/>
                  <a:pt x="8606301" y="3958645"/>
                  <a:pt x="8606040" y="4110823"/>
                </a:cubicBezTo>
                <a:lnTo>
                  <a:pt x="1527239" y="4113204"/>
                </a:lnTo>
                <a:cubicBezTo>
                  <a:pt x="1527238" y="4342602"/>
                  <a:pt x="1525651" y="4419862"/>
                  <a:pt x="1527238" y="4572000"/>
                </a:cubicBezTo>
                <a:lnTo>
                  <a:pt x="8606564" y="4570142"/>
                </a:lnTo>
                <a:cubicBezTo>
                  <a:pt x="8606563" y="4723248"/>
                  <a:pt x="8606562" y="4720867"/>
                  <a:pt x="8606562" y="4873974"/>
                </a:cubicBezTo>
                <a:lnTo>
                  <a:pt x="1144877" y="4874498"/>
                </a:lnTo>
                <a:cubicBezTo>
                  <a:pt x="1146067" y="4301480"/>
                  <a:pt x="1144877" y="4302671"/>
                  <a:pt x="1144877" y="3730844"/>
                </a:cubicBezTo>
                <a:lnTo>
                  <a:pt x="383582" y="3729797"/>
                </a:lnTo>
                <a:cubicBezTo>
                  <a:pt x="382130" y="3044274"/>
                  <a:pt x="383321" y="3045464"/>
                  <a:pt x="383060" y="2361132"/>
                </a:cubicBezTo>
                <a:lnTo>
                  <a:pt x="0" y="2360609"/>
                </a:lnTo>
                <a:cubicBezTo>
                  <a:pt x="212" y="2157006"/>
                  <a:pt x="423" y="1953404"/>
                  <a:pt x="635" y="1749801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3017" y="3426260"/>
            <a:ext cx="12282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3421" y="1686772"/>
            <a:ext cx="213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Academic Standards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3421" y="2829772"/>
            <a:ext cx="19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Standards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81121" y="24487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Data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81121" y="32107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Educator Data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3421" y="5103888"/>
            <a:ext cx="2133600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Technical Standards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81121" y="5496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Interoperability Protocols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81121" y="6258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Exchange Protocols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1121" y="473477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Packaging Formats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81121" y="39727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Data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98353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1. Data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Dictionary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65153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2. Logical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Data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33857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4.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31953" y="73460"/>
            <a:ext cx="738664" cy="66174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3. Serialization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626474"/>
            <a:ext cx="947001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CCSS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64138" y="2209800"/>
            <a:ext cx="3652316" cy="24653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SIF 2.5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38741" y="1981200"/>
            <a:ext cx="1653474" cy="1445060"/>
          </a:xfrm>
          <a:prstGeom prst="roundRect">
            <a:avLst>
              <a:gd name="adj" fmla="val 414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SIF 3.0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08976" y="1772737"/>
            <a:ext cx="1217523" cy="2324581"/>
          </a:xfrm>
          <a:prstGeom prst="roundRect">
            <a:avLst>
              <a:gd name="adj" fmla="val 51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CEDS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78779" y="4157438"/>
            <a:ext cx="1701548" cy="212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LRMI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365401" y="4138719"/>
            <a:ext cx="1151053" cy="212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LR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23010" y="4816602"/>
            <a:ext cx="2066608" cy="212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IMS: CC, QTI, APIP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08870" y="5578602"/>
            <a:ext cx="1307584" cy="2125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IMS: LTI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81457" y="6178129"/>
            <a:ext cx="582598" cy="22267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SOAP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26762" y="6238674"/>
            <a:ext cx="488638" cy="2277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REST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828437" y="6477849"/>
            <a:ext cx="488638" cy="2277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ESB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07394" y="6554049"/>
            <a:ext cx="488638" cy="2277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EDI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117516" y="2476431"/>
            <a:ext cx="1115399" cy="24771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Ed-Fi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457803" y="2286712"/>
            <a:ext cx="762000" cy="20473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02260" y="2753958"/>
            <a:ext cx="2237607" cy="24975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SEED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157611" y="2819400"/>
            <a:ext cx="1071990" cy="21111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PESC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545594" y="2813292"/>
            <a:ext cx="567759" cy="2233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OBI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795761" y="1916756"/>
            <a:ext cx="732640" cy="2320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NGSS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15850" y="3896921"/>
            <a:ext cx="2093534" cy="20327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OAI-PMH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457803" y="2529764"/>
            <a:ext cx="987484" cy="20391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IMS Caliper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Standards Initiatives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382000" cy="5135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b="1" dirty="0" smtClean="0"/>
              <a:t>CCSS</a:t>
            </a:r>
            <a:r>
              <a:rPr lang="en-US" sz="1400" dirty="0" smtClean="0"/>
              <a:t>: Common Core State Standards </a:t>
            </a:r>
            <a:r>
              <a:rPr lang="en-US" sz="1400" dirty="0"/>
              <a:t>- </a:t>
            </a:r>
            <a:r>
              <a:rPr lang="en-US" sz="1400" dirty="0">
                <a:hlinkClick r:id="rId2"/>
              </a:rPr>
              <a:t>http://www.corestandards.org/developers-and-publishers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CEDS</a:t>
            </a:r>
            <a:r>
              <a:rPr lang="en-US" sz="1400" dirty="0" smtClean="0"/>
              <a:t>: Common Education </a:t>
            </a:r>
            <a:r>
              <a:rPr lang="en-US" sz="1400" dirty="0"/>
              <a:t>Data Standards </a:t>
            </a:r>
            <a:r>
              <a:rPr lang="en-US" sz="1400" dirty="0" smtClean="0"/>
              <a:t>-  </a:t>
            </a:r>
            <a:r>
              <a:rPr lang="en-US" sz="1400" dirty="0" smtClean="0">
                <a:hlinkClick r:id="rId3"/>
              </a:rPr>
              <a:t>http://</a:t>
            </a:r>
            <a:r>
              <a:rPr lang="en-US" sz="1400" dirty="0">
                <a:hlinkClick r:id="rId3"/>
              </a:rPr>
              <a:t>ceds.ed.gov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Ed-Fi</a:t>
            </a:r>
            <a:r>
              <a:rPr lang="en-US" sz="1400" dirty="0" smtClean="0"/>
              <a:t>: </a:t>
            </a:r>
            <a:r>
              <a:rPr lang="en-US" sz="1400" dirty="0"/>
              <a:t>Ed-Fi Alliance - </a:t>
            </a:r>
            <a:r>
              <a:rPr lang="en-US" sz="1400" dirty="0">
                <a:hlinkClick r:id="rId4"/>
              </a:rPr>
              <a:t>http://www.ed-fi.org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EDI</a:t>
            </a:r>
            <a:r>
              <a:rPr lang="en-US" sz="1400" dirty="0" smtClean="0"/>
              <a:t>: Electronic </a:t>
            </a:r>
            <a:r>
              <a:rPr lang="en-US" sz="1400" dirty="0"/>
              <a:t>Data Interchange - </a:t>
            </a: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en.wikipedia.org/wiki/Electronic_data_interchange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ESB</a:t>
            </a:r>
            <a:r>
              <a:rPr lang="en-US" sz="1400" dirty="0" smtClean="0"/>
              <a:t>: </a:t>
            </a:r>
            <a:r>
              <a:rPr lang="en-US" sz="1400" dirty="0"/>
              <a:t>Enterprise Service Bus - </a:t>
            </a:r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en.wikipedia.org/wiki/Enterprise_service_bus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IMS CC</a:t>
            </a:r>
            <a:r>
              <a:rPr lang="en-US" sz="1400" dirty="0" smtClean="0"/>
              <a:t>: IMS </a:t>
            </a:r>
            <a:r>
              <a:rPr lang="en-US" sz="1400" dirty="0"/>
              <a:t>Common Cartridge- </a:t>
            </a:r>
            <a:r>
              <a:rPr lang="en-US" sz="1400" dirty="0">
                <a:hlinkClick r:id="rId7"/>
              </a:rPr>
              <a:t>http://www.imsglobal.org/cc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/>
              <a:t>IMS </a:t>
            </a:r>
            <a:r>
              <a:rPr lang="en-US" sz="1400" b="1" dirty="0" smtClean="0"/>
              <a:t>LTI</a:t>
            </a:r>
            <a:r>
              <a:rPr lang="en-US" sz="1400" dirty="0" smtClean="0"/>
              <a:t>: IMS Learning </a:t>
            </a:r>
            <a:r>
              <a:rPr lang="en-US" sz="1400" dirty="0"/>
              <a:t>Tools Interoperability - </a:t>
            </a:r>
            <a:r>
              <a:rPr lang="en-US" sz="1400" dirty="0">
                <a:hlinkClick r:id="rId8"/>
              </a:rPr>
              <a:t>http://www.imsglobal.org/lti</a:t>
            </a:r>
            <a:r>
              <a:rPr lang="en-US" sz="1400" dirty="0" smtClean="0">
                <a:hlinkClick r:id="rId8"/>
              </a:rPr>
              <a:t>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IMS QTI</a:t>
            </a:r>
            <a:r>
              <a:rPr lang="en-US" sz="1400" dirty="0" smtClean="0"/>
              <a:t>: IMS Question and </a:t>
            </a:r>
            <a:r>
              <a:rPr lang="en-US" sz="1400" dirty="0"/>
              <a:t>Test Interoperability - </a:t>
            </a:r>
            <a:r>
              <a:rPr lang="en-US" sz="1400" dirty="0">
                <a:hlinkClick r:id="rId9"/>
              </a:rPr>
              <a:t>http://www.imsglobal.org/question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IMS </a:t>
            </a:r>
            <a:r>
              <a:rPr lang="en-US" sz="1400" b="1" dirty="0"/>
              <a:t>Caliper: </a:t>
            </a:r>
            <a:r>
              <a:rPr lang="en-US" sz="1400" dirty="0"/>
              <a:t>http://www.imsglobal.org/activity/caliperram</a:t>
            </a: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LR</a:t>
            </a:r>
            <a:r>
              <a:rPr lang="en-US" sz="1400" dirty="0" smtClean="0"/>
              <a:t>: </a:t>
            </a:r>
            <a:r>
              <a:rPr lang="en-US" sz="1400" dirty="0"/>
              <a:t>Learning Registry - </a:t>
            </a:r>
            <a:r>
              <a:rPr lang="en-US" sz="1400" dirty="0">
                <a:hlinkClick r:id="rId10"/>
              </a:rPr>
              <a:t>http://learningregistry.org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LRMI</a:t>
            </a:r>
            <a:r>
              <a:rPr lang="en-US" sz="1400" dirty="0" smtClean="0"/>
              <a:t>: Learning Resource Metadata Initiative </a:t>
            </a:r>
            <a:r>
              <a:rPr lang="en-US" sz="1400" dirty="0"/>
              <a:t>- </a:t>
            </a:r>
            <a:r>
              <a:rPr lang="en-US" sz="1400" dirty="0">
                <a:hlinkClick r:id="rId11"/>
              </a:rPr>
              <a:t>http://www.lrmi.net</a:t>
            </a:r>
            <a:r>
              <a:rPr lang="en-US" sz="1400" dirty="0" smtClean="0">
                <a:hlinkClick r:id="rId11"/>
              </a:rPr>
              <a:t>/</a:t>
            </a: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NGSS</a:t>
            </a:r>
            <a:r>
              <a:rPr lang="en-US" sz="1400" dirty="0" smtClean="0"/>
              <a:t>: Next Generation </a:t>
            </a:r>
            <a:r>
              <a:rPr lang="en-US" sz="1400" dirty="0"/>
              <a:t>Science Standards - </a:t>
            </a:r>
            <a:r>
              <a:rPr lang="en-US" sz="1400" dirty="0">
                <a:hlinkClick r:id="rId12"/>
              </a:rPr>
              <a:t>http://www.nextgenscience.org</a:t>
            </a:r>
            <a:r>
              <a:rPr lang="en-US" sz="1400" dirty="0" smtClean="0">
                <a:hlinkClick r:id="rId12"/>
              </a:rPr>
              <a:t>/</a:t>
            </a: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OAI-PMH</a:t>
            </a:r>
            <a:r>
              <a:rPr lang="en-US" sz="1400" dirty="0" smtClean="0"/>
              <a:t>: Open Archives Initiative – Protocol for Metadata Harvesting - </a:t>
            </a:r>
            <a:r>
              <a:rPr lang="en-US" sz="1400" u="sng" dirty="0">
                <a:hlinkClick r:id="rId13"/>
              </a:rPr>
              <a:t>http://www.openarchives.org/pmh/</a:t>
            </a:r>
            <a:endParaRPr lang="en-US" sz="1400" b="1" dirty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OBI</a:t>
            </a:r>
            <a:r>
              <a:rPr lang="en-US" sz="1400" dirty="0" smtClean="0"/>
              <a:t>: Open Badge Infrastructure </a:t>
            </a:r>
            <a:r>
              <a:rPr lang="en-US" sz="1400" dirty="0"/>
              <a:t>- </a:t>
            </a:r>
            <a:r>
              <a:rPr lang="en-US" sz="1400" dirty="0">
                <a:hlinkClick r:id="rId14"/>
              </a:rPr>
              <a:t>http://openbadges.org</a:t>
            </a:r>
            <a:r>
              <a:rPr lang="en-US" sz="1400" dirty="0" smtClean="0">
                <a:hlinkClick r:id="rId14"/>
              </a:rPr>
              <a:t>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PESC</a:t>
            </a:r>
            <a:r>
              <a:rPr lang="en-US" sz="1400" dirty="0" smtClean="0"/>
              <a:t>: </a:t>
            </a:r>
            <a:r>
              <a:rPr lang="en-US" sz="1400" smtClean="0"/>
              <a:t>P20W Education </a:t>
            </a:r>
            <a:r>
              <a:rPr lang="en-US" sz="1400" smtClean="0"/>
              <a:t>Standards </a:t>
            </a:r>
            <a:r>
              <a:rPr lang="en-US" sz="1400" smtClean="0"/>
              <a:t>Council </a:t>
            </a:r>
            <a:r>
              <a:rPr lang="en-US" sz="1400" dirty="0"/>
              <a:t>- </a:t>
            </a:r>
            <a:r>
              <a:rPr lang="en-US" sz="1400" dirty="0">
                <a:hlinkClick r:id="rId15"/>
              </a:rPr>
              <a:t>http://www.pesc.org</a:t>
            </a:r>
            <a:r>
              <a:rPr lang="en-US" sz="1400" dirty="0" smtClean="0">
                <a:hlinkClick r:id="rId15"/>
              </a:rPr>
              <a:t>/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REST</a:t>
            </a:r>
            <a:r>
              <a:rPr lang="en-US" sz="1400" dirty="0" smtClean="0"/>
              <a:t>: Representational </a:t>
            </a:r>
            <a:r>
              <a:rPr lang="en-US" sz="1400" dirty="0"/>
              <a:t>State Transfer - </a:t>
            </a:r>
            <a:r>
              <a:rPr lang="en-US" sz="1400" dirty="0">
                <a:hlinkClick r:id="rId16"/>
              </a:rPr>
              <a:t>http://</a:t>
            </a:r>
            <a:r>
              <a:rPr lang="en-US" sz="1400" dirty="0" smtClean="0">
                <a:hlinkClick r:id="rId16"/>
              </a:rPr>
              <a:t>en.wikipedia.org/wiki/Representational_state_transfer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SEED</a:t>
            </a:r>
            <a:r>
              <a:rPr lang="en-US" sz="1400" dirty="0" smtClean="0"/>
              <a:t>: State Exchange of </a:t>
            </a:r>
            <a:r>
              <a:rPr lang="en-US" sz="1400" dirty="0"/>
              <a:t>Education Data - </a:t>
            </a:r>
            <a:r>
              <a:rPr lang="en-US" sz="1400" dirty="0">
                <a:hlinkClick r:id="rId17"/>
              </a:rPr>
              <a:t>http://www.ncpublicschools.org/data/seed</a:t>
            </a:r>
            <a:r>
              <a:rPr lang="en-US" sz="1400" dirty="0" smtClean="0">
                <a:hlinkClick r:id="rId17"/>
              </a:rPr>
              <a:t>/</a:t>
            </a: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SIF</a:t>
            </a:r>
            <a:r>
              <a:rPr lang="en-US" sz="1400" dirty="0" smtClean="0"/>
              <a:t>: </a:t>
            </a:r>
            <a:r>
              <a:rPr lang="en-US" sz="1400" dirty="0"/>
              <a:t>SIF Association - </a:t>
            </a:r>
            <a:r>
              <a:rPr lang="en-US" sz="1400" dirty="0" smtClean="0">
                <a:hlinkClick r:id="rId18"/>
              </a:rPr>
              <a:t>http://www.sifassociation.org</a:t>
            </a: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b="1" dirty="0" smtClean="0"/>
              <a:t>SOAP</a:t>
            </a:r>
            <a:r>
              <a:rPr lang="en-US" sz="1400" dirty="0" smtClean="0"/>
              <a:t>: Simple Object </a:t>
            </a:r>
            <a:r>
              <a:rPr lang="en-US" sz="1400" dirty="0"/>
              <a:t>Access Protocol - </a:t>
            </a:r>
            <a:r>
              <a:rPr lang="en-US" sz="1400" dirty="0">
                <a:hlinkClick r:id="rId19"/>
              </a:rPr>
              <a:t>http://</a:t>
            </a:r>
            <a:r>
              <a:rPr lang="en-US" sz="1400" dirty="0" smtClean="0">
                <a:hlinkClick r:id="rId19"/>
              </a:rPr>
              <a:t>en.wikipedia.org/wiki/SOAP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b="1" dirty="0" err="1" smtClean="0"/>
              <a:t>xAPI</a:t>
            </a:r>
            <a:r>
              <a:rPr lang="en-US" sz="1400" dirty="0" smtClean="0"/>
              <a:t>: Experience API </a:t>
            </a:r>
            <a:r>
              <a:rPr lang="en-US" sz="1400" dirty="0"/>
              <a:t>- </a:t>
            </a:r>
            <a:r>
              <a:rPr lang="en-US" sz="1400" dirty="0">
                <a:hlinkClick r:id="rId20"/>
              </a:rPr>
              <a:t>http://www.adlnet.gov/tla/experience-api</a:t>
            </a:r>
            <a:r>
              <a:rPr lang="en-US" sz="1400" dirty="0" smtClean="0">
                <a:hlinkClick r:id="rId20"/>
              </a:rPr>
              <a:t>/</a:t>
            </a: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 smtClean="0"/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7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354</Words>
  <Application>Microsoft Office PowerPoint</Application>
  <PresentationFormat>On-screen Show (4:3)</PresentationFormat>
  <Paragraphs>77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Standards Initiatives</vt:lpstr>
    </vt:vector>
  </TitlesOfParts>
  <Company>Bill and Melinda Gates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60</cp:revision>
  <dcterms:created xsi:type="dcterms:W3CDTF">2013-03-30T00:43:08Z</dcterms:created>
  <dcterms:modified xsi:type="dcterms:W3CDTF">2015-11-05T04:21:10Z</dcterms:modified>
</cp:coreProperties>
</file>