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itelsl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t-EE"/>
              <a:t>Klõpsake juhteksemplari alapealkirja laadi redigeerimiseks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718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ldiallkirjaga panoraam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3728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alkiri ja pildial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9208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iteallkirjaga ts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t-EE"/>
              <a:t>Klõpsake juhteksemplari tekstilaadide redigeerimiseks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03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itka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13468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05262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ldiveerg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828329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itel ja vertikaa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860977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altiitel ja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63193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ealkiri j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55613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otise pä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490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846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õrd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45808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inult pealki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36745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ü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2791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Pealdisega s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98085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ldiallkirjaga pi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t-EE"/>
              <a:t>Pildi lisamiseks klõpsake ikooni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t-EE"/>
              <a:t>Klõpsake juhteksemplari tekstilaadide redigeerimiseks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1145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t-EE"/>
              <a:t>Klõpsake juhteksemplari pealkirja laadi redigeerimiseks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t-EE"/>
              <a:t>Klõpsake juhteksemplari tekstilaadide redigeerimiseks</a:t>
            </a:r>
          </a:p>
          <a:p>
            <a:pPr lvl="1"/>
            <a:r>
              <a:rPr lang="et-EE"/>
              <a:t>Teine tase</a:t>
            </a:r>
          </a:p>
          <a:p>
            <a:pPr lvl="2"/>
            <a:r>
              <a:rPr lang="et-EE"/>
              <a:t>Kolmas tase</a:t>
            </a:r>
          </a:p>
          <a:p>
            <a:pPr lvl="3"/>
            <a:r>
              <a:rPr lang="et-EE"/>
              <a:t>Neljas tase</a:t>
            </a:r>
          </a:p>
          <a:p>
            <a:pPr lvl="4"/>
            <a:r>
              <a:rPr lang="et-EE"/>
              <a:t>Viies tase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3D5DB1-F9E8-4519-92EE-BA2E7743F2BE}" type="datetimeFigureOut">
              <a:rPr lang="et-EE" smtClean="0"/>
              <a:t>27.11.2023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t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2B2EA-655D-419C-8F66-C2AC87CFEE11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68206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5620A244-F118-4F81-91DF-E95C11E57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Turu-uuring</a:t>
            </a:r>
          </a:p>
        </p:txBody>
      </p:sp>
      <p:sp>
        <p:nvSpPr>
          <p:cNvPr id="3" name="Alapealkiri 2">
            <a:extLst>
              <a:ext uri="{FF2B5EF4-FFF2-40B4-BE49-F238E27FC236}">
                <a16:creationId xmlns:a16="http://schemas.microsoft.com/office/drawing/2014/main" id="{943D2DB5-B341-49E5-986F-C4814576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t-EE" dirty="0"/>
              <a:t>Edgar Muoni, </a:t>
            </a:r>
            <a:r>
              <a:rPr lang="et-EE" dirty="0" err="1"/>
              <a:t>Andero</a:t>
            </a:r>
            <a:r>
              <a:rPr lang="et-EE" dirty="0"/>
              <a:t> Mägi, </a:t>
            </a:r>
            <a:r>
              <a:rPr lang="et-EE" dirty="0" err="1"/>
              <a:t>Reten</a:t>
            </a:r>
            <a:r>
              <a:rPr lang="et-EE" dirty="0"/>
              <a:t> Klooster, Jaagup </a:t>
            </a:r>
            <a:r>
              <a:rPr lang="et-EE" dirty="0" err="1"/>
              <a:t>Pranstibel</a:t>
            </a:r>
            <a:endParaRPr lang="et-EE" dirty="0"/>
          </a:p>
          <a:p>
            <a:r>
              <a:rPr lang="et-EE" dirty="0"/>
              <a:t>TarGE23</a:t>
            </a:r>
          </a:p>
        </p:txBody>
      </p:sp>
    </p:spTree>
    <p:extLst>
      <p:ext uri="{BB962C8B-B14F-4D97-AF65-F5344CB8AC3E}">
        <p14:creationId xmlns:p14="http://schemas.microsoft.com/office/powerpoint/2010/main" val="1277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3653EE4A-89E7-422E-A7B5-209863535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6587"/>
          </a:xfrm>
        </p:spPr>
        <p:txBody>
          <a:bodyPr/>
          <a:lstStyle/>
          <a:p>
            <a:pPr algn="ctr"/>
            <a:r>
              <a:rPr lang="et-EE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Meie küsitluse sihtgrupp</a:t>
            </a:r>
            <a:br>
              <a:rPr lang="et-E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t-EE" dirty="0"/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7AA5688E-99ED-4D24-9D75-F7C85AD6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t-EE" b="1" dirty="0"/>
              <a:t>Osales 10 inimest küsitluses milleks </a:t>
            </a:r>
            <a:r>
              <a:rPr lang="et-EE" b="1" dirty="0" err="1"/>
              <a:t>ne</a:t>
            </a:r>
            <a:r>
              <a:rPr lang="en-US" b="1" dirty="0"/>
              <a:t>n</a:t>
            </a:r>
            <a:r>
              <a:rPr lang="et-EE" b="1" dirty="0" err="1"/>
              <a:t>deks</a:t>
            </a:r>
            <a:r>
              <a:rPr lang="et-EE" b="1" dirty="0"/>
              <a:t> olid:</a:t>
            </a:r>
          </a:p>
          <a:p>
            <a:pPr marL="0" indent="0">
              <a:buNone/>
            </a:pPr>
            <a:endParaRPr lang="et-EE" b="1" dirty="0"/>
          </a:p>
          <a:p>
            <a:r>
              <a:rPr lang="en-US" dirty="0" err="1"/>
              <a:t>Eakad</a:t>
            </a:r>
            <a:r>
              <a:rPr lang="en-US" dirty="0"/>
              <a:t> </a:t>
            </a:r>
            <a:r>
              <a:rPr lang="en-US" dirty="0" err="1"/>
              <a:t>inimesed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r>
              <a:rPr lang="en-US" dirty="0" err="1"/>
              <a:t>Inimesed</a:t>
            </a:r>
            <a:r>
              <a:rPr lang="en-US" dirty="0"/>
              <a:t>, </a:t>
            </a:r>
            <a:r>
              <a:rPr lang="en-US" dirty="0" err="1"/>
              <a:t>kes</a:t>
            </a:r>
            <a:r>
              <a:rPr lang="et-EE" dirty="0"/>
              <a:t> elavad </a:t>
            </a:r>
            <a:r>
              <a:rPr lang="en-US" dirty="0" err="1"/>
              <a:t>linnas</a:t>
            </a:r>
            <a:r>
              <a:rPr lang="en-US" dirty="0"/>
              <a:t> </a:t>
            </a:r>
            <a:r>
              <a:rPr lang="et-EE" dirty="0"/>
              <a:t>või maal</a:t>
            </a:r>
            <a:endParaRPr lang="en-US" dirty="0"/>
          </a:p>
          <a:p>
            <a:pPr marL="0" indent="0">
              <a:buNone/>
            </a:pPr>
            <a:endParaRPr lang="et-EE" dirty="0"/>
          </a:p>
          <a:p>
            <a:r>
              <a:rPr lang="et-EE" dirty="0"/>
              <a:t>Abielus</a:t>
            </a:r>
            <a:r>
              <a:rPr lang="en-US" dirty="0"/>
              <a:t> </a:t>
            </a:r>
            <a:r>
              <a:rPr lang="en-US" dirty="0" err="1"/>
              <a:t>paarid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Meesterahvas</a:t>
            </a:r>
            <a:r>
              <a:rPr lang="en-US" dirty="0"/>
              <a:t> ja </a:t>
            </a:r>
            <a:r>
              <a:rPr lang="en-US" dirty="0" err="1"/>
              <a:t>naisterahvas</a:t>
            </a:r>
            <a:endParaRPr lang="en-US" dirty="0"/>
          </a:p>
          <a:p>
            <a:endParaRPr lang="en-US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2385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604936D1-F4F9-40D4-9A3F-077995A6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600" dirty="0"/>
              <a:t>Kas sihtrühma esindaja oleks huvitatud toote või teenuse kasutamisest?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A77197BB-31E5-4B98-B5E2-83746F3AE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t-EE" dirty="0"/>
              <a:t>80% vastanutest ütles, et nad oleks huvitatud teenuse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/>
              <a:t>20% </a:t>
            </a:r>
            <a:r>
              <a:rPr lang="en-US" dirty="0" err="1"/>
              <a:t>vastanutest</a:t>
            </a:r>
            <a:r>
              <a:rPr lang="en-US" dirty="0"/>
              <a:t> </a:t>
            </a:r>
            <a:r>
              <a:rPr lang="en-US" dirty="0" err="1"/>
              <a:t>võib</a:t>
            </a:r>
            <a:r>
              <a:rPr lang="en-US" dirty="0"/>
              <a:t>-olla </a:t>
            </a:r>
            <a:r>
              <a:rPr lang="en-US" dirty="0" err="1"/>
              <a:t>nõus</a:t>
            </a:r>
            <a:r>
              <a:rPr lang="en-US" dirty="0"/>
              <a:t> </a:t>
            </a:r>
            <a:r>
              <a:rPr lang="en-US" dirty="0" err="1"/>
              <a:t>kasutama</a:t>
            </a:r>
            <a:r>
              <a:rPr lang="en-US" dirty="0"/>
              <a:t> </a:t>
            </a:r>
            <a:r>
              <a:rPr lang="en-US" dirty="0" err="1"/>
              <a:t>meie</a:t>
            </a:r>
            <a:r>
              <a:rPr lang="en-US" dirty="0"/>
              <a:t> </a:t>
            </a:r>
            <a:r>
              <a:rPr lang="en-US" dirty="0" err="1"/>
              <a:t>teenust</a:t>
            </a:r>
            <a:endParaRPr lang="en-US" dirty="0"/>
          </a:p>
          <a:p>
            <a:endParaRPr lang="en-US" dirty="0"/>
          </a:p>
          <a:p>
            <a:r>
              <a:rPr lang="en-US" dirty="0"/>
              <a:t>60% </a:t>
            </a:r>
            <a:r>
              <a:rPr lang="en-US" dirty="0" err="1"/>
              <a:t>kindlasti</a:t>
            </a:r>
            <a:r>
              <a:rPr lang="en-US" dirty="0"/>
              <a:t> </a:t>
            </a:r>
            <a:r>
              <a:rPr lang="en-US" dirty="0" err="1"/>
              <a:t>oleks</a:t>
            </a:r>
            <a:r>
              <a:rPr lang="en-US" dirty="0"/>
              <a:t> </a:t>
            </a:r>
            <a:r>
              <a:rPr lang="en-US" dirty="0" err="1"/>
              <a:t>nõus</a:t>
            </a:r>
            <a:r>
              <a:rPr lang="en-US" dirty="0"/>
              <a:t> </a:t>
            </a:r>
            <a:r>
              <a:rPr lang="en-US" dirty="0" err="1"/>
              <a:t>kasutama</a:t>
            </a:r>
            <a:r>
              <a:rPr lang="en-US" dirty="0"/>
              <a:t> </a:t>
            </a:r>
            <a:r>
              <a:rPr lang="en-US" dirty="0" err="1"/>
              <a:t>meie</a:t>
            </a:r>
            <a:r>
              <a:rPr lang="en-US" dirty="0"/>
              <a:t> </a:t>
            </a:r>
            <a:r>
              <a:rPr lang="en-US" dirty="0" err="1"/>
              <a:t>teenust</a:t>
            </a:r>
            <a:endParaRPr lang="en-US" dirty="0"/>
          </a:p>
          <a:p>
            <a:endParaRPr lang="en-US" dirty="0"/>
          </a:p>
          <a:p>
            <a:r>
              <a:rPr lang="en-US" dirty="0"/>
              <a:t>20% </a:t>
            </a:r>
            <a:r>
              <a:rPr lang="en-US" dirty="0" err="1"/>
              <a:t>vastanutest</a:t>
            </a:r>
            <a:r>
              <a:rPr lang="en-US" dirty="0"/>
              <a:t> </a:t>
            </a:r>
            <a:r>
              <a:rPr lang="en-US" dirty="0" err="1"/>
              <a:t>kindlasti</a:t>
            </a:r>
            <a:r>
              <a:rPr lang="en-US" dirty="0"/>
              <a:t> </a:t>
            </a:r>
            <a:r>
              <a:rPr lang="en-US" dirty="0" err="1"/>
              <a:t>poleks</a:t>
            </a:r>
            <a:r>
              <a:rPr lang="en-US" dirty="0"/>
              <a:t> </a:t>
            </a:r>
            <a:r>
              <a:rPr lang="en-US" dirty="0" err="1"/>
              <a:t>nõus</a:t>
            </a:r>
            <a:r>
              <a:rPr lang="en-US" dirty="0"/>
              <a:t> </a:t>
            </a:r>
            <a:r>
              <a:rPr lang="en-US" dirty="0" err="1"/>
              <a:t>kasutama</a:t>
            </a:r>
            <a:r>
              <a:rPr lang="en-US" dirty="0"/>
              <a:t> </a:t>
            </a:r>
            <a:r>
              <a:rPr lang="en-US" dirty="0" err="1"/>
              <a:t>meie</a:t>
            </a:r>
            <a:r>
              <a:rPr lang="en-US" dirty="0"/>
              <a:t> </a:t>
            </a:r>
            <a:r>
              <a:rPr lang="en-US" dirty="0" err="1"/>
              <a:t>teenust</a:t>
            </a:r>
            <a:endParaRPr lang="en-US" dirty="0"/>
          </a:p>
          <a:p>
            <a:endParaRPr lang="et-EE" dirty="0"/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200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C5A67964-41BC-465F-87F7-825F6969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3600" dirty="0"/>
              <a:t>Mis probleemi sihtrühma esindaja arvates toode või teenus aitab lahendada?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19558D7B-A4C8-42BE-8D1F-5C23492F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t-EE"/>
              <a:t>Aitaks </a:t>
            </a:r>
            <a:r>
              <a:rPr lang="et-EE" dirty="0"/>
              <a:t>koristustöödega korteris </a:t>
            </a:r>
            <a:r>
              <a:rPr lang="et-EE"/>
              <a:t>või majaümbruses</a:t>
            </a:r>
            <a:endParaRPr lang="et-EE" dirty="0"/>
          </a:p>
          <a:p>
            <a:pPr marL="0" indent="0">
              <a:buNone/>
            </a:pPr>
            <a:endParaRPr lang="et-EE" dirty="0"/>
          </a:p>
          <a:p>
            <a:r>
              <a:rPr lang="et-EE" dirty="0"/>
              <a:t>Aitaks tuua ravimid ja toitu poest maal või korteris elavatele</a:t>
            </a:r>
            <a:r>
              <a:rPr lang="en-US" dirty="0"/>
              <a:t> </a:t>
            </a:r>
            <a:r>
              <a:rPr lang="en-US" dirty="0" err="1"/>
              <a:t>inimestele</a:t>
            </a:r>
            <a:endParaRPr lang="en-US" dirty="0"/>
          </a:p>
          <a:p>
            <a:endParaRPr lang="et-EE" dirty="0"/>
          </a:p>
          <a:p>
            <a:r>
              <a:rPr lang="et-EE" dirty="0"/>
              <a:t>Emotsionaalset tugi üksinda elavatele eakatele</a:t>
            </a:r>
          </a:p>
          <a:p>
            <a:pPr marL="0" indent="0">
              <a:buNone/>
            </a:pPr>
            <a:endParaRPr lang="et-EE" dirty="0"/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806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91BE97B4-15C8-47A6-9878-FEC78657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sz="2800" dirty="0"/>
              <a:t>Kas sihtrühma esindaja oleks valmis toote või teenuse kasutamise eest maksma ning kui jah, kui palju?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E224633E-AFDA-40A4-9AC5-BCB97FDE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7</a:t>
            </a:r>
            <a:r>
              <a:rPr lang="en-US" dirty="0"/>
              <a:t>0</a:t>
            </a:r>
            <a:r>
              <a:rPr lang="et-EE" dirty="0"/>
              <a:t>% vastanutest oleks nõus maksma</a:t>
            </a:r>
            <a:r>
              <a:rPr lang="en-US" dirty="0"/>
              <a:t> </a:t>
            </a:r>
            <a:r>
              <a:rPr lang="en-US" dirty="0" err="1"/>
              <a:t>meie</a:t>
            </a:r>
            <a:r>
              <a:rPr lang="et-EE" dirty="0"/>
              <a:t> teenuse eest, kui see ei ületa 10€ teenuse eest</a:t>
            </a:r>
          </a:p>
          <a:p>
            <a:pPr marL="0" indent="0">
              <a:buNone/>
            </a:pPr>
            <a:endParaRPr lang="et-EE" dirty="0"/>
          </a:p>
          <a:p>
            <a:r>
              <a:rPr lang="en-US" dirty="0"/>
              <a:t>30</a:t>
            </a:r>
            <a:r>
              <a:rPr lang="et-EE" dirty="0"/>
              <a:t>% vastanutest polnud nõus maksma selle teenuse eest</a:t>
            </a:r>
            <a:r>
              <a:rPr lang="en-US" dirty="0"/>
              <a:t> </a:t>
            </a:r>
            <a:r>
              <a:rPr lang="en-US" dirty="0" err="1"/>
              <a:t>kuna</a:t>
            </a:r>
            <a:r>
              <a:rPr lang="en-US" dirty="0"/>
              <a:t> </a:t>
            </a:r>
            <a:r>
              <a:rPr lang="en-US" dirty="0" err="1"/>
              <a:t>nende</a:t>
            </a:r>
            <a:r>
              <a:rPr lang="en-US" dirty="0"/>
              <a:t> </a:t>
            </a:r>
            <a:r>
              <a:rPr lang="en-US" dirty="0" err="1"/>
              <a:t>arvates</a:t>
            </a:r>
            <a:r>
              <a:rPr lang="en-US" dirty="0"/>
              <a:t> </a:t>
            </a:r>
            <a:r>
              <a:rPr lang="en-US" dirty="0" err="1"/>
              <a:t>liiga</a:t>
            </a:r>
            <a:r>
              <a:rPr lang="en-US" dirty="0"/>
              <a:t> </a:t>
            </a:r>
            <a:r>
              <a:rPr lang="en-US" dirty="0" err="1"/>
              <a:t>kallis</a:t>
            </a:r>
            <a:endParaRPr lang="et-EE" dirty="0"/>
          </a:p>
          <a:p>
            <a:endParaRPr lang="et-EE" dirty="0"/>
          </a:p>
          <a:p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1063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>
            <a:extLst>
              <a:ext uri="{FF2B5EF4-FFF2-40B4-BE49-F238E27FC236}">
                <a16:creationId xmlns:a16="http://schemas.microsoft.com/office/drawing/2014/main" id="{110295BF-6393-4482-A91A-0EA663B0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Küsitluses osalenud inimeste nimed</a:t>
            </a:r>
          </a:p>
        </p:txBody>
      </p:sp>
      <p:sp>
        <p:nvSpPr>
          <p:cNvPr id="3" name="Sisu kohatäide 2">
            <a:extLst>
              <a:ext uri="{FF2B5EF4-FFF2-40B4-BE49-F238E27FC236}">
                <a16:creationId xmlns:a16="http://schemas.microsoft.com/office/drawing/2014/main" id="{7BF05807-A65D-47B6-B208-4B6EE375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588168"/>
            <a:ext cx="4214646" cy="4660231"/>
          </a:xfrm>
        </p:spPr>
        <p:txBody>
          <a:bodyPr/>
          <a:lstStyle/>
          <a:p>
            <a:r>
              <a:rPr lang="et-EE" dirty="0"/>
              <a:t>Maie </a:t>
            </a:r>
            <a:r>
              <a:rPr lang="et-EE" dirty="0" err="1"/>
              <a:t>Rello</a:t>
            </a:r>
            <a:endParaRPr lang="et-EE" dirty="0"/>
          </a:p>
          <a:p>
            <a:r>
              <a:rPr lang="et-EE" dirty="0"/>
              <a:t>Kalle </a:t>
            </a:r>
            <a:r>
              <a:rPr lang="et-EE" dirty="0" err="1"/>
              <a:t>Ints</a:t>
            </a:r>
            <a:endParaRPr lang="et-EE" dirty="0"/>
          </a:p>
          <a:p>
            <a:r>
              <a:rPr lang="et-EE" dirty="0"/>
              <a:t>Taivo Kask</a:t>
            </a:r>
          </a:p>
          <a:p>
            <a:r>
              <a:rPr lang="et-EE" dirty="0"/>
              <a:t>Valdur Lehtla</a:t>
            </a:r>
          </a:p>
          <a:p>
            <a:r>
              <a:rPr lang="et-EE" dirty="0"/>
              <a:t>Malle </a:t>
            </a:r>
            <a:r>
              <a:rPr lang="et-EE" dirty="0" err="1"/>
              <a:t>Ender</a:t>
            </a:r>
            <a:endParaRPr lang="et-EE" dirty="0"/>
          </a:p>
          <a:p>
            <a:r>
              <a:rPr lang="et-EE" dirty="0" err="1"/>
              <a:t>Mari-Liis</a:t>
            </a:r>
            <a:r>
              <a:rPr lang="et-EE" dirty="0"/>
              <a:t> Tamm</a:t>
            </a:r>
          </a:p>
          <a:p>
            <a:r>
              <a:rPr lang="et-EE" dirty="0"/>
              <a:t>Toomas Kangur</a:t>
            </a:r>
          </a:p>
          <a:p>
            <a:r>
              <a:rPr lang="et-EE" dirty="0"/>
              <a:t>Kairi Metsis</a:t>
            </a:r>
          </a:p>
          <a:p>
            <a:r>
              <a:rPr lang="et-EE" dirty="0"/>
              <a:t>Jaak Kallas</a:t>
            </a:r>
          </a:p>
          <a:p>
            <a:r>
              <a:rPr lang="et-EE" dirty="0" err="1"/>
              <a:t>Lissbet</a:t>
            </a:r>
            <a:r>
              <a:rPr lang="et-EE" dirty="0"/>
              <a:t> Põder</a:t>
            </a:r>
          </a:p>
          <a:p>
            <a:pPr marL="0" indent="0">
              <a:buNone/>
            </a:pP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59750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on">
  <a:themeElements>
    <a:clrScheme name="Io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194</Words>
  <Application>Microsoft Office PowerPoint</Application>
  <PresentationFormat>Laiekraan</PresentationFormat>
  <Paragraphs>54</Paragraphs>
  <Slides>6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4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Ioon</vt:lpstr>
      <vt:lpstr>Turu-uuring</vt:lpstr>
      <vt:lpstr>Meie küsitluse sihtgrupp </vt:lpstr>
      <vt:lpstr>Kas sihtrühma esindaja oleks huvitatud toote või teenuse kasutamisest?</vt:lpstr>
      <vt:lpstr>Mis probleemi sihtrühma esindaja arvates toode või teenus aitab lahendada?</vt:lpstr>
      <vt:lpstr>Kas sihtrühma esindaja oleks valmis toote või teenuse kasutamise eest maksma ning kui jah, kui palju?</vt:lpstr>
      <vt:lpstr>Küsitluses osalenud inimeste nimed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Turu-uuring</dc:title>
  <dc:creator>Edgar Muoni</dc:creator>
  <cp:lastModifiedBy>Edgar Muoni</cp:lastModifiedBy>
  <cp:revision>22</cp:revision>
  <dcterms:created xsi:type="dcterms:W3CDTF">2023-11-25T21:15:03Z</dcterms:created>
  <dcterms:modified xsi:type="dcterms:W3CDTF">2023-11-27T13:02:13Z</dcterms:modified>
</cp:coreProperties>
</file>