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A3F5B6-9BF1-4B61-BA48-E464F016CEA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C3A485-6080-4658-9816-61FA45A5D23A}">
      <dgm:prSet/>
      <dgm:spPr/>
      <dgm:t>
        <a:bodyPr/>
        <a:lstStyle/>
        <a:p>
          <a:r>
            <a:rPr lang="et-EE" dirty="0"/>
            <a:t>Võimalus õppida IT-süsteemide kohta ja arendada digipädevusi</a:t>
          </a:r>
          <a:endParaRPr lang="en-US" dirty="0"/>
        </a:p>
      </dgm:t>
    </dgm:pt>
    <dgm:pt modelId="{C17555F6-9F84-43B4-8A7A-9D140DA5DA9E}" type="parTrans" cxnId="{20AEC9C1-EC28-46B3-8083-C577FEA804A3}">
      <dgm:prSet/>
      <dgm:spPr/>
      <dgm:t>
        <a:bodyPr/>
        <a:lstStyle/>
        <a:p>
          <a:endParaRPr lang="en-US"/>
        </a:p>
      </dgm:t>
    </dgm:pt>
    <dgm:pt modelId="{BDD5C99D-1B81-4E73-9031-814589AB508B}" type="sibTrans" cxnId="{20AEC9C1-EC28-46B3-8083-C577FEA804A3}">
      <dgm:prSet phldrT="1" phldr="0"/>
      <dgm:spPr/>
      <dgm:t>
        <a:bodyPr/>
        <a:lstStyle/>
        <a:p>
          <a:endParaRPr lang="en-US"/>
        </a:p>
      </dgm:t>
    </dgm:pt>
    <dgm:pt modelId="{9B5B8116-5A81-428A-A1D8-736C5ED8E738}">
      <dgm:prSet/>
      <dgm:spPr/>
      <dgm:t>
        <a:bodyPr/>
        <a:lstStyle/>
        <a:p>
          <a:r>
            <a:rPr lang="fi-FI" dirty="0" err="1"/>
            <a:t>Võimalik</a:t>
          </a:r>
          <a:r>
            <a:rPr lang="fi-FI" dirty="0"/>
            <a:t> </a:t>
          </a:r>
          <a:r>
            <a:rPr lang="fi-FI" dirty="0" err="1"/>
            <a:t>leida</a:t>
          </a:r>
          <a:r>
            <a:rPr lang="fi-FI" dirty="0"/>
            <a:t> uusi </a:t>
          </a:r>
          <a:r>
            <a:rPr lang="fi-FI" dirty="0" err="1"/>
            <a:t>karjäärivõimalusi</a:t>
          </a:r>
          <a:r>
            <a:rPr lang="fi-FI" dirty="0"/>
            <a:t> IT-</a:t>
          </a:r>
          <a:r>
            <a:rPr lang="fi-FI" dirty="0" err="1"/>
            <a:t>sektoris</a:t>
          </a:r>
          <a:endParaRPr lang="en-US" dirty="0"/>
        </a:p>
      </dgm:t>
    </dgm:pt>
    <dgm:pt modelId="{8F33B325-0670-48DA-BFCD-97896DE46E73}" type="parTrans" cxnId="{2A0C740A-3656-4EEB-8D45-1740CF992F5A}">
      <dgm:prSet/>
      <dgm:spPr/>
      <dgm:t>
        <a:bodyPr/>
        <a:lstStyle/>
        <a:p>
          <a:endParaRPr lang="en-US"/>
        </a:p>
      </dgm:t>
    </dgm:pt>
    <dgm:pt modelId="{B2CD7865-BF2F-4D6D-A561-0554912889BC}" type="sibTrans" cxnId="{2A0C740A-3656-4EEB-8D45-1740CF992F5A}">
      <dgm:prSet phldrT="3" phldr="0"/>
      <dgm:spPr/>
      <dgm:t>
        <a:bodyPr/>
        <a:lstStyle/>
        <a:p>
          <a:endParaRPr lang="en-US"/>
        </a:p>
      </dgm:t>
    </dgm:pt>
    <dgm:pt modelId="{E9017BFE-409E-4913-99F8-CB2262D85705}">
      <dgm:prSet/>
      <dgm:spPr/>
      <dgm:t>
        <a:bodyPr/>
        <a:lstStyle/>
        <a:p>
          <a:r>
            <a:rPr lang="et-EE" dirty="0"/>
            <a:t>Ligipääs IT-süsteemidele, mis aitavad automatiseerida tööd</a:t>
          </a:r>
          <a:endParaRPr lang="en-US" dirty="0"/>
        </a:p>
      </dgm:t>
    </dgm:pt>
    <dgm:pt modelId="{72395406-EC4D-4D24-B155-9C6635FB91D2}" type="parTrans" cxnId="{83A3B9C4-1D6A-4000-8AD6-AD9B366FEEEC}">
      <dgm:prSet/>
      <dgm:spPr/>
      <dgm:t>
        <a:bodyPr/>
        <a:lstStyle/>
        <a:p>
          <a:endParaRPr lang="et-EE"/>
        </a:p>
      </dgm:t>
    </dgm:pt>
    <dgm:pt modelId="{6869FE2A-CC3E-4AF5-8573-6CF2F66B8A52}" type="sibTrans" cxnId="{83A3B9C4-1D6A-4000-8AD6-AD9B366FEEEC}">
      <dgm:prSet phldrT="2" phldr="0"/>
      <dgm:spPr/>
      <dgm:t>
        <a:bodyPr/>
        <a:lstStyle/>
        <a:p>
          <a:endParaRPr lang="et-EE"/>
        </a:p>
      </dgm:t>
    </dgm:pt>
    <dgm:pt modelId="{52908C83-712D-49FF-A580-462EF9BCA24B}">
      <dgm:prSet/>
      <dgm:spPr/>
      <dgm:t>
        <a:bodyPr/>
        <a:lstStyle/>
        <a:p>
          <a:r>
            <a:rPr lang="et-EE" dirty="0"/>
            <a:t>IT-juhtkond toetab töötajate soove ja vajadusi tehnoloogia osas</a:t>
          </a:r>
          <a:endParaRPr lang="en-US" dirty="0"/>
        </a:p>
      </dgm:t>
    </dgm:pt>
    <dgm:pt modelId="{D2FBBA96-BA53-4F89-9F8F-113C8812F4DC}" type="parTrans" cxnId="{4E870FCF-09C7-4F52-A39A-9F1B6D353959}">
      <dgm:prSet/>
      <dgm:spPr/>
      <dgm:t>
        <a:bodyPr/>
        <a:lstStyle/>
        <a:p>
          <a:endParaRPr lang="et-EE"/>
        </a:p>
      </dgm:t>
    </dgm:pt>
    <dgm:pt modelId="{D5C57884-D77E-41B3-8549-57EC4BC34774}" type="sibTrans" cxnId="{4E870FCF-09C7-4F52-A39A-9F1B6D353959}">
      <dgm:prSet/>
      <dgm:spPr/>
      <dgm:t>
        <a:bodyPr/>
        <a:lstStyle/>
        <a:p>
          <a:endParaRPr lang="et-EE"/>
        </a:p>
      </dgm:t>
    </dgm:pt>
    <dgm:pt modelId="{1BA0CE52-0C0A-40A2-AE62-AAD114D79BA9}" type="pres">
      <dgm:prSet presAssocID="{52A3F5B6-9BF1-4B61-BA48-E464F016CE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D9DDC4-B714-4B2B-9E73-EFCCEBDE8F22}" type="pres">
      <dgm:prSet presAssocID="{6AC3A485-6080-4658-9816-61FA45A5D23A}" presName="hierRoot1" presStyleCnt="0"/>
      <dgm:spPr/>
    </dgm:pt>
    <dgm:pt modelId="{20621A5A-EE66-43E5-B90A-A85CA3F4EEBA}" type="pres">
      <dgm:prSet presAssocID="{6AC3A485-6080-4658-9816-61FA45A5D23A}" presName="composite" presStyleCnt="0"/>
      <dgm:spPr/>
    </dgm:pt>
    <dgm:pt modelId="{BB8001B4-2F07-4C1E-98A6-66C279C74941}" type="pres">
      <dgm:prSet presAssocID="{6AC3A485-6080-4658-9816-61FA45A5D23A}" presName="background" presStyleLbl="node0" presStyleIdx="0" presStyleCnt="4"/>
      <dgm:spPr/>
    </dgm:pt>
    <dgm:pt modelId="{CF1618BD-0377-475C-89EB-4023A20CE64E}" type="pres">
      <dgm:prSet presAssocID="{6AC3A485-6080-4658-9816-61FA45A5D23A}" presName="text" presStyleLbl="fgAcc0" presStyleIdx="0" presStyleCnt="4">
        <dgm:presLayoutVars>
          <dgm:chPref val="3"/>
        </dgm:presLayoutVars>
      </dgm:prSet>
      <dgm:spPr/>
    </dgm:pt>
    <dgm:pt modelId="{C7D66A52-06B7-49F9-A6BF-F3C614767C64}" type="pres">
      <dgm:prSet presAssocID="{6AC3A485-6080-4658-9816-61FA45A5D23A}" presName="hierChild2" presStyleCnt="0"/>
      <dgm:spPr/>
    </dgm:pt>
    <dgm:pt modelId="{5731D3F6-FEC2-40B4-8201-40FD17C913A0}" type="pres">
      <dgm:prSet presAssocID="{E9017BFE-409E-4913-99F8-CB2262D85705}" presName="hierRoot1" presStyleCnt="0"/>
      <dgm:spPr/>
    </dgm:pt>
    <dgm:pt modelId="{48AF421E-0580-44AE-BACA-C160205B6992}" type="pres">
      <dgm:prSet presAssocID="{E9017BFE-409E-4913-99F8-CB2262D85705}" presName="composite" presStyleCnt="0"/>
      <dgm:spPr/>
    </dgm:pt>
    <dgm:pt modelId="{E72B0304-EA42-4180-A307-E7BA7A7D91FB}" type="pres">
      <dgm:prSet presAssocID="{E9017BFE-409E-4913-99F8-CB2262D85705}" presName="background" presStyleLbl="node0" presStyleIdx="1" presStyleCnt="4"/>
      <dgm:spPr/>
    </dgm:pt>
    <dgm:pt modelId="{44FA2843-600A-4655-BB14-9F959DF0C2D2}" type="pres">
      <dgm:prSet presAssocID="{E9017BFE-409E-4913-99F8-CB2262D85705}" presName="text" presStyleLbl="fgAcc0" presStyleIdx="1" presStyleCnt="4">
        <dgm:presLayoutVars>
          <dgm:chPref val="3"/>
        </dgm:presLayoutVars>
      </dgm:prSet>
      <dgm:spPr/>
    </dgm:pt>
    <dgm:pt modelId="{EC343770-9D60-48EF-B28B-37B2DBC37802}" type="pres">
      <dgm:prSet presAssocID="{E9017BFE-409E-4913-99F8-CB2262D85705}" presName="hierChild2" presStyleCnt="0"/>
      <dgm:spPr/>
    </dgm:pt>
    <dgm:pt modelId="{CFB07DAF-220B-40B5-8446-94242FCCD0DF}" type="pres">
      <dgm:prSet presAssocID="{9B5B8116-5A81-428A-A1D8-736C5ED8E738}" presName="hierRoot1" presStyleCnt="0"/>
      <dgm:spPr/>
    </dgm:pt>
    <dgm:pt modelId="{B930A2F1-2A11-43FE-B4F4-DC66ADEB5EDF}" type="pres">
      <dgm:prSet presAssocID="{9B5B8116-5A81-428A-A1D8-736C5ED8E738}" presName="composite" presStyleCnt="0"/>
      <dgm:spPr/>
    </dgm:pt>
    <dgm:pt modelId="{DA9A3F27-964F-4C9C-AA6A-9C431EA3946F}" type="pres">
      <dgm:prSet presAssocID="{9B5B8116-5A81-428A-A1D8-736C5ED8E738}" presName="background" presStyleLbl="node0" presStyleIdx="2" presStyleCnt="4"/>
      <dgm:spPr/>
    </dgm:pt>
    <dgm:pt modelId="{E316285F-C2D6-43F6-897B-045EB9D3F42A}" type="pres">
      <dgm:prSet presAssocID="{9B5B8116-5A81-428A-A1D8-736C5ED8E738}" presName="text" presStyleLbl="fgAcc0" presStyleIdx="2" presStyleCnt="4">
        <dgm:presLayoutVars>
          <dgm:chPref val="3"/>
        </dgm:presLayoutVars>
      </dgm:prSet>
      <dgm:spPr/>
    </dgm:pt>
    <dgm:pt modelId="{16F8C8BE-FF60-4346-9393-174B39BBBFA4}" type="pres">
      <dgm:prSet presAssocID="{9B5B8116-5A81-428A-A1D8-736C5ED8E738}" presName="hierChild2" presStyleCnt="0"/>
      <dgm:spPr/>
    </dgm:pt>
    <dgm:pt modelId="{5B9997A7-65FC-4C96-B70F-25F85CA3558F}" type="pres">
      <dgm:prSet presAssocID="{52908C83-712D-49FF-A580-462EF9BCA24B}" presName="hierRoot1" presStyleCnt="0"/>
      <dgm:spPr/>
    </dgm:pt>
    <dgm:pt modelId="{29D0DFC8-138B-4E99-8200-EBC4B2DDB3C7}" type="pres">
      <dgm:prSet presAssocID="{52908C83-712D-49FF-A580-462EF9BCA24B}" presName="composite" presStyleCnt="0"/>
      <dgm:spPr/>
    </dgm:pt>
    <dgm:pt modelId="{2F2B0EBD-F946-4F25-BBA0-73E70446815C}" type="pres">
      <dgm:prSet presAssocID="{52908C83-712D-49FF-A580-462EF9BCA24B}" presName="background" presStyleLbl="node0" presStyleIdx="3" presStyleCnt="4"/>
      <dgm:spPr/>
    </dgm:pt>
    <dgm:pt modelId="{22F4B71C-CDDE-4FC0-BA58-436364F25572}" type="pres">
      <dgm:prSet presAssocID="{52908C83-712D-49FF-A580-462EF9BCA24B}" presName="text" presStyleLbl="fgAcc0" presStyleIdx="3" presStyleCnt="4">
        <dgm:presLayoutVars>
          <dgm:chPref val="3"/>
        </dgm:presLayoutVars>
      </dgm:prSet>
      <dgm:spPr/>
    </dgm:pt>
    <dgm:pt modelId="{48A95817-8F01-45CB-A77B-97CB2C8CB7FF}" type="pres">
      <dgm:prSet presAssocID="{52908C83-712D-49FF-A580-462EF9BCA24B}" presName="hierChild2" presStyleCnt="0"/>
      <dgm:spPr/>
    </dgm:pt>
  </dgm:ptLst>
  <dgm:cxnLst>
    <dgm:cxn modelId="{2A0C740A-3656-4EEB-8D45-1740CF992F5A}" srcId="{52A3F5B6-9BF1-4B61-BA48-E464F016CEA6}" destId="{9B5B8116-5A81-428A-A1D8-736C5ED8E738}" srcOrd="2" destOrd="0" parTransId="{8F33B325-0670-48DA-BFCD-97896DE46E73}" sibTransId="{B2CD7865-BF2F-4D6D-A561-0554912889BC}"/>
    <dgm:cxn modelId="{FB91F55E-B44A-4403-A431-33EAC6024676}" type="presOf" srcId="{6AC3A485-6080-4658-9816-61FA45A5D23A}" destId="{CF1618BD-0377-475C-89EB-4023A20CE64E}" srcOrd="0" destOrd="0" presId="urn:microsoft.com/office/officeart/2005/8/layout/hierarchy1"/>
    <dgm:cxn modelId="{02560391-E5C5-40DD-AA27-435F49835AC8}" type="presOf" srcId="{52908C83-712D-49FF-A580-462EF9BCA24B}" destId="{22F4B71C-CDDE-4FC0-BA58-436364F25572}" srcOrd="0" destOrd="0" presId="urn:microsoft.com/office/officeart/2005/8/layout/hierarchy1"/>
    <dgm:cxn modelId="{4C13CCB3-9111-4C7A-91D4-9629985122EC}" type="presOf" srcId="{9B5B8116-5A81-428A-A1D8-736C5ED8E738}" destId="{E316285F-C2D6-43F6-897B-045EB9D3F42A}" srcOrd="0" destOrd="0" presId="urn:microsoft.com/office/officeart/2005/8/layout/hierarchy1"/>
    <dgm:cxn modelId="{20AEC9C1-EC28-46B3-8083-C577FEA804A3}" srcId="{52A3F5B6-9BF1-4B61-BA48-E464F016CEA6}" destId="{6AC3A485-6080-4658-9816-61FA45A5D23A}" srcOrd="0" destOrd="0" parTransId="{C17555F6-9F84-43B4-8A7A-9D140DA5DA9E}" sibTransId="{BDD5C99D-1B81-4E73-9031-814589AB508B}"/>
    <dgm:cxn modelId="{83A3B9C4-1D6A-4000-8AD6-AD9B366FEEEC}" srcId="{52A3F5B6-9BF1-4B61-BA48-E464F016CEA6}" destId="{E9017BFE-409E-4913-99F8-CB2262D85705}" srcOrd="1" destOrd="0" parTransId="{72395406-EC4D-4D24-B155-9C6635FB91D2}" sibTransId="{6869FE2A-CC3E-4AF5-8573-6CF2F66B8A52}"/>
    <dgm:cxn modelId="{4E870FCF-09C7-4F52-A39A-9F1B6D353959}" srcId="{52A3F5B6-9BF1-4B61-BA48-E464F016CEA6}" destId="{52908C83-712D-49FF-A580-462EF9BCA24B}" srcOrd="3" destOrd="0" parTransId="{D2FBBA96-BA53-4F89-9F8F-113C8812F4DC}" sibTransId="{D5C57884-D77E-41B3-8549-57EC4BC34774}"/>
    <dgm:cxn modelId="{636126E4-0BB9-4692-9DC8-76AACC88C108}" type="presOf" srcId="{52A3F5B6-9BF1-4B61-BA48-E464F016CEA6}" destId="{1BA0CE52-0C0A-40A2-AE62-AAD114D79BA9}" srcOrd="0" destOrd="0" presId="urn:microsoft.com/office/officeart/2005/8/layout/hierarchy1"/>
    <dgm:cxn modelId="{7D61EFED-C82A-419A-9AA4-09A17EA4DFF9}" type="presOf" srcId="{E9017BFE-409E-4913-99F8-CB2262D85705}" destId="{44FA2843-600A-4655-BB14-9F959DF0C2D2}" srcOrd="0" destOrd="0" presId="urn:microsoft.com/office/officeart/2005/8/layout/hierarchy1"/>
    <dgm:cxn modelId="{D9E18E2D-6317-492E-B2A0-6776880B6ECE}" type="presParOf" srcId="{1BA0CE52-0C0A-40A2-AE62-AAD114D79BA9}" destId="{8CD9DDC4-B714-4B2B-9E73-EFCCEBDE8F22}" srcOrd="0" destOrd="0" presId="urn:microsoft.com/office/officeart/2005/8/layout/hierarchy1"/>
    <dgm:cxn modelId="{EBE94FB5-136C-4948-BAC7-EDFB905488FE}" type="presParOf" srcId="{8CD9DDC4-B714-4B2B-9E73-EFCCEBDE8F22}" destId="{20621A5A-EE66-43E5-B90A-A85CA3F4EEBA}" srcOrd="0" destOrd="0" presId="urn:microsoft.com/office/officeart/2005/8/layout/hierarchy1"/>
    <dgm:cxn modelId="{862F7F04-2FEB-4EC5-8EE4-1C976E993714}" type="presParOf" srcId="{20621A5A-EE66-43E5-B90A-A85CA3F4EEBA}" destId="{BB8001B4-2F07-4C1E-98A6-66C279C74941}" srcOrd="0" destOrd="0" presId="urn:microsoft.com/office/officeart/2005/8/layout/hierarchy1"/>
    <dgm:cxn modelId="{F4763708-4985-42A7-BF1D-D4F4CF4B8947}" type="presParOf" srcId="{20621A5A-EE66-43E5-B90A-A85CA3F4EEBA}" destId="{CF1618BD-0377-475C-89EB-4023A20CE64E}" srcOrd="1" destOrd="0" presId="urn:microsoft.com/office/officeart/2005/8/layout/hierarchy1"/>
    <dgm:cxn modelId="{BBA826FC-2F0F-4153-BF3C-BC5B4A9CBD10}" type="presParOf" srcId="{8CD9DDC4-B714-4B2B-9E73-EFCCEBDE8F22}" destId="{C7D66A52-06B7-49F9-A6BF-F3C614767C64}" srcOrd="1" destOrd="0" presId="urn:microsoft.com/office/officeart/2005/8/layout/hierarchy1"/>
    <dgm:cxn modelId="{F8EAC4AD-DC2B-4FA4-8E29-74FBC26431EB}" type="presParOf" srcId="{1BA0CE52-0C0A-40A2-AE62-AAD114D79BA9}" destId="{5731D3F6-FEC2-40B4-8201-40FD17C913A0}" srcOrd="1" destOrd="0" presId="urn:microsoft.com/office/officeart/2005/8/layout/hierarchy1"/>
    <dgm:cxn modelId="{3027C299-444C-4F3B-A328-36B155AF74A1}" type="presParOf" srcId="{5731D3F6-FEC2-40B4-8201-40FD17C913A0}" destId="{48AF421E-0580-44AE-BACA-C160205B6992}" srcOrd="0" destOrd="0" presId="urn:microsoft.com/office/officeart/2005/8/layout/hierarchy1"/>
    <dgm:cxn modelId="{EB269DB6-7B6C-4F81-A78C-19E5361FDBCB}" type="presParOf" srcId="{48AF421E-0580-44AE-BACA-C160205B6992}" destId="{E72B0304-EA42-4180-A307-E7BA7A7D91FB}" srcOrd="0" destOrd="0" presId="urn:microsoft.com/office/officeart/2005/8/layout/hierarchy1"/>
    <dgm:cxn modelId="{38517A0E-0904-404D-924C-EF6153548DD5}" type="presParOf" srcId="{48AF421E-0580-44AE-BACA-C160205B6992}" destId="{44FA2843-600A-4655-BB14-9F959DF0C2D2}" srcOrd="1" destOrd="0" presId="urn:microsoft.com/office/officeart/2005/8/layout/hierarchy1"/>
    <dgm:cxn modelId="{8081EC62-AD88-4ACF-ADD6-99BCC6392115}" type="presParOf" srcId="{5731D3F6-FEC2-40B4-8201-40FD17C913A0}" destId="{EC343770-9D60-48EF-B28B-37B2DBC37802}" srcOrd="1" destOrd="0" presId="urn:microsoft.com/office/officeart/2005/8/layout/hierarchy1"/>
    <dgm:cxn modelId="{6F6DA0C9-FB4C-4975-A5CE-45E88321A96E}" type="presParOf" srcId="{1BA0CE52-0C0A-40A2-AE62-AAD114D79BA9}" destId="{CFB07DAF-220B-40B5-8446-94242FCCD0DF}" srcOrd="2" destOrd="0" presId="urn:microsoft.com/office/officeart/2005/8/layout/hierarchy1"/>
    <dgm:cxn modelId="{5D4AD593-6F8C-483C-913D-2D9D87E23C13}" type="presParOf" srcId="{CFB07DAF-220B-40B5-8446-94242FCCD0DF}" destId="{B930A2F1-2A11-43FE-B4F4-DC66ADEB5EDF}" srcOrd="0" destOrd="0" presId="urn:microsoft.com/office/officeart/2005/8/layout/hierarchy1"/>
    <dgm:cxn modelId="{D99E9DBF-57A8-4B20-85EB-CCF3169F2BD0}" type="presParOf" srcId="{B930A2F1-2A11-43FE-B4F4-DC66ADEB5EDF}" destId="{DA9A3F27-964F-4C9C-AA6A-9C431EA3946F}" srcOrd="0" destOrd="0" presId="urn:microsoft.com/office/officeart/2005/8/layout/hierarchy1"/>
    <dgm:cxn modelId="{B1C59457-E656-4EAA-BA0F-66E7C110F986}" type="presParOf" srcId="{B930A2F1-2A11-43FE-B4F4-DC66ADEB5EDF}" destId="{E316285F-C2D6-43F6-897B-045EB9D3F42A}" srcOrd="1" destOrd="0" presId="urn:microsoft.com/office/officeart/2005/8/layout/hierarchy1"/>
    <dgm:cxn modelId="{F791EB7C-1546-4D18-927D-002F8D80E037}" type="presParOf" srcId="{CFB07DAF-220B-40B5-8446-94242FCCD0DF}" destId="{16F8C8BE-FF60-4346-9393-174B39BBBFA4}" srcOrd="1" destOrd="0" presId="urn:microsoft.com/office/officeart/2005/8/layout/hierarchy1"/>
    <dgm:cxn modelId="{D40CE717-0A74-4F96-A24A-1F8409FA338C}" type="presParOf" srcId="{1BA0CE52-0C0A-40A2-AE62-AAD114D79BA9}" destId="{5B9997A7-65FC-4C96-B70F-25F85CA3558F}" srcOrd="3" destOrd="0" presId="urn:microsoft.com/office/officeart/2005/8/layout/hierarchy1"/>
    <dgm:cxn modelId="{B7447880-5A5C-45B1-B705-A767D93C4A95}" type="presParOf" srcId="{5B9997A7-65FC-4C96-B70F-25F85CA3558F}" destId="{29D0DFC8-138B-4E99-8200-EBC4B2DDB3C7}" srcOrd="0" destOrd="0" presId="urn:microsoft.com/office/officeart/2005/8/layout/hierarchy1"/>
    <dgm:cxn modelId="{4DF24FDA-DE6F-4477-86C9-278ACAF4D12E}" type="presParOf" srcId="{29D0DFC8-138B-4E99-8200-EBC4B2DDB3C7}" destId="{2F2B0EBD-F946-4F25-BBA0-73E70446815C}" srcOrd="0" destOrd="0" presId="urn:microsoft.com/office/officeart/2005/8/layout/hierarchy1"/>
    <dgm:cxn modelId="{508F22D0-D194-4AC8-88A3-9FDAD7337A27}" type="presParOf" srcId="{29D0DFC8-138B-4E99-8200-EBC4B2DDB3C7}" destId="{22F4B71C-CDDE-4FC0-BA58-436364F25572}" srcOrd="1" destOrd="0" presId="urn:microsoft.com/office/officeart/2005/8/layout/hierarchy1"/>
    <dgm:cxn modelId="{BD1ED573-E8B5-4B49-98FB-811A05B66F2F}" type="presParOf" srcId="{5B9997A7-65FC-4C96-B70F-25F85CA3558F}" destId="{48A95817-8F01-45CB-A77B-97CB2C8CB7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A3F5B6-9BF1-4B61-BA48-E464F016CEA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C3A485-6080-4658-9816-61FA45A5D23A}">
      <dgm:prSet/>
      <dgm:spPr/>
      <dgm:t>
        <a:bodyPr/>
        <a:lstStyle/>
        <a:p>
          <a:r>
            <a:rPr lang="et-EE" dirty="0"/>
            <a:t>Suured ja tihedad IT-muudatused projektides võivad põhjustada tööseisakuid ja segadust</a:t>
          </a:r>
          <a:endParaRPr lang="en-US" dirty="0"/>
        </a:p>
      </dgm:t>
    </dgm:pt>
    <dgm:pt modelId="{C17555F6-9F84-43B4-8A7A-9D140DA5DA9E}" type="parTrans" cxnId="{20AEC9C1-EC28-46B3-8083-C577FEA804A3}">
      <dgm:prSet/>
      <dgm:spPr/>
      <dgm:t>
        <a:bodyPr/>
        <a:lstStyle/>
        <a:p>
          <a:endParaRPr lang="en-US"/>
        </a:p>
      </dgm:t>
    </dgm:pt>
    <dgm:pt modelId="{BDD5C99D-1B81-4E73-9031-814589AB508B}" type="sibTrans" cxnId="{20AEC9C1-EC28-46B3-8083-C577FEA804A3}">
      <dgm:prSet phldrT="1" phldr="0"/>
      <dgm:spPr/>
      <dgm:t>
        <a:bodyPr/>
        <a:lstStyle/>
        <a:p>
          <a:endParaRPr lang="en-US"/>
        </a:p>
      </dgm:t>
    </dgm:pt>
    <dgm:pt modelId="{E9017BFE-409E-4913-99F8-CB2262D85705}">
      <dgm:prSet/>
      <dgm:spPr/>
      <dgm:t>
        <a:bodyPr/>
        <a:lstStyle/>
        <a:p>
          <a:r>
            <a:rPr lang="fi-FI" dirty="0"/>
            <a:t>IT-osakonna </a:t>
          </a:r>
          <a:r>
            <a:rPr lang="fi-FI" dirty="0" err="1"/>
            <a:t>prioriteedid</a:t>
          </a:r>
          <a:r>
            <a:rPr lang="fi-FI" dirty="0"/>
            <a:t> ei </a:t>
          </a:r>
          <a:r>
            <a:rPr lang="fi-FI" dirty="0" err="1"/>
            <a:t>pruugi</a:t>
          </a:r>
          <a:r>
            <a:rPr lang="fi-FI" dirty="0"/>
            <a:t> alati </a:t>
          </a:r>
          <a:r>
            <a:rPr lang="fi-FI" dirty="0" err="1"/>
            <a:t>kattuda</a:t>
          </a:r>
          <a:r>
            <a:rPr lang="fi-FI" dirty="0"/>
            <a:t> </a:t>
          </a:r>
          <a:r>
            <a:rPr lang="fi-FI" dirty="0" err="1"/>
            <a:t>tavatöötajate</a:t>
          </a:r>
          <a:r>
            <a:rPr lang="fi-FI" dirty="0"/>
            <a:t> </a:t>
          </a:r>
          <a:r>
            <a:rPr lang="fi-FI" dirty="0" err="1"/>
            <a:t>vajadustega</a:t>
          </a:r>
          <a:endParaRPr lang="en-US" dirty="0"/>
        </a:p>
      </dgm:t>
    </dgm:pt>
    <dgm:pt modelId="{72395406-EC4D-4D24-B155-9C6635FB91D2}" type="parTrans" cxnId="{83A3B9C4-1D6A-4000-8AD6-AD9B366FEEEC}">
      <dgm:prSet/>
      <dgm:spPr/>
      <dgm:t>
        <a:bodyPr/>
        <a:lstStyle/>
        <a:p>
          <a:endParaRPr lang="et-EE"/>
        </a:p>
      </dgm:t>
    </dgm:pt>
    <dgm:pt modelId="{6869FE2A-CC3E-4AF5-8573-6CF2F66B8A52}" type="sibTrans" cxnId="{83A3B9C4-1D6A-4000-8AD6-AD9B366FEEEC}">
      <dgm:prSet phldrT="2" phldr="0"/>
      <dgm:spPr/>
      <dgm:t>
        <a:bodyPr/>
        <a:lstStyle/>
        <a:p>
          <a:endParaRPr lang="et-EE"/>
        </a:p>
      </dgm:t>
    </dgm:pt>
    <dgm:pt modelId="{8528F442-72AE-4800-9376-F619972B55AD}">
      <dgm:prSet/>
      <dgm:spPr/>
      <dgm:t>
        <a:bodyPr/>
        <a:lstStyle/>
        <a:p>
          <a:r>
            <a:rPr lang="et-EE" dirty="0"/>
            <a:t>IT-juhtkond võib keskenduda rohkem tehnilistele lahendustele kui kasutusmugavusele</a:t>
          </a:r>
          <a:endParaRPr lang="en-US" dirty="0"/>
        </a:p>
      </dgm:t>
    </dgm:pt>
    <dgm:pt modelId="{21119DC7-FB79-4328-AEB1-3DF943BC76A9}" type="parTrans" cxnId="{B3837714-E3A7-4783-89FF-9F72D4CBF1C6}">
      <dgm:prSet/>
      <dgm:spPr/>
      <dgm:t>
        <a:bodyPr/>
        <a:lstStyle/>
        <a:p>
          <a:endParaRPr lang="et-EE"/>
        </a:p>
      </dgm:t>
    </dgm:pt>
    <dgm:pt modelId="{C458A85D-E05B-46DA-AD48-0391DC29349F}" type="sibTrans" cxnId="{B3837714-E3A7-4783-89FF-9F72D4CBF1C6}">
      <dgm:prSet/>
      <dgm:spPr/>
      <dgm:t>
        <a:bodyPr/>
        <a:lstStyle/>
        <a:p>
          <a:endParaRPr lang="et-EE"/>
        </a:p>
      </dgm:t>
    </dgm:pt>
    <dgm:pt modelId="{4CC7912F-B9AE-4A8D-8AB9-6FE2B201B64A}">
      <dgm:prSet/>
      <dgm:spPr/>
      <dgm:t>
        <a:bodyPr/>
        <a:lstStyle/>
        <a:p>
          <a:r>
            <a:rPr lang="et-EE" dirty="0"/>
            <a:t>Liigne turvameetmete karmistamine võib tekitada lisakoormust (nt sagedased paroolimuudatused)</a:t>
          </a:r>
          <a:endParaRPr lang="en-US" dirty="0"/>
        </a:p>
      </dgm:t>
    </dgm:pt>
    <dgm:pt modelId="{F9E35BBC-4580-42B0-BF75-164EE520D67E}" type="parTrans" cxnId="{1F8428D7-D79C-4B6F-A368-1CDE016F2FBD}">
      <dgm:prSet/>
      <dgm:spPr/>
      <dgm:t>
        <a:bodyPr/>
        <a:lstStyle/>
        <a:p>
          <a:endParaRPr lang="et-EE"/>
        </a:p>
      </dgm:t>
    </dgm:pt>
    <dgm:pt modelId="{1F16092E-E7F1-4A72-A056-69FC15A1D340}" type="sibTrans" cxnId="{1F8428D7-D79C-4B6F-A368-1CDE016F2FBD}">
      <dgm:prSet/>
      <dgm:spPr/>
      <dgm:t>
        <a:bodyPr/>
        <a:lstStyle/>
        <a:p>
          <a:endParaRPr lang="et-EE"/>
        </a:p>
      </dgm:t>
    </dgm:pt>
    <dgm:pt modelId="{1BA0CE52-0C0A-40A2-AE62-AAD114D79BA9}" type="pres">
      <dgm:prSet presAssocID="{52A3F5B6-9BF1-4B61-BA48-E464F016CE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CD9DDC4-B714-4B2B-9E73-EFCCEBDE8F22}" type="pres">
      <dgm:prSet presAssocID="{6AC3A485-6080-4658-9816-61FA45A5D23A}" presName="hierRoot1" presStyleCnt="0"/>
      <dgm:spPr/>
    </dgm:pt>
    <dgm:pt modelId="{20621A5A-EE66-43E5-B90A-A85CA3F4EEBA}" type="pres">
      <dgm:prSet presAssocID="{6AC3A485-6080-4658-9816-61FA45A5D23A}" presName="composite" presStyleCnt="0"/>
      <dgm:spPr/>
    </dgm:pt>
    <dgm:pt modelId="{BB8001B4-2F07-4C1E-98A6-66C279C74941}" type="pres">
      <dgm:prSet presAssocID="{6AC3A485-6080-4658-9816-61FA45A5D23A}" presName="background" presStyleLbl="node0" presStyleIdx="0" presStyleCnt="4"/>
      <dgm:spPr/>
    </dgm:pt>
    <dgm:pt modelId="{CF1618BD-0377-475C-89EB-4023A20CE64E}" type="pres">
      <dgm:prSet presAssocID="{6AC3A485-6080-4658-9816-61FA45A5D23A}" presName="text" presStyleLbl="fgAcc0" presStyleIdx="0" presStyleCnt="4">
        <dgm:presLayoutVars>
          <dgm:chPref val="3"/>
        </dgm:presLayoutVars>
      </dgm:prSet>
      <dgm:spPr/>
    </dgm:pt>
    <dgm:pt modelId="{C7D66A52-06B7-49F9-A6BF-F3C614767C64}" type="pres">
      <dgm:prSet presAssocID="{6AC3A485-6080-4658-9816-61FA45A5D23A}" presName="hierChild2" presStyleCnt="0"/>
      <dgm:spPr/>
    </dgm:pt>
    <dgm:pt modelId="{5731D3F6-FEC2-40B4-8201-40FD17C913A0}" type="pres">
      <dgm:prSet presAssocID="{E9017BFE-409E-4913-99F8-CB2262D85705}" presName="hierRoot1" presStyleCnt="0"/>
      <dgm:spPr/>
    </dgm:pt>
    <dgm:pt modelId="{48AF421E-0580-44AE-BACA-C160205B6992}" type="pres">
      <dgm:prSet presAssocID="{E9017BFE-409E-4913-99F8-CB2262D85705}" presName="composite" presStyleCnt="0"/>
      <dgm:spPr/>
    </dgm:pt>
    <dgm:pt modelId="{E72B0304-EA42-4180-A307-E7BA7A7D91FB}" type="pres">
      <dgm:prSet presAssocID="{E9017BFE-409E-4913-99F8-CB2262D85705}" presName="background" presStyleLbl="node0" presStyleIdx="1" presStyleCnt="4"/>
      <dgm:spPr/>
    </dgm:pt>
    <dgm:pt modelId="{44FA2843-600A-4655-BB14-9F959DF0C2D2}" type="pres">
      <dgm:prSet presAssocID="{E9017BFE-409E-4913-99F8-CB2262D85705}" presName="text" presStyleLbl="fgAcc0" presStyleIdx="1" presStyleCnt="4">
        <dgm:presLayoutVars>
          <dgm:chPref val="3"/>
        </dgm:presLayoutVars>
      </dgm:prSet>
      <dgm:spPr/>
    </dgm:pt>
    <dgm:pt modelId="{EC343770-9D60-48EF-B28B-37B2DBC37802}" type="pres">
      <dgm:prSet presAssocID="{E9017BFE-409E-4913-99F8-CB2262D85705}" presName="hierChild2" presStyleCnt="0"/>
      <dgm:spPr/>
    </dgm:pt>
    <dgm:pt modelId="{07133B7A-7AA2-46E6-A58A-2E42B98AFAAE}" type="pres">
      <dgm:prSet presAssocID="{8528F442-72AE-4800-9376-F619972B55AD}" presName="hierRoot1" presStyleCnt="0"/>
      <dgm:spPr/>
    </dgm:pt>
    <dgm:pt modelId="{A0D33B8A-82C4-432D-A387-18A70C5831F5}" type="pres">
      <dgm:prSet presAssocID="{8528F442-72AE-4800-9376-F619972B55AD}" presName="composite" presStyleCnt="0"/>
      <dgm:spPr/>
    </dgm:pt>
    <dgm:pt modelId="{83510255-134C-4B8E-8DBE-3CC8D900C0A0}" type="pres">
      <dgm:prSet presAssocID="{8528F442-72AE-4800-9376-F619972B55AD}" presName="background" presStyleLbl="node0" presStyleIdx="2" presStyleCnt="4"/>
      <dgm:spPr/>
    </dgm:pt>
    <dgm:pt modelId="{2CAB0441-5413-4F99-BCAA-42292B028110}" type="pres">
      <dgm:prSet presAssocID="{8528F442-72AE-4800-9376-F619972B55AD}" presName="text" presStyleLbl="fgAcc0" presStyleIdx="2" presStyleCnt="4">
        <dgm:presLayoutVars>
          <dgm:chPref val="3"/>
        </dgm:presLayoutVars>
      </dgm:prSet>
      <dgm:spPr/>
    </dgm:pt>
    <dgm:pt modelId="{1D48659B-305B-4829-862B-BD5382D32720}" type="pres">
      <dgm:prSet presAssocID="{8528F442-72AE-4800-9376-F619972B55AD}" presName="hierChild2" presStyleCnt="0"/>
      <dgm:spPr/>
    </dgm:pt>
    <dgm:pt modelId="{FFB2B057-BD90-4A65-AD68-5569F1A2C903}" type="pres">
      <dgm:prSet presAssocID="{4CC7912F-B9AE-4A8D-8AB9-6FE2B201B64A}" presName="hierRoot1" presStyleCnt="0"/>
      <dgm:spPr/>
    </dgm:pt>
    <dgm:pt modelId="{7A70DB68-7707-4657-8EFE-23118D32B776}" type="pres">
      <dgm:prSet presAssocID="{4CC7912F-B9AE-4A8D-8AB9-6FE2B201B64A}" presName="composite" presStyleCnt="0"/>
      <dgm:spPr/>
    </dgm:pt>
    <dgm:pt modelId="{3795F14B-ACBE-4DCC-B57C-95557BA37DDF}" type="pres">
      <dgm:prSet presAssocID="{4CC7912F-B9AE-4A8D-8AB9-6FE2B201B64A}" presName="background" presStyleLbl="node0" presStyleIdx="3" presStyleCnt="4"/>
      <dgm:spPr/>
    </dgm:pt>
    <dgm:pt modelId="{5A0A0386-411B-4572-8252-6220E766B684}" type="pres">
      <dgm:prSet presAssocID="{4CC7912F-B9AE-4A8D-8AB9-6FE2B201B64A}" presName="text" presStyleLbl="fgAcc0" presStyleIdx="3" presStyleCnt="4">
        <dgm:presLayoutVars>
          <dgm:chPref val="3"/>
        </dgm:presLayoutVars>
      </dgm:prSet>
      <dgm:spPr/>
    </dgm:pt>
    <dgm:pt modelId="{42E34EBC-BD59-4898-9DDB-6C38A9DEBD39}" type="pres">
      <dgm:prSet presAssocID="{4CC7912F-B9AE-4A8D-8AB9-6FE2B201B64A}" presName="hierChild2" presStyleCnt="0"/>
      <dgm:spPr/>
    </dgm:pt>
  </dgm:ptLst>
  <dgm:cxnLst>
    <dgm:cxn modelId="{B3837714-E3A7-4783-89FF-9F72D4CBF1C6}" srcId="{52A3F5B6-9BF1-4B61-BA48-E464F016CEA6}" destId="{8528F442-72AE-4800-9376-F619972B55AD}" srcOrd="2" destOrd="0" parTransId="{21119DC7-FB79-4328-AEB1-3DF943BC76A9}" sibTransId="{C458A85D-E05B-46DA-AD48-0391DC29349F}"/>
    <dgm:cxn modelId="{FB91F55E-B44A-4403-A431-33EAC6024676}" type="presOf" srcId="{6AC3A485-6080-4658-9816-61FA45A5D23A}" destId="{CF1618BD-0377-475C-89EB-4023A20CE64E}" srcOrd="0" destOrd="0" presId="urn:microsoft.com/office/officeart/2005/8/layout/hierarchy1"/>
    <dgm:cxn modelId="{53DEF180-6036-4876-BEA4-C3F12013FD58}" type="presOf" srcId="{4CC7912F-B9AE-4A8D-8AB9-6FE2B201B64A}" destId="{5A0A0386-411B-4572-8252-6220E766B684}" srcOrd="0" destOrd="0" presId="urn:microsoft.com/office/officeart/2005/8/layout/hierarchy1"/>
    <dgm:cxn modelId="{20AEC9C1-EC28-46B3-8083-C577FEA804A3}" srcId="{52A3F5B6-9BF1-4B61-BA48-E464F016CEA6}" destId="{6AC3A485-6080-4658-9816-61FA45A5D23A}" srcOrd="0" destOrd="0" parTransId="{C17555F6-9F84-43B4-8A7A-9D140DA5DA9E}" sibTransId="{BDD5C99D-1B81-4E73-9031-814589AB508B}"/>
    <dgm:cxn modelId="{83A3B9C4-1D6A-4000-8AD6-AD9B366FEEEC}" srcId="{52A3F5B6-9BF1-4B61-BA48-E464F016CEA6}" destId="{E9017BFE-409E-4913-99F8-CB2262D85705}" srcOrd="1" destOrd="0" parTransId="{72395406-EC4D-4D24-B155-9C6635FB91D2}" sibTransId="{6869FE2A-CC3E-4AF5-8573-6CF2F66B8A52}"/>
    <dgm:cxn modelId="{15F636D4-AA5F-4D47-86DE-FF5DA04BCED0}" type="presOf" srcId="{8528F442-72AE-4800-9376-F619972B55AD}" destId="{2CAB0441-5413-4F99-BCAA-42292B028110}" srcOrd="0" destOrd="0" presId="urn:microsoft.com/office/officeart/2005/8/layout/hierarchy1"/>
    <dgm:cxn modelId="{1F8428D7-D79C-4B6F-A368-1CDE016F2FBD}" srcId="{52A3F5B6-9BF1-4B61-BA48-E464F016CEA6}" destId="{4CC7912F-B9AE-4A8D-8AB9-6FE2B201B64A}" srcOrd="3" destOrd="0" parTransId="{F9E35BBC-4580-42B0-BF75-164EE520D67E}" sibTransId="{1F16092E-E7F1-4A72-A056-69FC15A1D340}"/>
    <dgm:cxn modelId="{636126E4-0BB9-4692-9DC8-76AACC88C108}" type="presOf" srcId="{52A3F5B6-9BF1-4B61-BA48-E464F016CEA6}" destId="{1BA0CE52-0C0A-40A2-AE62-AAD114D79BA9}" srcOrd="0" destOrd="0" presId="urn:microsoft.com/office/officeart/2005/8/layout/hierarchy1"/>
    <dgm:cxn modelId="{7D61EFED-C82A-419A-9AA4-09A17EA4DFF9}" type="presOf" srcId="{E9017BFE-409E-4913-99F8-CB2262D85705}" destId="{44FA2843-600A-4655-BB14-9F959DF0C2D2}" srcOrd="0" destOrd="0" presId="urn:microsoft.com/office/officeart/2005/8/layout/hierarchy1"/>
    <dgm:cxn modelId="{D9E18E2D-6317-492E-B2A0-6776880B6ECE}" type="presParOf" srcId="{1BA0CE52-0C0A-40A2-AE62-AAD114D79BA9}" destId="{8CD9DDC4-B714-4B2B-9E73-EFCCEBDE8F22}" srcOrd="0" destOrd="0" presId="urn:microsoft.com/office/officeart/2005/8/layout/hierarchy1"/>
    <dgm:cxn modelId="{EBE94FB5-136C-4948-BAC7-EDFB905488FE}" type="presParOf" srcId="{8CD9DDC4-B714-4B2B-9E73-EFCCEBDE8F22}" destId="{20621A5A-EE66-43E5-B90A-A85CA3F4EEBA}" srcOrd="0" destOrd="0" presId="urn:microsoft.com/office/officeart/2005/8/layout/hierarchy1"/>
    <dgm:cxn modelId="{862F7F04-2FEB-4EC5-8EE4-1C976E993714}" type="presParOf" srcId="{20621A5A-EE66-43E5-B90A-A85CA3F4EEBA}" destId="{BB8001B4-2F07-4C1E-98A6-66C279C74941}" srcOrd="0" destOrd="0" presId="urn:microsoft.com/office/officeart/2005/8/layout/hierarchy1"/>
    <dgm:cxn modelId="{F4763708-4985-42A7-BF1D-D4F4CF4B8947}" type="presParOf" srcId="{20621A5A-EE66-43E5-B90A-A85CA3F4EEBA}" destId="{CF1618BD-0377-475C-89EB-4023A20CE64E}" srcOrd="1" destOrd="0" presId="urn:microsoft.com/office/officeart/2005/8/layout/hierarchy1"/>
    <dgm:cxn modelId="{BBA826FC-2F0F-4153-BF3C-BC5B4A9CBD10}" type="presParOf" srcId="{8CD9DDC4-B714-4B2B-9E73-EFCCEBDE8F22}" destId="{C7D66A52-06B7-49F9-A6BF-F3C614767C64}" srcOrd="1" destOrd="0" presId="urn:microsoft.com/office/officeart/2005/8/layout/hierarchy1"/>
    <dgm:cxn modelId="{F8EAC4AD-DC2B-4FA4-8E29-74FBC26431EB}" type="presParOf" srcId="{1BA0CE52-0C0A-40A2-AE62-AAD114D79BA9}" destId="{5731D3F6-FEC2-40B4-8201-40FD17C913A0}" srcOrd="1" destOrd="0" presId="urn:microsoft.com/office/officeart/2005/8/layout/hierarchy1"/>
    <dgm:cxn modelId="{3027C299-444C-4F3B-A328-36B155AF74A1}" type="presParOf" srcId="{5731D3F6-FEC2-40B4-8201-40FD17C913A0}" destId="{48AF421E-0580-44AE-BACA-C160205B6992}" srcOrd="0" destOrd="0" presId="urn:microsoft.com/office/officeart/2005/8/layout/hierarchy1"/>
    <dgm:cxn modelId="{EB269DB6-7B6C-4F81-A78C-19E5361FDBCB}" type="presParOf" srcId="{48AF421E-0580-44AE-BACA-C160205B6992}" destId="{E72B0304-EA42-4180-A307-E7BA7A7D91FB}" srcOrd="0" destOrd="0" presId="urn:microsoft.com/office/officeart/2005/8/layout/hierarchy1"/>
    <dgm:cxn modelId="{38517A0E-0904-404D-924C-EF6153548DD5}" type="presParOf" srcId="{48AF421E-0580-44AE-BACA-C160205B6992}" destId="{44FA2843-600A-4655-BB14-9F959DF0C2D2}" srcOrd="1" destOrd="0" presId="urn:microsoft.com/office/officeart/2005/8/layout/hierarchy1"/>
    <dgm:cxn modelId="{8081EC62-AD88-4ACF-ADD6-99BCC6392115}" type="presParOf" srcId="{5731D3F6-FEC2-40B4-8201-40FD17C913A0}" destId="{EC343770-9D60-48EF-B28B-37B2DBC37802}" srcOrd="1" destOrd="0" presId="urn:microsoft.com/office/officeart/2005/8/layout/hierarchy1"/>
    <dgm:cxn modelId="{26BED39E-449C-4ED2-9ACA-78FBA10FF24D}" type="presParOf" srcId="{1BA0CE52-0C0A-40A2-AE62-AAD114D79BA9}" destId="{07133B7A-7AA2-46E6-A58A-2E42B98AFAAE}" srcOrd="2" destOrd="0" presId="urn:microsoft.com/office/officeart/2005/8/layout/hierarchy1"/>
    <dgm:cxn modelId="{CA890AB8-AEF5-4E1F-9EE9-5CDB1C7CC2FF}" type="presParOf" srcId="{07133B7A-7AA2-46E6-A58A-2E42B98AFAAE}" destId="{A0D33B8A-82C4-432D-A387-18A70C5831F5}" srcOrd="0" destOrd="0" presId="urn:microsoft.com/office/officeart/2005/8/layout/hierarchy1"/>
    <dgm:cxn modelId="{5CEAD24B-3309-400A-8D44-A23C86D56D1F}" type="presParOf" srcId="{A0D33B8A-82C4-432D-A387-18A70C5831F5}" destId="{83510255-134C-4B8E-8DBE-3CC8D900C0A0}" srcOrd="0" destOrd="0" presId="urn:microsoft.com/office/officeart/2005/8/layout/hierarchy1"/>
    <dgm:cxn modelId="{C2FD286B-999D-462D-9B12-11F45957AA08}" type="presParOf" srcId="{A0D33B8A-82C4-432D-A387-18A70C5831F5}" destId="{2CAB0441-5413-4F99-BCAA-42292B028110}" srcOrd="1" destOrd="0" presId="urn:microsoft.com/office/officeart/2005/8/layout/hierarchy1"/>
    <dgm:cxn modelId="{6D677203-A8AE-4BF9-9E0C-010A7BEFCB5E}" type="presParOf" srcId="{07133B7A-7AA2-46E6-A58A-2E42B98AFAAE}" destId="{1D48659B-305B-4829-862B-BD5382D32720}" srcOrd="1" destOrd="0" presId="urn:microsoft.com/office/officeart/2005/8/layout/hierarchy1"/>
    <dgm:cxn modelId="{787B6BE5-B650-42D5-AAA6-79ABE9F423D5}" type="presParOf" srcId="{1BA0CE52-0C0A-40A2-AE62-AAD114D79BA9}" destId="{FFB2B057-BD90-4A65-AD68-5569F1A2C903}" srcOrd="3" destOrd="0" presId="urn:microsoft.com/office/officeart/2005/8/layout/hierarchy1"/>
    <dgm:cxn modelId="{E0106FDA-BC21-477C-8496-1AD650314A42}" type="presParOf" srcId="{FFB2B057-BD90-4A65-AD68-5569F1A2C903}" destId="{7A70DB68-7707-4657-8EFE-23118D32B776}" srcOrd="0" destOrd="0" presId="urn:microsoft.com/office/officeart/2005/8/layout/hierarchy1"/>
    <dgm:cxn modelId="{DC87F911-790A-4635-BAEA-CDE90A3EBCED}" type="presParOf" srcId="{7A70DB68-7707-4657-8EFE-23118D32B776}" destId="{3795F14B-ACBE-4DCC-B57C-95557BA37DDF}" srcOrd="0" destOrd="0" presId="urn:microsoft.com/office/officeart/2005/8/layout/hierarchy1"/>
    <dgm:cxn modelId="{3D80F216-13C8-487C-9F82-3319B1C71F9A}" type="presParOf" srcId="{7A70DB68-7707-4657-8EFE-23118D32B776}" destId="{5A0A0386-411B-4572-8252-6220E766B684}" srcOrd="1" destOrd="0" presId="urn:microsoft.com/office/officeart/2005/8/layout/hierarchy1"/>
    <dgm:cxn modelId="{4CB42976-136A-4EE1-AC05-5833ED25FAD4}" type="presParOf" srcId="{FFB2B057-BD90-4A65-AD68-5569F1A2C903}" destId="{42E34EBC-BD59-4898-9DDB-6C38A9DEBD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001B4-2F07-4C1E-98A6-66C279C74941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618BD-0377-475C-89EB-4023A20CE64E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700" kern="1200" dirty="0"/>
            <a:t>Võimalus õppida IT-süsteemide kohta ja arendada digipädevusi</a:t>
          </a:r>
          <a:endParaRPr lang="en-US" sz="1700" kern="1200" dirty="0"/>
        </a:p>
      </dsp:txBody>
      <dsp:txXfrm>
        <a:off x="271678" y="1061359"/>
        <a:ext cx="1995055" cy="1238727"/>
      </dsp:txXfrm>
    </dsp:sp>
    <dsp:sp modelId="{E72B0304-EA42-4180-A307-E7BA7A7D91FB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A2843-600A-4655-BB14-9F959DF0C2D2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700" kern="1200" dirty="0"/>
            <a:t>Ligipääs IT-süsteemidele, mis aitavad automatiseerida tööd</a:t>
          </a:r>
          <a:endParaRPr lang="en-US" sz="1700" kern="1200" dirty="0"/>
        </a:p>
      </dsp:txBody>
      <dsp:txXfrm>
        <a:off x="2804286" y="1061359"/>
        <a:ext cx="1995055" cy="1238727"/>
      </dsp:txXfrm>
    </dsp:sp>
    <dsp:sp modelId="{DA9A3F27-964F-4C9C-AA6A-9C431EA3946F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16285F-C2D6-43F6-897B-045EB9D3F42A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700" kern="1200" dirty="0" err="1"/>
            <a:t>Võimalik</a:t>
          </a:r>
          <a:r>
            <a:rPr lang="fi-FI" sz="1700" kern="1200" dirty="0"/>
            <a:t> </a:t>
          </a:r>
          <a:r>
            <a:rPr lang="fi-FI" sz="1700" kern="1200" dirty="0" err="1"/>
            <a:t>leida</a:t>
          </a:r>
          <a:r>
            <a:rPr lang="fi-FI" sz="1700" kern="1200" dirty="0"/>
            <a:t> uusi </a:t>
          </a:r>
          <a:r>
            <a:rPr lang="fi-FI" sz="1700" kern="1200" dirty="0" err="1"/>
            <a:t>karjäärivõimalusi</a:t>
          </a:r>
          <a:r>
            <a:rPr lang="fi-FI" sz="1700" kern="1200" dirty="0"/>
            <a:t> IT-</a:t>
          </a:r>
          <a:r>
            <a:rPr lang="fi-FI" sz="1700" kern="1200" dirty="0" err="1"/>
            <a:t>sektoris</a:t>
          </a:r>
          <a:endParaRPr lang="en-US" sz="1700" kern="1200" dirty="0"/>
        </a:p>
      </dsp:txBody>
      <dsp:txXfrm>
        <a:off x="5336894" y="1061359"/>
        <a:ext cx="1995055" cy="1238727"/>
      </dsp:txXfrm>
    </dsp:sp>
    <dsp:sp modelId="{2F2B0EBD-F946-4F25-BBA0-73E70446815C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F4B71C-CDDE-4FC0-BA58-436364F25572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700" kern="1200" dirty="0"/>
            <a:t>IT-juhtkond toetab töötajate soove ja vajadusi tehnoloogia osas</a:t>
          </a:r>
          <a:endParaRPr lang="en-US" sz="1700" kern="1200" dirty="0"/>
        </a:p>
      </dsp:txBody>
      <dsp:txXfrm>
        <a:off x="7869502" y="1061359"/>
        <a:ext cx="1995055" cy="1238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8001B4-2F07-4C1E-98A6-66C279C74941}">
      <dsp:nvSpPr>
        <dsp:cNvPr id="0" name=""/>
        <dsp:cNvSpPr/>
      </dsp:nvSpPr>
      <dsp:spPr>
        <a:xfrm>
          <a:off x="2902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618BD-0377-475C-89EB-4023A20CE64E}">
      <dsp:nvSpPr>
        <dsp:cNvPr id="0" name=""/>
        <dsp:cNvSpPr/>
      </dsp:nvSpPr>
      <dsp:spPr>
        <a:xfrm>
          <a:off x="233139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500" kern="1200" dirty="0"/>
            <a:t>Suured ja tihedad IT-muudatused projektides võivad põhjustada tööseisakuid ja segadust</a:t>
          </a:r>
          <a:endParaRPr lang="en-US" sz="1500" kern="1200" dirty="0"/>
        </a:p>
      </dsp:txBody>
      <dsp:txXfrm>
        <a:off x="271678" y="1061359"/>
        <a:ext cx="1995055" cy="1238727"/>
      </dsp:txXfrm>
    </dsp:sp>
    <dsp:sp modelId="{E72B0304-EA42-4180-A307-E7BA7A7D91FB}">
      <dsp:nvSpPr>
        <dsp:cNvPr id="0" name=""/>
        <dsp:cNvSpPr/>
      </dsp:nvSpPr>
      <dsp:spPr>
        <a:xfrm>
          <a:off x="2535510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FA2843-600A-4655-BB14-9F959DF0C2D2}">
      <dsp:nvSpPr>
        <dsp:cNvPr id="0" name=""/>
        <dsp:cNvSpPr/>
      </dsp:nvSpPr>
      <dsp:spPr>
        <a:xfrm>
          <a:off x="2765747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500" kern="1200" dirty="0"/>
            <a:t>IT-osakonna </a:t>
          </a:r>
          <a:r>
            <a:rPr lang="fi-FI" sz="1500" kern="1200" dirty="0" err="1"/>
            <a:t>prioriteedid</a:t>
          </a:r>
          <a:r>
            <a:rPr lang="fi-FI" sz="1500" kern="1200" dirty="0"/>
            <a:t> ei </a:t>
          </a:r>
          <a:r>
            <a:rPr lang="fi-FI" sz="1500" kern="1200" dirty="0" err="1"/>
            <a:t>pruugi</a:t>
          </a:r>
          <a:r>
            <a:rPr lang="fi-FI" sz="1500" kern="1200" dirty="0"/>
            <a:t> alati </a:t>
          </a:r>
          <a:r>
            <a:rPr lang="fi-FI" sz="1500" kern="1200" dirty="0" err="1"/>
            <a:t>kattuda</a:t>
          </a:r>
          <a:r>
            <a:rPr lang="fi-FI" sz="1500" kern="1200" dirty="0"/>
            <a:t> </a:t>
          </a:r>
          <a:r>
            <a:rPr lang="fi-FI" sz="1500" kern="1200" dirty="0" err="1"/>
            <a:t>tavatöötajate</a:t>
          </a:r>
          <a:r>
            <a:rPr lang="fi-FI" sz="1500" kern="1200" dirty="0"/>
            <a:t> </a:t>
          </a:r>
          <a:r>
            <a:rPr lang="fi-FI" sz="1500" kern="1200" dirty="0" err="1"/>
            <a:t>vajadustega</a:t>
          </a:r>
          <a:endParaRPr lang="en-US" sz="1500" kern="1200" dirty="0"/>
        </a:p>
      </dsp:txBody>
      <dsp:txXfrm>
        <a:off x="2804286" y="1061359"/>
        <a:ext cx="1995055" cy="1238727"/>
      </dsp:txXfrm>
    </dsp:sp>
    <dsp:sp modelId="{83510255-134C-4B8E-8DBE-3CC8D900C0A0}">
      <dsp:nvSpPr>
        <dsp:cNvPr id="0" name=""/>
        <dsp:cNvSpPr/>
      </dsp:nvSpPr>
      <dsp:spPr>
        <a:xfrm>
          <a:off x="5068118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AB0441-5413-4F99-BCAA-42292B028110}">
      <dsp:nvSpPr>
        <dsp:cNvPr id="0" name=""/>
        <dsp:cNvSpPr/>
      </dsp:nvSpPr>
      <dsp:spPr>
        <a:xfrm>
          <a:off x="5298355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500" kern="1200" dirty="0"/>
            <a:t>IT-juhtkond võib keskenduda rohkem tehnilistele lahendustele kui kasutusmugavusele</a:t>
          </a:r>
          <a:endParaRPr lang="en-US" sz="1500" kern="1200" dirty="0"/>
        </a:p>
      </dsp:txBody>
      <dsp:txXfrm>
        <a:off x="5336894" y="1061359"/>
        <a:ext cx="1995055" cy="1238727"/>
      </dsp:txXfrm>
    </dsp:sp>
    <dsp:sp modelId="{3795F14B-ACBE-4DCC-B57C-95557BA37DDF}">
      <dsp:nvSpPr>
        <dsp:cNvPr id="0" name=""/>
        <dsp:cNvSpPr/>
      </dsp:nvSpPr>
      <dsp:spPr>
        <a:xfrm>
          <a:off x="7600726" y="804095"/>
          <a:ext cx="2072133" cy="13158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0A0386-411B-4572-8252-6220E766B684}">
      <dsp:nvSpPr>
        <dsp:cNvPr id="0" name=""/>
        <dsp:cNvSpPr/>
      </dsp:nvSpPr>
      <dsp:spPr>
        <a:xfrm>
          <a:off x="7830963" y="1022820"/>
          <a:ext cx="2072133" cy="13158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t-EE" sz="1500" kern="1200" dirty="0"/>
            <a:t>Liigne turvameetmete karmistamine võib tekitada lisakoormust (nt sagedased paroolimuudatused)</a:t>
          </a:r>
          <a:endParaRPr lang="en-US" sz="1500" kern="1200" dirty="0"/>
        </a:p>
      </dsp:txBody>
      <dsp:txXfrm>
        <a:off x="7869502" y="1061359"/>
        <a:ext cx="1995055" cy="1238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it-infrastructure-library" TargetMode="External"/><Relationship Id="rId2" Type="http://schemas.openxmlformats.org/officeDocument/2006/relationships/hyperlink" Target="https://www.forbes.com/advisor/business/software/it-management/?authuser=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B0FA-450F-86B5-8474-014B32EB9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t-EE" dirty="0"/>
              <a:t>IT organisatsiooni juhtimine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2B367-83D2-9BE0-0425-D1F364FD7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Kogemused ja nägemused</a:t>
            </a:r>
          </a:p>
          <a:p>
            <a:pPr algn="ctr"/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Edgar Muoni</a:t>
            </a:r>
          </a:p>
          <a:p>
            <a:pPr algn="ctr"/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Tar</a:t>
            </a:r>
            <a:r>
              <a:rPr lang="et-EE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</a:t>
            </a:r>
            <a:r>
              <a:rPr lang="et-EE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28452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4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EDBFDC1-5304-3B03-CC52-733C83C5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t-EE" sz="4800" dirty="0">
                <a:solidFill>
                  <a:srgbClr val="FFFFFF"/>
                </a:solidFill>
              </a:rPr>
              <a:t>Tänan kuulamast!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52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BD54-B2D5-FF5B-C53C-93E3E021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Sissejuhatus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4D3A-0DCC-E4A8-BB41-AF62ADBEF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dirty="0"/>
              <a:t>IT-juhtimine on kõigi organisatsiooni IT-operatsioonide ja -ressurssidega seotud strateegiliste ja haldusküsimuste järelevalve protsess. See hõlmab tarkvara, riistvara, kogu ettevõtet hõlmavaid võrke ja IT-personali. IT-juhtimine on oluline mitte ainult tegevuse tõhususe, vaid ka strateegilise planeerimise seisukohast, tagades, et kõik tehnoloogiateenused ja IT-vahendid on kooskõlas seatud ärieesmärkidega. </a:t>
            </a:r>
            <a:r>
              <a:rPr lang="et-EE" b="1" i="1" dirty="0"/>
              <a:t>Kuna mul puudub eelnev töökogemus </a:t>
            </a:r>
            <a:r>
              <a:rPr lang="et-EE" b="1" i="1" dirty="0" err="1"/>
              <a:t>IT-s</a:t>
            </a:r>
            <a:r>
              <a:rPr lang="et-EE" b="1" i="1" dirty="0"/>
              <a:t>, siis selles esituses on väljatoodud võimalikud negatiivsed ja positiivsed kogemused IT-juhatusega </a:t>
            </a:r>
            <a:r>
              <a:rPr lang="et-EE" b="1" i="1" dirty="0" err="1"/>
              <a:t>ing</a:t>
            </a:r>
            <a:r>
              <a:rPr lang="et-EE" b="1" i="1" dirty="0"/>
              <a:t> kokkuvõttev järeldus.</a:t>
            </a:r>
          </a:p>
        </p:txBody>
      </p:sp>
    </p:spTree>
    <p:extLst>
      <p:ext uri="{BB962C8B-B14F-4D97-AF65-F5344CB8AC3E}">
        <p14:creationId xmlns:p14="http://schemas.microsoft.com/office/powerpoint/2010/main" val="162771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3C0F-40B2-3E03-BF25-453288EE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86043"/>
            <a:ext cx="9905998" cy="838323"/>
          </a:xfrm>
        </p:spPr>
        <p:txBody>
          <a:bodyPr/>
          <a:lstStyle/>
          <a:p>
            <a:pPr algn="ctr"/>
            <a:r>
              <a:rPr lang="et-EE" dirty="0"/>
              <a:t>Miks IT-juhtimine on oluline?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C18CF-9838-328F-66A9-18D98E0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6102"/>
            <a:ext cx="9905999" cy="4998203"/>
          </a:xfrm>
        </p:spPr>
        <p:txBody>
          <a:bodyPr>
            <a:normAutofit/>
          </a:bodyPr>
          <a:lstStyle/>
          <a:p>
            <a:r>
              <a:rPr lang="et-EE" b="1" dirty="0"/>
              <a:t>Parandab tõhusust ja vähendab kulusid</a:t>
            </a:r>
            <a:r>
              <a:rPr lang="et-EE" dirty="0"/>
              <a:t>: </a:t>
            </a:r>
            <a:r>
              <a:rPr lang="et-EE" i="1" dirty="0"/>
              <a:t>IT-ressursside tõhus haldamine aitab optimeerida toiminguid, vähendada üleliigset tööd ja vähendada ebavajalikke kulusid, mis viib tehnoloogia tõhusama kasutamiseni.</a:t>
            </a:r>
          </a:p>
          <a:p>
            <a:pPr marL="0" indent="0">
              <a:buNone/>
            </a:pPr>
            <a:endParaRPr lang="et-EE" i="1" dirty="0"/>
          </a:p>
          <a:p>
            <a:r>
              <a:rPr lang="et-EE" b="1" dirty="0"/>
              <a:t>Soodustab innovatsiooni: </a:t>
            </a:r>
            <a:r>
              <a:rPr lang="et-EE" i="1" dirty="0"/>
              <a:t>IT-juhtimine võib viia uuenduslike lahenduste kasutuselevõtmiseni, mis muudavad äriprotsesse ja loovad uusi võimalusi.</a:t>
            </a:r>
          </a:p>
          <a:p>
            <a:pPr marL="0" indent="0">
              <a:buNone/>
            </a:pPr>
            <a:endParaRPr lang="et-EE" i="1" dirty="0"/>
          </a:p>
          <a:p>
            <a:r>
              <a:rPr lang="et-EE" b="1" dirty="0"/>
              <a:t>Toetab otsuste tegemist:</a:t>
            </a:r>
            <a:r>
              <a:rPr lang="et-EE" i="1" dirty="0"/>
              <a:t> Andmehalduse ja analüüsi abil pakub IT-juhtkond kriitilisi teadmisi, mis toetavad teadlikke otsuseid kogu organisatsioonis.</a:t>
            </a:r>
          </a:p>
          <a:p>
            <a:endParaRPr lang="et-EE" i="1" dirty="0"/>
          </a:p>
          <a:p>
            <a:endParaRPr lang="et-EE" i="1" dirty="0"/>
          </a:p>
        </p:txBody>
      </p:sp>
    </p:spTree>
    <p:extLst>
      <p:ext uri="{BB962C8B-B14F-4D97-AF65-F5344CB8AC3E}">
        <p14:creationId xmlns:p14="http://schemas.microsoft.com/office/powerpoint/2010/main" val="21899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7F17-F43F-FF62-4157-C846CFE9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55047"/>
            <a:ext cx="9905998" cy="1039801"/>
          </a:xfrm>
        </p:spPr>
        <p:txBody>
          <a:bodyPr/>
          <a:lstStyle/>
          <a:p>
            <a:pPr algn="ctr"/>
            <a:r>
              <a:rPr lang="et-EE" dirty="0"/>
              <a:t>Mida IT-juhtkond teeb?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D4537-6316-B6F4-8671-92ED707A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2339"/>
            <a:ext cx="9905999" cy="4974956"/>
          </a:xfrm>
        </p:spPr>
        <p:txBody>
          <a:bodyPr>
            <a:normAutofit fontScale="92500" lnSpcReduction="10000"/>
          </a:bodyPr>
          <a:lstStyle/>
          <a:p>
            <a:r>
              <a:rPr lang="et-EE" b="1" dirty="0"/>
              <a:t>IT-meeskonna juhtimine ja arendamine: </a:t>
            </a:r>
            <a:r>
              <a:rPr lang="et-EE" i="1" dirty="0"/>
              <a:t>Nad juhivad IT-meeskondi, jälgivad koolitust ja arengut, et tagada meeskonna oskuste ajakohasus seoses viimaste tehnoloogiliste suundumuste ja tavadega.</a:t>
            </a:r>
          </a:p>
          <a:p>
            <a:endParaRPr lang="et-EE" dirty="0"/>
          </a:p>
          <a:p>
            <a:r>
              <a:rPr lang="et-EE" b="1" dirty="0"/>
              <a:t>Strateegiline IT-planeerimine: </a:t>
            </a:r>
            <a:r>
              <a:rPr lang="et-EE" i="1" dirty="0"/>
              <a:t>IT-juhid töötavad välja ja rakendavad strateegilisi plaane organisatsiooni IT-infrastruktuuri, tarkvara ja riistvara haldamiseks ja ajakohastamiseks, et viia need vastavusse ärieesmärkidega.</a:t>
            </a:r>
          </a:p>
          <a:p>
            <a:endParaRPr lang="et-EE" dirty="0"/>
          </a:p>
          <a:p>
            <a:r>
              <a:rPr lang="et-EE" b="1" dirty="0"/>
              <a:t>Veaotsing ja tehniline tugi: </a:t>
            </a:r>
            <a:r>
              <a:rPr lang="et-EE" i="1" dirty="0"/>
              <a:t>IT-juhid tegelevad ka keeruliste IT-probleemide lahendamisega, tehnilise toe pakkumisega ja äritegevuse minimaalse häirimise tagamisega.</a:t>
            </a:r>
          </a:p>
        </p:txBody>
      </p:sp>
    </p:spTree>
    <p:extLst>
      <p:ext uri="{BB962C8B-B14F-4D97-AF65-F5344CB8AC3E}">
        <p14:creationId xmlns:p14="http://schemas.microsoft.com/office/powerpoint/2010/main" val="61339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D73E-3FAF-C06B-E351-EE1CF1A2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t-EE" dirty="0"/>
              <a:t>Võimalikud Positiivsed Kogemused juhtkonnaga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53A34-DDAB-C000-031A-C3CA9DC13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7191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151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D73E-3FAF-C06B-E351-EE1CF1A2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t-EE" dirty="0"/>
              <a:t>Võimalikud negatiivsed Kogemused juhtkonnaga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53A34-DDAB-C000-031A-C3CA9DC13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7876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810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76F77-10F1-A937-C0A2-8D171F18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3472"/>
            <a:ext cx="9905998" cy="1224366"/>
          </a:xfrm>
        </p:spPr>
        <p:txBody>
          <a:bodyPr>
            <a:normAutofit/>
          </a:bodyPr>
          <a:lstStyle/>
          <a:p>
            <a:pPr algn="ctr"/>
            <a:r>
              <a:rPr lang="et-EE" dirty="0"/>
              <a:t>Minu nägemus töötaja ja IT-juhtkonna vaheline koostöö paremaks muutmine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B779-5B7A-39AE-8EDF-50EBFC1C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7803"/>
            <a:ext cx="9905999" cy="4052807"/>
          </a:xfrm>
        </p:spPr>
        <p:txBody>
          <a:bodyPr/>
          <a:lstStyle/>
          <a:p>
            <a:r>
              <a:rPr lang="et-EE" sz="1800" dirty="0"/>
              <a:t>IT-juhtkonna ja töötajate vahelise suhtluse lihtsustamine (nt arusaadavamad juhised, otsene ja selgesõnaline suhtluskeel)</a:t>
            </a:r>
          </a:p>
          <a:p>
            <a:r>
              <a:rPr lang="fi-FI" sz="1800" dirty="0" err="1"/>
              <a:t>Bürokraatia</a:t>
            </a:r>
            <a:r>
              <a:rPr lang="fi-FI" sz="1800" dirty="0"/>
              <a:t> </a:t>
            </a:r>
            <a:r>
              <a:rPr lang="fi-FI" sz="1800" dirty="0" err="1"/>
              <a:t>vähendamine</a:t>
            </a:r>
            <a:r>
              <a:rPr lang="fi-FI" sz="1800" dirty="0"/>
              <a:t>, et </a:t>
            </a:r>
            <a:r>
              <a:rPr lang="fi-FI" sz="1800" dirty="0" err="1"/>
              <a:t>ligipääsuõiguste</a:t>
            </a:r>
            <a:r>
              <a:rPr lang="fi-FI" sz="1800" dirty="0"/>
              <a:t> ja </a:t>
            </a:r>
            <a:r>
              <a:rPr lang="fi-FI" sz="1800" dirty="0" err="1"/>
              <a:t>tööriistade</a:t>
            </a:r>
            <a:r>
              <a:rPr lang="fi-FI" sz="1800" dirty="0"/>
              <a:t> </a:t>
            </a:r>
            <a:r>
              <a:rPr lang="fi-FI" sz="1800" dirty="0" err="1"/>
              <a:t>taotlemine</a:t>
            </a:r>
            <a:r>
              <a:rPr lang="fi-FI" sz="1800" dirty="0"/>
              <a:t> </a:t>
            </a:r>
            <a:r>
              <a:rPr lang="fi-FI" sz="1800" dirty="0" err="1"/>
              <a:t>oleks</a:t>
            </a:r>
            <a:r>
              <a:rPr lang="fi-FI" sz="1800" dirty="0"/>
              <a:t> </a:t>
            </a:r>
            <a:r>
              <a:rPr lang="fi-FI" sz="1800" dirty="0" err="1"/>
              <a:t>kiirem</a:t>
            </a:r>
            <a:endParaRPr lang="et-EE" sz="1800" dirty="0"/>
          </a:p>
          <a:p>
            <a:r>
              <a:rPr lang="et-EE" sz="1800" dirty="0"/>
              <a:t>Uute süsteemide juurutamisel rohkem praktilisi koolitusi, et töötajad suudaksid neid efektiivselt kasutada</a:t>
            </a:r>
          </a:p>
          <a:p>
            <a:r>
              <a:rPr lang="fi-FI" sz="1800" dirty="0" err="1"/>
              <a:t>Investeerimine</a:t>
            </a:r>
            <a:r>
              <a:rPr lang="fi-FI" sz="1800" dirty="0"/>
              <a:t> </a:t>
            </a:r>
            <a:r>
              <a:rPr lang="fi-FI" sz="1800" dirty="0" err="1"/>
              <a:t>uuematesse</a:t>
            </a:r>
            <a:r>
              <a:rPr lang="fi-FI" sz="1800" dirty="0"/>
              <a:t> ja </a:t>
            </a:r>
            <a:r>
              <a:rPr lang="fi-FI" sz="1800" dirty="0" err="1"/>
              <a:t>kiirematesse</a:t>
            </a:r>
            <a:r>
              <a:rPr lang="fi-FI" sz="1800" dirty="0"/>
              <a:t> </a:t>
            </a:r>
            <a:r>
              <a:rPr lang="fi-FI" sz="1800" dirty="0" err="1"/>
              <a:t>süsteemidesse</a:t>
            </a:r>
            <a:r>
              <a:rPr lang="fi-FI" sz="1800" dirty="0"/>
              <a:t>, et </a:t>
            </a:r>
            <a:r>
              <a:rPr lang="fi-FI" sz="1800" dirty="0" err="1"/>
              <a:t>vältida</a:t>
            </a:r>
            <a:r>
              <a:rPr lang="fi-FI" sz="1800" dirty="0"/>
              <a:t> </a:t>
            </a:r>
            <a:r>
              <a:rPr lang="fi-FI" sz="1800" dirty="0" err="1"/>
              <a:t>vananenud</a:t>
            </a:r>
            <a:r>
              <a:rPr lang="fi-FI" sz="1800" dirty="0"/>
              <a:t> </a:t>
            </a:r>
            <a:r>
              <a:rPr lang="fi-FI" sz="1800" dirty="0" err="1"/>
              <a:t>tehnoloogia</a:t>
            </a:r>
            <a:r>
              <a:rPr lang="fi-FI" sz="1800" dirty="0"/>
              <a:t> </a:t>
            </a:r>
            <a:r>
              <a:rPr lang="fi-FI" sz="1800" dirty="0" err="1"/>
              <a:t>takistusi</a:t>
            </a:r>
            <a:endParaRPr lang="et-EE" sz="1800" dirty="0"/>
          </a:p>
          <a:p>
            <a:r>
              <a:rPr lang="et-EE" sz="1800" dirty="0"/>
              <a:t>Võimalus kiireloomulistele IT-küsimustele koheselt reageerida (nt spetsiaalne „kiirabi“ tugi)</a:t>
            </a:r>
          </a:p>
          <a:p>
            <a:r>
              <a:rPr lang="et-EE" sz="1800" dirty="0"/>
              <a:t>Paindlikud töögraafikud, kus saab </a:t>
            </a:r>
            <a:r>
              <a:rPr lang="et-EE" sz="1800" dirty="0" err="1"/>
              <a:t>balantsi</a:t>
            </a:r>
            <a:r>
              <a:rPr lang="et-EE" sz="1800" dirty="0"/>
              <a:t> pidada töö ja personaalne elu rütmiga</a:t>
            </a:r>
          </a:p>
          <a:p>
            <a:r>
              <a:rPr lang="et-EE" sz="1800" dirty="0"/>
              <a:t>Firma poolt pakutavad transpordi võimalused</a:t>
            </a:r>
          </a:p>
          <a:p>
            <a:r>
              <a:rPr lang="et-EE" sz="1800" dirty="0"/>
              <a:t>Rohkem võimalusi töötada väljaspool kodukontorid</a:t>
            </a:r>
          </a:p>
          <a:p>
            <a:endParaRPr lang="et-EE" sz="1800" dirty="0"/>
          </a:p>
          <a:p>
            <a:pPr marL="0" indent="0">
              <a:buNone/>
            </a:pPr>
            <a:endParaRPr lang="et-EE" sz="1800" dirty="0"/>
          </a:p>
          <a:p>
            <a:endParaRPr lang="et-EE" sz="1800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628524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9226-C093-E83B-B384-082F43C6E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7326"/>
          </a:xfrm>
        </p:spPr>
        <p:txBody>
          <a:bodyPr/>
          <a:lstStyle/>
          <a:p>
            <a:pPr algn="ctr"/>
            <a:r>
              <a:rPr lang="et-EE" dirty="0"/>
              <a:t>Kokkuvõtte ja järeldused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FC802-3D0D-63FB-B600-80F498601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7356"/>
            <a:ext cx="9905999" cy="4473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t-EE" sz="2000" dirty="0"/>
              <a:t>IT-organisatsiooni juhtimine mängib olulist rolli tööprotsesside tõhustamises, tehnoloogiliste lahenduste rakendamises ja töötajate toetamisel. Positiivsed kogemused näitavad, et hästi juhitud IT-osakond võib pakkuda kiiret tuge, kaasaegseid tööriistu ja võimalusi arenguks. Samas toovad negatiivsed kogemused esile probleeme, nagu aeglane probleemide lahendamine, liigne bürokraatia, piirangud töövahenditele ja keerulised süsteemimuudatused.  </a:t>
            </a:r>
          </a:p>
          <a:p>
            <a:pPr marL="0" indent="0">
              <a:buNone/>
            </a:pPr>
            <a:endParaRPr lang="et-EE" sz="2000" dirty="0"/>
          </a:p>
          <a:p>
            <a:pPr marL="0" indent="0">
              <a:buNone/>
            </a:pPr>
            <a:r>
              <a:rPr lang="et-EE" sz="2000" dirty="0"/>
              <a:t>Järeldusena võib öelda, et IT-juhtimist saab tulevikus alati parandada, keskendudes paremale koostööle töötajatega, kasutajasõbralikumale IT-toele, paindlikumatele tööprotsessidele, tihe tehisintellekti abi kasutamine ning tasakaalu leidmisele süsteemi turvalisuse ja tööprotsessi mugavuse vahel. Investeerimine kaasaegsetesse tehnoloogiatesse ja töötajate koolitamisele aitab muuta IT-süsteemide arendamine tõhusamaks, mugavaks ja töötajasõbralikumaks, mis omakorda toetab kogu ettevõtte arengut ja efektiivsust.</a:t>
            </a:r>
          </a:p>
        </p:txBody>
      </p:sp>
    </p:spTree>
    <p:extLst>
      <p:ext uri="{BB962C8B-B14F-4D97-AF65-F5344CB8AC3E}">
        <p14:creationId xmlns:p14="http://schemas.microsoft.com/office/powerpoint/2010/main" val="101862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A628-2E5C-2BC4-2399-0C37396D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Kasutatud allikad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13E1-91E9-B00F-128E-548EEF62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>
                <a:hlinkClick r:id="rId2"/>
              </a:rPr>
              <a:t>https://www.forbes.com/advisor/business/software/it-management/?authuser=0</a:t>
            </a:r>
            <a:endParaRPr lang="et-EE" dirty="0"/>
          </a:p>
          <a:p>
            <a:r>
              <a:rPr lang="et-EE" dirty="0">
                <a:hlinkClick r:id="rId3"/>
              </a:rPr>
              <a:t>https://www.ibm.com/think/topics/it-infrastructure-library</a:t>
            </a:r>
            <a:endParaRPr lang="et-EE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927092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364</TotalTime>
  <Words>555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IT organisatsiooni juhtimine</vt:lpstr>
      <vt:lpstr>Sissejuhatus</vt:lpstr>
      <vt:lpstr>Miks IT-juhtimine on oluline?</vt:lpstr>
      <vt:lpstr>Mida IT-juhtkond teeb?</vt:lpstr>
      <vt:lpstr>Võimalikud Positiivsed Kogemused juhtkonnaga</vt:lpstr>
      <vt:lpstr>Võimalikud negatiivsed Kogemused juhtkonnaga</vt:lpstr>
      <vt:lpstr>Minu nägemus töötaja ja IT-juhtkonna vaheline koostöö paremaks muutmine</vt:lpstr>
      <vt:lpstr>Kokkuvõtte ja järeldused</vt:lpstr>
      <vt:lpstr>Kasutatud allikad</vt:lpstr>
      <vt:lpstr>Tänan kuulamast!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Muoni</dc:creator>
  <cp:keywords>Sissejuhatus IT organisatsiooni juhtimisse ja taristusse</cp:keywords>
  <cp:lastModifiedBy>Edgar Muoni</cp:lastModifiedBy>
  <cp:revision>11</cp:revision>
  <dcterms:created xsi:type="dcterms:W3CDTF">2025-02-03T15:14:56Z</dcterms:created>
  <dcterms:modified xsi:type="dcterms:W3CDTF">2025-02-04T19:37:25Z</dcterms:modified>
</cp:coreProperties>
</file>