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3989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418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923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81585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0702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91888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89222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48485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98241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634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3297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6517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2410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241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6681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7830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3795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3138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8663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dQuijada24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EdQuijada24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https://github.com/EdQuijada24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BBA67A1-3281-BB3C-8836-2E56EDF2F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1334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EdQuijada24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01300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2597</Words>
  <Application>Microsoft Office PowerPoint</Application>
  <PresentationFormat>Panorámica</PresentationFormat>
  <Paragraphs>272</Paragraphs>
  <Slides>47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5" baseType="lpstr">
      <vt:lpstr>-apple-system</vt:lpstr>
      <vt:lpstr>Arial</vt:lpstr>
      <vt:lpstr>Bahnschrift Condensed</vt:lpstr>
      <vt:lpstr>Bahnschrift Light SemiCondensed</vt:lpstr>
      <vt:lpstr>Carlito</vt:lpstr>
      <vt:lpstr>Trebuchet MS</vt:lpstr>
      <vt:lpstr>Wingdings 3</vt:lpstr>
      <vt:lpstr>Faceta</vt:lpstr>
      <vt:lpstr>Presentación de PowerPoint</vt:lpstr>
      <vt:lpstr>Outline </vt:lpstr>
      <vt:lpstr>Executive Summary </vt:lpstr>
      <vt:lpstr>Introduction</vt:lpstr>
      <vt:lpstr>Methodology </vt:lpstr>
      <vt:lpstr>Presentación de PowerPoint</vt:lpstr>
      <vt:lpstr>Data Collection Overview</vt:lpstr>
      <vt:lpstr>Filter data to only  include Falcon 9  launches</vt:lpstr>
      <vt:lpstr>Presentación de PowerPoint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Presentación de PowerPoint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Presentación de PowerPoint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Presentación de PowerPoint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QUIJADA REBOLLEDO EDISON P</cp:lastModifiedBy>
  <cp:revision>2</cp:revision>
  <dcterms:created xsi:type="dcterms:W3CDTF">2021-08-26T16:53:12Z</dcterms:created>
  <dcterms:modified xsi:type="dcterms:W3CDTF">2024-12-17T20:56:07Z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