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2FAA-5618-1735-8F07-F1A5DA76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FA685-860F-5053-4E64-70119114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2B43-5EB4-A600-28D5-A63B6B86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FA90-FFF4-4060-8CCE-193DA8EA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66A4-271D-E349-A840-D7A4E4E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2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2403-3488-6AF5-589A-B0AACBEE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DD89-9F5A-3733-BFF5-20E66F45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D32A-84A6-143B-1B37-71DDD8AE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4F76-BCBD-8470-24FC-E7260F44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9FB1-E787-AFD6-94D0-6AA613E0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2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4CE4C-944B-8615-EFAC-C38B34304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8E019-37D5-AA9C-5386-5128ACCF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D615-4207-1D36-DCE5-AC0C6889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9C4A-3798-3F94-EF57-00612E80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F46F-D0E1-52DC-BBE7-AF7BDDEF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3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FF0C-4C03-0E18-0E4A-6889FA2C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C65A-8601-0CB9-D20F-E68C7FAC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F940-3A72-7B8A-7031-2E656B5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AF3-07B9-0CD8-D608-53408628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9486-0996-6409-7B45-217E394C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AF06-BB72-7BC0-A446-72F77049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E7F3-B2ED-1227-6C7C-70D037CA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4CE2-F220-2538-8134-DC35606F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F6C-95EA-CD39-766F-9CD66FAB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C3F9-C459-2C6B-EE7A-A53B2D3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0B49-BBFF-AD7D-89A9-C87C775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51E-E136-7864-5EE9-466FD7BD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17A84-0B1B-12F9-FDCD-0D6BBB2B1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08734-B37D-5F5F-7E8D-173E9E71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DFAD3-0C6C-522C-9DA3-38DDF58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EBF-FF9F-176D-195B-5F4F802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6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965B-4B77-C226-B04B-58318CC1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197C-0D1D-5DCE-5ACA-48E5A5AE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2B78-0697-E325-D5E1-573D4F3F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8CF3A-9FCE-1A70-1462-BFBD5FEDF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8EADB-E1FF-F4A1-4672-B758AEF8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73226-6344-7DFD-D568-B990DAB7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5A555-2369-E5F7-6737-719318F8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B525D-9BF5-F191-D23B-9E842FE5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27F-63EC-5B7E-A801-E6C9549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26043-2571-5D60-74D8-A6CDDDA0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E5D73-B849-D760-B289-AB5FEC34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33DF2-1DC4-2041-CED8-86041F3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6977B-EE60-9518-AE25-DB4E09CE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49396-A713-3CE1-622A-78C6BC21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B636A-EA0D-6ED8-15DE-01E513B2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8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EC26-EF95-F7E2-A578-7EE85BB2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9C35-282A-02D1-792C-DB223C60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9551-02E8-05B2-86A6-6D1626E6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BC7D-DF90-7E71-16C1-8D8EA7E2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FB53-6C73-C09D-8C00-8764BF1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87E6-733A-0EB0-E021-6C7E6AFC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2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396-513B-533D-9DDB-B9D97186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0202-613A-E02B-77B4-2A3DA1D16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7C9B6-1D72-EFDF-FF41-2EA05A39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1EB5-1E5F-0F47-7A2C-C775771C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FB87-0062-E7E6-94AF-9A8D4875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466C-3599-F0AE-792F-FBB5642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91BCC-BE95-F25C-8BB3-934D6E5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AB2E-E256-BA12-48DD-DD2C901F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D4F1-BC45-DAF5-E948-67A53DB9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FCF5-0870-4C56-8677-898820B5184A}" type="datetimeFigureOut">
              <a:rPr lang="en-CA" smtClean="0"/>
              <a:t>2022-09-04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22F7-B2BB-1426-40A1-EDE2F8982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19376-141F-0924-BD09-4BF7A63F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0E85-D193-4138-9C90-68C18E796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4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90F5-4A18-3612-63B6-79940D652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426FC-50C1-15B9-6B07-0BA1205B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4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Reyes Alvarez</dc:creator>
  <cp:lastModifiedBy>Eduardo Reyes Alvarez</cp:lastModifiedBy>
  <cp:revision>4</cp:revision>
  <dcterms:created xsi:type="dcterms:W3CDTF">2022-08-25T17:55:47Z</dcterms:created>
  <dcterms:modified xsi:type="dcterms:W3CDTF">2022-09-04T14:01:11Z</dcterms:modified>
</cp:coreProperties>
</file>