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4425-DF81-1DE4-43AE-3A4FDECF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0FA0C-83C2-DA47-3FE4-7E1A40D9A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9796-DA92-8D91-5859-024EC0D8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E522-4670-45F5-1248-BB88CC0B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FA42-FCAD-F1E7-AD8E-721A139C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332F-7605-A0AE-2743-43166CDF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35918-E533-E11A-D767-B6F6D4781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4A82-2022-9C3A-ABA6-948BB2F6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7F92-F1B3-6F98-C1C2-F44DB04D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58A2-3F16-8C7B-E76B-093F6ACE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4A396-0B40-8ABD-6513-CDA3684A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8675-6CD5-9F8D-C1B1-F7CB21363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BCA5-B7EE-3CD7-98F6-6FC49AC1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3C95-4072-74E3-72F8-8F1E1632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CD00-1DDF-0176-547E-353C21C7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E75C-350D-B073-2077-7D928FAC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E5A5-6073-46CE-7D6B-945E5EAA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6F43-6101-27C8-E845-639A29A0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CFEA-899F-094F-C87E-5E21EFE5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C22C5-99E4-DC38-8FB1-2FE7281E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54B3-8CA4-23A7-7E4A-D2A5D0F2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4D587-4F4E-ACD0-4094-0F43A8266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764-E98F-D335-E135-CEB3959A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FD59-3FE3-ED71-4F8D-4C1E518B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BB15-639C-26F5-B65D-C9AC86EE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74F-5367-7D68-BD56-0C26F364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6D76-D378-7D77-AD25-7F25FBE2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79B0F-B62E-D3A5-5607-7AA371ECF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9B1-41E3-162D-0BDE-D977E7F3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51C9-7FFC-1A82-DF6E-0323C05A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4A3B-7857-5C0D-A448-5CCF3EB8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408C-C60B-8CF9-2692-9495A9B3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52F05-902E-515B-0B6F-39301145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993C0-95D7-59BB-E38E-61F9598F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7333-50B8-03FD-36AC-2517AE613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E75A-55F4-FC6B-22E1-103DC204A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3150B-CA2C-C1FA-C549-A4B09370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F9399-FFF3-5CA8-5500-7C6EAFED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C8CBF-371E-1EB1-0DFD-C46418E2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1DEB-0047-B3AB-7026-800B98E4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A48EA-F87F-44B8-A821-C1654D1B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B41AF-FEF0-9CC3-E8F9-2976C45B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F791-9BC1-05AC-5E50-E4485B0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C8FAB-934C-9627-EED2-F4CBA30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CDF05-E8AE-7F7F-0A61-54B5AE77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C7238-9412-A215-CFDE-CF51B789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5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F6A2-051C-38DE-5DD4-645CD909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C3DF-491A-C7C5-FBCF-EFAA070A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5673B-6988-678C-8314-E750434F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400A-8FA0-5147-8DD1-4C1BF409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1C97-7CC4-4488-03AC-F2C39733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83C36-8CE4-8E3F-EC71-5CE30E28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AF00-A8EC-1CB3-B5BC-FFB35D66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E4241-6E24-F796-8C73-977AD7911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D9EDC-34ED-8989-A669-BE27302D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A3B64-3B1B-202F-6775-5F866DAB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94D3-3E07-1F44-7740-E9B4BCFE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DD8E-A391-0493-BC1F-261370FA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5CBA9-1A08-DC29-969D-CCEE2627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3D12A-AC5B-9A27-079A-7606064D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00330-B98E-96DA-EEC5-37CD1DAD8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DF87-414B-4546-9277-FB9CD2BB57FE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2FD5-8B28-8289-03CB-B823C6A6E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4DAE-9249-E40F-EAF7-F14D5C968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53F6-96B7-4AFE-B243-05E021EE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13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C6538E2-0B3E-13E0-01E6-FACFE59B2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98" y="1261812"/>
            <a:ext cx="7705554" cy="4334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2EA77-1BDF-4E07-BEEC-A1ED3B901858}"/>
              </a:ext>
            </a:extLst>
          </p:cNvPr>
          <p:cNvSpPr txBox="1"/>
          <p:nvPr/>
        </p:nvSpPr>
        <p:spPr>
          <a:xfrm>
            <a:off x="2892775" y="382281"/>
            <a:ext cx="711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solidFill>
                  <a:srgbClr val="FF9900"/>
                </a:solidFill>
              </a:rPr>
              <a:t>Rockbuster</a:t>
            </a:r>
            <a:r>
              <a:rPr lang="en-US" sz="4800" b="1" u="sng" dirty="0">
                <a:solidFill>
                  <a:srgbClr val="FF9900"/>
                </a:solidFill>
              </a:rPr>
              <a:t> Stealth LLC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44DE-7047-1066-9979-A6B8F091C7B5}"/>
              </a:ext>
            </a:extLst>
          </p:cNvPr>
          <p:cNvSpPr txBox="1"/>
          <p:nvPr/>
        </p:nvSpPr>
        <p:spPr>
          <a:xfrm>
            <a:off x="403123" y="2389239"/>
            <a:ext cx="425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900"/>
                </a:solidFill>
              </a:rPr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2391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3D7B8D-B410-2744-D973-FBCC650C91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444423"/>
              </p:ext>
            </p:extLst>
          </p:nvPr>
        </p:nvGraphicFramePr>
        <p:xfrm>
          <a:off x="1012723" y="2159812"/>
          <a:ext cx="10196002" cy="220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432544" progId="Excel.Sheet.12">
                  <p:embed/>
                </p:oleObj>
              </mc:Choice>
              <mc:Fallback>
                <p:oleObj name="Worksheet" r:id="rId2" imgW="6606646" imgH="1432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2723" y="2159812"/>
                        <a:ext cx="10196002" cy="220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0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FF1A744-A13D-3E09-2FDD-24F4E19C9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005981"/>
              </p:ext>
            </p:extLst>
          </p:nvPr>
        </p:nvGraphicFramePr>
        <p:xfrm>
          <a:off x="969959" y="1779640"/>
          <a:ext cx="10297759" cy="2672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714641" progId="Excel.Sheet.12">
                  <p:embed/>
                </p:oleObj>
              </mc:Choice>
              <mc:Fallback>
                <p:oleObj name="Worksheet" r:id="rId2" imgW="6606646" imgH="17146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9959" y="1779640"/>
                        <a:ext cx="10297759" cy="2672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55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5656ADC-3ABB-7824-5181-1BCAF54F0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2186"/>
              </p:ext>
            </p:extLst>
          </p:nvPr>
        </p:nvGraphicFramePr>
        <p:xfrm>
          <a:off x="948211" y="2093592"/>
          <a:ext cx="10292529" cy="267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714641" progId="Excel.Sheet.12">
                  <p:embed/>
                </p:oleObj>
              </mc:Choice>
              <mc:Fallback>
                <p:oleObj name="Worksheet" r:id="rId2" imgW="6606646" imgH="17146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211" y="2093592"/>
                        <a:ext cx="10292529" cy="267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942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DCF9B52-1200-6775-F46D-11FFAC77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36984"/>
              </p:ext>
            </p:extLst>
          </p:nvPr>
        </p:nvGraphicFramePr>
        <p:xfrm>
          <a:off x="2035277" y="840326"/>
          <a:ext cx="8131278" cy="515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05742" imgH="4251819" progId="Excel.Sheet.12">
                  <p:embed/>
                </p:oleObj>
              </mc:Choice>
              <mc:Fallback>
                <p:oleObj name="Worksheet" r:id="rId2" imgW="6705742" imgH="425181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5277" y="840326"/>
                        <a:ext cx="8131278" cy="515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04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4CEED70-989F-1238-6A68-4F16B5ACD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55265"/>
              </p:ext>
            </p:extLst>
          </p:nvPr>
        </p:nvGraphicFramePr>
        <p:xfrm>
          <a:off x="983105" y="2261419"/>
          <a:ext cx="10268636" cy="2305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77834" imgH="1432544" progId="Excel.Sheet.12">
                  <p:embed/>
                </p:oleObj>
              </mc:Choice>
              <mc:Fallback>
                <p:oleObj name="Worksheet" r:id="rId2" imgW="6377834" imgH="1432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3105" y="2261419"/>
                        <a:ext cx="10268636" cy="2305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35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B3B89D-3C4E-8E21-C2CE-ED0C3D8E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76750"/>
              </p:ext>
            </p:extLst>
          </p:nvPr>
        </p:nvGraphicFramePr>
        <p:xfrm>
          <a:off x="951118" y="1396180"/>
          <a:ext cx="10289763" cy="442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2842181" progId="Excel.Sheet.12">
                  <p:embed/>
                </p:oleObj>
              </mc:Choice>
              <mc:Fallback>
                <p:oleObj name="Worksheet" r:id="rId2" imgW="6606646" imgH="28421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1118" y="1396180"/>
                        <a:ext cx="10289763" cy="4425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98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83AD557-6145-9913-97BF-9D1D4BE1F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9997"/>
              </p:ext>
            </p:extLst>
          </p:nvPr>
        </p:nvGraphicFramePr>
        <p:xfrm>
          <a:off x="976811" y="2181001"/>
          <a:ext cx="10235330" cy="265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714641" progId="Excel.Sheet.12">
                  <p:embed/>
                </p:oleObj>
              </mc:Choice>
              <mc:Fallback>
                <p:oleObj name="Worksheet" r:id="rId2" imgW="6606646" imgH="17146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6811" y="2181001"/>
                        <a:ext cx="10235330" cy="265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44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8EF0D1-315D-1024-3E5A-9EB11C140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374353"/>
              </p:ext>
            </p:extLst>
          </p:nvPr>
        </p:nvGraphicFramePr>
        <p:xfrm>
          <a:off x="924258" y="2226171"/>
          <a:ext cx="10343484" cy="224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432544" progId="Excel.Sheet.12">
                  <p:embed/>
                </p:oleObj>
              </mc:Choice>
              <mc:Fallback>
                <p:oleObj name="Worksheet" r:id="rId2" imgW="6606646" imgH="1432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4258" y="2226171"/>
                        <a:ext cx="10343484" cy="2241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37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B6234F1-E9E0-D9FD-B0B5-A922F0225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865917"/>
              </p:ext>
            </p:extLst>
          </p:nvPr>
        </p:nvGraphicFramePr>
        <p:xfrm>
          <a:off x="931102" y="2074607"/>
          <a:ext cx="10316952" cy="223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1432544" progId="Excel.Sheet.12">
                  <p:embed/>
                </p:oleObj>
              </mc:Choice>
              <mc:Fallback>
                <p:oleObj name="Worksheet" r:id="rId2" imgW="6606646" imgH="1432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1102" y="2074607"/>
                        <a:ext cx="10316952" cy="223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1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29400-4EF0-9F9E-5D58-25E6D00593C3}"/>
              </a:ext>
            </a:extLst>
          </p:cNvPr>
          <p:cNvSpPr txBox="1"/>
          <p:nvPr/>
        </p:nvSpPr>
        <p:spPr>
          <a:xfrm>
            <a:off x="4353805" y="105128"/>
            <a:ext cx="323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FF9900"/>
                </a:solidFill>
              </a:rPr>
              <a:t>Table Of Contents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BEC6B61-A669-C5F3-18E6-08DEAD6BD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94124"/>
              </p:ext>
            </p:extLst>
          </p:nvPr>
        </p:nvGraphicFramePr>
        <p:xfrm>
          <a:off x="2758844" y="825909"/>
          <a:ext cx="6416446" cy="5201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72898" imgH="4274726" progId="Excel.Sheet.12">
                  <p:embed/>
                </p:oleObj>
              </mc:Choice>
              <mc:Fallback>
                <p:oleObj name="Worksheet" r:id="rId2" imgW="5272898" imgH="42747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8844" y="825909"/>
                        <a:ext cx="6416446" cy="5201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67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604FB3B-EFB0-0751-C347-8F1956F8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79" y="633412"/>
            <a:ext cx="8844642" cy="495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8A703-9D6C-03E4-C854-0A9D224D8D33}"/>
              </a:ext>
            </a:extLst>
          </p:cNvPr>
          <p:cNvSpPr txBox="1"/>
          <p:nvPr/>
        </p:nvSpPr>
        <p:spPr>
          <a:xfrm>
            <a:off x="3098801" y="132040"/>
            <a:ext cx="436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FF9900"/>
                </a:solidFill>
              </a:rPr>
              <a:t>Entity 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264802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563D0E-A025-E1A3-A8AA-3B501EF0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38451"/>
              </p:ext>
            </p:extLst>
          </p:nvPr>
        </p:nvGraphicFramePr>
        <p:xfrm>
          <a:off x="1429966" y="914400"/>
          <a:ext cx="9601199" cy="4968824"/>
        </p:xfrm>
        <a:graphic>
          <a:graphicData uri="http://schemas.openxmlformats.org/drawingml/2006/table">
            <a:tbl>
              <a:tblPr/>
              <a:tblGrid>
                <a:gridCol w="1786044">
                  <a:extLst>
                    <a:ext uri="{9D8B030D-6E8A-4147-A177-3AD203B41FA5}">
                      <a16:colId xmlns:a16="http://schemas.microsoft.com/office/drawing/2014/main" val="3288827699"/>
                    </a:ext>
                  </a:extLst>
                </a:gridCol>
                <a:gridCol w="4009499">
                  <a:extLst>
                    <a:ext uri="{9D8B030D-6E8A-4147-A177-3AD203B41FA5}">
                      <a16:colId xmlns:a16="http://schemas.microsoft.com/office/drawing/2014/main" val="2935577832"/>
                    </a:ext>
                  </a:extLst>
                </a:gridCol>
                <a:gridCol w="2614152">
                  <a:extLst>
                    <a:ext uri="{9D8B030D-6E8A-4147-A177-3AD203B41FA5}">
                      <a16:colId xmlns:a16="http://schemas.microsoft.com/office/drawing/2014/main" val="701038138"/>
                    </a:ext>
                  </a:extLst>
                </a:gridCol>
                <a:gridCol w="1191504">
                  <a:extLst>
                    <a:ext uri="{9D8B030D-6E8A-4147-A177-3AD203B41FA5}">
                      <a16:colId xmlns:a16="http://schemas.microsoft.com/office/drawing/2014/main" val="3239540334"/>
                    </a:ext>
                  </a:extLst>
                </a:gridCol>
              </a:tblGrid>
              <a:tr h="55209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20465"/>
                  </a:ext>
                </a:extLst>
              </a:tr>
              <a:tr h="45565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15581"/>
                  </a:ext>
                </a:extLst>
              </a:tr>
              <a:tr h="3592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rental_id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rental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35900"/>
                  </a:ext>
                </a:extLst>
              </a:tr>
              <a:tr h="6485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rental_date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TIMESTAMP(6) WITHOUT TIME ZONE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Date of rental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86274"/>
                  </a:ext>
                </a:extLst>
              </a:tr>
              <a:tr h="35922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inventory_id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item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82052"/>
                  </a:ext>
                </a:extLst>
              </a:tr>
              <a:tr h="6485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SMALLINT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customer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59211"/>
                  </a:ext>
                </a:extLst>
              </a:tr>
              <a:tr h="6485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return_date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TIMESTAMP(6) WITHOUT TIME ZONE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Date of return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801790"/>
                  </a:ext>
                </a:extLst>
              </a:tr>
              <a:tr h="6485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staff_id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SMALLINT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employee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325348"/>
                  </a:ext>
                </a:extLst>
              </a:tr>
              <a:tr h="64852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last_update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TIMESTAMP(6) WITHOUT TIME ZONE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Date of update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54" marR="12054" marT="12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6516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EA124E-119B-90BC-0FAF-58736A30231F}"/>
              </a:ext>
            </a:extLst>
          </p:cNvPr>
          <p:cNvSpPr txBox="1"/>
          <p:nvPr/>
        </p:nvSpPr>
        <p:spPr>
          <a:xfrm>
            <a:off x="3785419" y="98867"/>
            <a:ext cx="3205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9900"/>
                </a:solidFill>
              </a:rPr>
              <a:t>Fact Table</a:t>
            </a:r>
          </a:p>
        </p:txBody>
      </p:sp>
    </p:spTree>
    <p:extLst>
      <p:ext uri="{BB962C8B-B14F-4D97-AF65-F5344CB8AC3E}">
        <p14:creationId xmlns:p14="http://schemas.microsoft.com/office/powerpoint/2010/main" val="277401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94E025-2E32-A8AB-9D59-6E61A70A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87880"/>
              </p:ext>
            </p:extLst>
          </p:nvPr>
        </p:nvGraphicFramePr>
        <p:xfrm>
          <a:off x="1083086" y="1134405"/>
          <a:ext cx="10007702" cy="4637129"/>
        </p:xfrm>
        <a:graphic>
          <a:graphicData uri="http://schemas.openxmlformats.org/drawingml/2006/table">
            <a:tbl>
              <a:tblPr/>
              <a:tblGrid>
                <a:gridCol w="1774917">
                  <a:extLst>
                    <a:ext uri="{9D8B030D-6E8A-4147-A177-3AD203B41FA5}">
                      <a16:colId xmlns:a16="http://schemas.microsoft.com/office/drawing/2014/main" val="3755409585"/>
                    </a:ext>
                  </a:extLst>
                </a:gridCol>
                <a:gridCol w="4299881">
                  <a:extLst>
                    <a:ext uri="{9D8B030D-6E8A-4147-A177-3AD203B41FA5}">
                      <a16:colId xmlns:a16="http://schemas.microsoft.com/office/drawing/2014/main" val="2472513441"/>
                    </a:ext>
                  </a:extLst>
                </a:gridCol>
                <a:gridCol w="2849176">
                  <a:extLst>
                    <a:ext uri="{9D8B030D-6E8A-4147-A177-3AD203B41FA5}">
                      <a16:colId xmlns:a16="http://schemas.microsoft.com/office/drawing/2014/main" val="278740351"/>
                    </a:ext>
                  </a:extLst>
                </a:gridCol>
                <a:gridCol w="1083728">
                  <a:extLst>
                    <a:ext uri="{9D8B030D-6E8A-4147-A177-3AD203B41FA5}">
                      <a16:colId xmlns:a16="http://schemas.microsoft.com/office/drawing/2014/main" val="2679710985"/>
                    </a:ext>
                  </a:extLst>
                </a:gridCol>
              </a:tblGrid>
              <a:tr h="8093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102412"/>
                  </a:ext>
                </a:extLst>
              </a:tr>
              <a:tr h="668002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Type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940402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payment_id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payment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13406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SMALLINT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customer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92810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staff_id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SMALLINT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employee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29739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rental_id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# assigned to rental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87728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 (5,2)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Payment amount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89680"/>
                  </a:ext>
                </a:extLst>
              </a:tr>
              <a:tr h="52662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payment_date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TIMESTAMP(6) WITHOUT TIME ZONE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223C50"/>
                          </a:solidFill>
                          <a:effectLst/>
                          <a:latin typeface="Calibri" panose="020F0502020204030204" pitchFamily="34" charset="0"/>
                        </a:rPr>
                        <a:t>Date of Payment</a:t>
                      </a:r>
                      <a:endParaRPr lang="en-US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26" marR="13626" marT="136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62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7589AA-0B6F-3DD0-C8E5-819082EA4311}"/>
              </a:ext>
            </a:extLst>
          </p:cNvPr>
          <p:cNvSpPr txBox="1"/>
          <p:nvPr/>
        </p:nvSpPr>
        <p:spPr>
          <a:xfrm>
            <a:off x="3215150" y="142849"/>
            <a:ext cx="427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9900"/>
                </a:solidFill>
              </a:rPr>
              <a:t>Dimension Tables:</a:t>
            </a:r>
          </a:p>
        </p:txBody>
      </p:sp>
    </p:spTree>
    <p:extLst>
      <p:ext uri="{BB962C8B-B14F-4D97-AF65-F5344CB8AC3E}">
        <p14:creationId xmlns:p14="http://schemas.microsoft.com/office/powerpoint/2010/main" val="110704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073C09B-3C8C-CA8F-7E3D-4C913EE34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28003"/>
              </p:ext>
            </p:extLst>
          </p:nvPr>
        </p:nvGraphicFramePr>
        <p:xfrm>
          <a:off x="935964" y="2357566"/>
          <a:ext cx="10320071" cy="231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377834" imgH="1432544" progId="Excel.Sheet.12">
                  <p:embed/>
                </p:oleObj>
              </mc:Choice>
              <mc:Fallback>
                <p:oleObj name="Worksheet" r:id="rId2" imgW="6377834" imgH="14325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5964" y="2357566"/>
                        <a:ext cx="10320071" cy="231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58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FD7A81-4ADE-638D-F580-BAFF0A136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577360"/>
              </p:ext>
            </p:extLst>
          </p:nvPr>
        </p:nvGraphicFramePr>
        <p:xfrm>
          <a:off x="1592826" y="1067641"/>
          <a:ext cx="9163614" cy="472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3405951" progId="Excel.Sheet.12">
                  <p:embed/>
                </p:oleObj>
              </mc:Choice>
              <mc:Fallback>
                <p:oleObj name="Worksheet" r:id="rId2" imgW="6606646" imgH="34059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2826" y="1067641"/>
                        <a:ext cx="9163614" cy="4722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7F84FA-2159-0629-A1D1-956705662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03604"/>
              </p:ext>
            </p:extLst>
          </p:nvPr>
        </p:nvGraphicFramePr>
        <p:xfrm>
          <a:off x="1759975" y="951260"/>
          <a:ext cx="8878478" cy="495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06646" imgH="3688049" progId="Excel.Sheet.12">
                  <p:embed/>
                </p:oleObj>
              </mc:Choice>
              <mc:Fallback>
                <p:oleObj name="Worksheet" r:id="rId2" imgW="6606646" imgH="36880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9975" y="951260"/>
                        <a:ext cx="8878478" cy="495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72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7EB537C-3AD9-7F9B-4D4D-67A7C9209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63359"/>
              </p:ext>
            </p:extLst>
          </p:nvPr>
        </p:nvGraphicFramePr>
        <p:xfrm>
          <a:off x="1032387" y="1797834"/>
          <a:ext cx="10180178" cy="261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75120" imgH="1714641" progId="Excel.Sheet.12">
                  <p:embed/>
                </p:oleObj>
              </mc:Choice>
              <mc:Fallback>
                <p:oleObj name="Worksheet" r:id="rId2" imgW="6675120" imgH="17146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2387" y="1797834"/>
                        <a:ext cx="10180178" cy="2614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44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170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Squire</dc:creator>
  <cp:lastModifiedBy>Edward Squire</cp:lastModifiedBy>
  <cp:revision>18</cp:revision>
  <cp:lastPrinted>2022-07-24T17:12:55Z</cp:lastPrinted>
  <dcterms:created xsi:type="dcterms:W3CDTF">2022-07-24T15:47:41Z</dcterms:created>
  <dcterms:modified xsi:type="dcterms:W3CDTF">2022-07-24T22:30:04Z</dcterms:modified>
</cp:coreProperties>
</file>