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602CF-30EC-4F3A-BC6C-54A8CD93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574BC7-98B7-4A32-9260-716FADCD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EFAE48-0E7C-48F2-8211-F3168812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5279D-6C9C-4203-ACBD-5A4D10FA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4D438-1885-4F7C-AA93-2FFCD6EA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98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A5ECA-22FB-4074-9264-438303AE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9134A9-89F3-4813-BEB3-6ECA89080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5BDD7-814D-405C-A700-54355E1D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E4086A-1196-403B-B09F-B79A30C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F38992-56FE-45EF-A221-89EF0C73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6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F4FC28-8C9B-4723-B862-B5560460F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8395BE-DFFB-427B-826F-F9112C973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29A7DC-260D-4D33-8558-9A1BEB86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8830A9-4A34-4621-AD7E-9B670507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01AC6-A35D-4B83-8B5D-B244A48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F8E68-9F4D-4F9D-85FA-A090173F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8F054-6957-45FD-A097-25CEA03A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98BABB-7107-4537-9468-3FBDD3EC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18A55D-D8F1-4F4C-A5E4-88387636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CFB7F-AAF3-4D19-9F81-7D568BF7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2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E7730-947F-4D24-A52C-80F797F0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6D2CC4-6723-4487-BD69-40C73315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F5D04-1A24-4768-9932-6FBBF394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5D9807-B594-4A44-B2CE-19FB54C1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A4906-2CE8-4E9E-8EC7-48045820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05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02E4F-4252-4D9C-A9B7-573B50F3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05E6F-099F-40BF-91B4-4D9C7686A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B1F098-74A8-4604-8314-0394256CA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5319E5-0E6D-40B1-950B-CBAE00F1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A507B6-3ED2-46A5-855B-740BC355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7D0D9B-B8E8-42E1-B9FE-EBD29D2C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93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E50D1-F3AC-4937-A7D6-4093BEC8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0068D2-1674-4F2C-B25B-E1D14C3F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9F92F3-0B5C-43FE-B247-FC857C8A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016B26-6431-4B04-B543-18B751E92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D668E1-14AD-4D0E-9441-B0981234C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7B7FFA-875A-4541-9027-BF0E2B59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B5AFF7-A286-4866-8307-61D35538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CA9224-F7B7-4F2C-8999-9B52D89D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29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CE5B1-3FC6-4B55-8039-4B0A86EF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4CA799-3684-469F-B977-A2180B35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1F7F0-3D8B-40EF-9F13-7D2979BD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BD2839-CF39-479D-973A-D3712CE2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7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EE3896-ADFE-457F-88FD-DDFC84F9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2B8F20C-F3E9-4854-A06D-A2735245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9033A7-8D3B-426A-B12D-72A0CD97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11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5132B-C079-42C3-9445-B9EA9608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4124C5-529A-44AD-B8D1-01BE30C00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BF446-E349-486D-A2EE-DCDE9C645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230FE6-5952-4C4F-A7FD-216DD422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8492EE-8912-41E6-929A-8C5F606D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11A0FA-3062-49C2-A701-C06BC77A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29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E459D-DD20-4ECA-B8A2-13DD398F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F993BC-8C2D-49B1-98D0-6593B3CBC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BCC05D-50F3-4314-A692-680A4C6EC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E73561-935B-4679-B2A9-9B739206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4BCB02-60D0-4F18-BA82-2B21F004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8F6025-A41A-444A-AFD1-564FF359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53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239C7C-3827-486B-B3FB-39A106AA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379EA9-FA61-4D88-AE9A-1B16B577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E855FF-6740-47A2-BC4B-A197D5604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538F-3281-4080-A82E-F40ECC0E77C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6C502-3DC4-4336-861A-A13F1D6DA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9DE85-523A-4C40-8454-AB3FB965B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3623-19E0-44A3-83E0-5777929C5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94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CE3AEA1-E2E4-44E4-B942-909BE641FC56}"/>
              </a:ext>
            </a:extLst>
          </p:cNvPr>
          <p:cNvSpPr txBox="1"/>
          <p:nvPr/>
        </p:nvSpPr>
        <p:spPr>
          <a:xfrm>
            <a:off x="855133" y="719667"/>
            <a:ext cx="2485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Struct packet generation</a:t>
            </a:r>
          </a:p>
          <a:p>
            <a:r>
              <a:rPr lang="en-US" altLang="zh-TW" dirty="0"/>
              <a:t>Checksum/CRC 8/16/32</a:t>
            </a:r>
            <a:endParaRPr lang="zh-TW" altLang="en-US" dirty="0"/>
          </a:p>
          <a:p>
            <a:r>
              <a:rPr lang="en-US" altLang="zh-TW" dirty="0"/>
              <a:t>XML </a:t>
            </a:r>
            <a:r>
              <a:rPr lang="en-US" altLang="zh-TW"/>
              <a:t>file format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Enum generation</a:t>
            </a:r>
          </a:p>
          <a:p>
            <a:r>
              <a:rPr lang="en-US" altLang="zh-TW" dirty="0"/>
              <a:t>Struct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91051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唐群群望</dc:creator>
  <cp:lastModifiedBy>唐群群望</cp:lastModifiedBy>
  <cp:revision>5</cp:revision>
  <dcterms:created xsi:type="dcterms:W3CDTF">2020-12-21T03:10:06Z</dcterms:created>
  <dcterms:modified xsi:type="dcterms:W3CDTF">2020-12-21T03:12:26Z</dcterms:modified>
</cp:coreProperties>
</file>