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  <p:sldMasterId id="2147483786" r:id="rId2"/>
  </p:sldMasterIdLst>
  <p:sldIdLst>
    <p:sldId id="256" r:id="rId3"/>
    <p:sldId id="257" r:id="rId4"/>
  </p:sldIdLst>
  <p:sldSz cx="7169150" cy="5376863" type="B5ISO"/>
  <p:notesSz cx="6858000" cy="9144000"/>
  <p:defaultTextStyle>
    <a:defPPr>
      <a:defRPr lang="ja-JP"/>
    </a:defPPr>
    <a:lvl1pPr marL="0" algn="l" defTabSz="602176" rtl="0" eaLnBrk="1" latinLnBrk="0" hangingPunct="1">
      <a:defRPr kumimoji="1" sz="1186" kern="1200">
        <a:solidFill>
          <a:schemeClr val="tx1"/>
        </a:solidFill>
        <a:latin typeface="+mn-lt"/>
        <a:ea typeface="+mn-ea"/>
        <a:cs typeface="+mn-cs"/>
      </a:defRPr>
    </a:lvl1pPr>
    <a:lvl2pPr marL="301088" algn="l" defTabSz="602176" rtl="0" eaLnBrk="1" latinLnBrk="0" hangingPunct="1">
      <a:defRPr kumimoji="1" sz="1186" kern="1200">
        <a:solidFill>
          <a:schemeClr val="tx1"/>
        </a:solidFill>
        <a:latin typeface="+mn-lt"/>
        <a:ea typeface="+mn-ea"/>
        <a:cs typeface="+mn-cs"/>
      </a:defRPr>
    </a:lvl2pPr>
    <a:lvl3pPr marL="602176" algn="l" defTabSz="602176" rtl="0" eaLnBrk="1" latinLnBrk="0" hangingPunct="1">
      <a:defRPr kumimoji="1" sz="1186" kern="1200">
        <a:solidFill>
          <a:schemeClr val="tx1"/>
        </a:solidFill>
        <a:latin typeface="+mn-lt"/>
        <a:ea typeface="+mn-ea"/>
        <a:cs typeface="+mn-cs"/>
      </a:defRPr>
    </a:lvl3pPr>
    <a:lvl4pPr marL="903265" algn="l" defTabSz="602176" rtl="0" eaLnBrk="1" latinLnBrk="0" hangingPunct="1">
      <a:defRPr kumimoji="1" sz="1186" kern="1200">
        <a:solidFill>
          <a:schemeClr val="tx1"/>
        </a:solidFill>
        <a:latin typeface="+mn-lt"/>
        <a:ea typeface="+mn-ea"/>
        <a:cs typeface="+mn-cs"/>
      </a:defRPr>
    </a:lvl4pPr>
    <a:lvl5pPr marL="1204353" algn="l" defTabSz="602176" rtl="0" eaLnBrk="1" latinLnBrk="0" hangingPunct="1">
      <a:defRPr kumimoji="1" sz="1186" kern="1200">
        <a:solidFill>
          <a:schemeClr val="tx1"/>
        </a:solidFill>
        <a:latin typeface="+mn-lt"/>
        <a:ea typeface="+mn-ea"/>
        <a:cs typeface="+mn-cs"/>
      </a:defRPr>
    </a:lvl5pPr>
    <a:lvl6pPr marL="1505441" algn="l" defTabSz="602176" rtl="0" eaLnBrk="1" latinLnBrk="0" hangingPunct="1">
      <a:defRPr kumimoji="1" sz="1186" kern="1200">
        <a:solidFill>
          <a:schemeClr val="tx1"/>
        </a:solidFill>
        <a:latin typeface="+mn-lt"/>
        <a:ea typeface="+mn-ea"/>
        <a:cs typeface="+mn-cs"/>
      </a:defRPr>
    </a:lvl6pPr>
    <a:lvl7pPr marL="1806529" algn="l" defTabSz="602176" rtl="0" eaLnBrk="1" latinLnBrk="0" hangingPunct="1">
      <a:defRPr kumimoji="1" sz="1186" kern="1200">
        <a:solidFill>
          <a:schemeClr val="tx1"/>
        </a:solidFill>
        <a:latin typeface="+mn-lt"/>
        <a:ea typeface="+mn-ea"/>
        <a:cs typeface="+mn-cs"/>
      </a:defRPr>
    </a:lvl7pPr>
    <a:lvl8pPr marL="2107616" algn="l" defTabSz="602176" rtl="0" eaLnBrk="1" latinLnBrk="0" hangingPunct="1">
      <a:defRPr kumimoji="1" sz="1186" kern="1200">
        <a:solidFill>
          <a:schemeClr val="tx1"/>
        </a:solidFill>
        <a:latin typeface="+mn-lt"/>
        <a:ea typeface="+mn-ea"/>
        <a:cs typeface="+mn-cs"/>
      </a:defRPr>
    </a:lvl8pPr>
    <a:lvl9pPr marL="2408706" algn="l" defTabSz="602176" rtl="0" eaLnBrk="1" latinLnBrk="0" hangingPunct="1">
      <a:defRPr kumimoji="1" sz="118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>
        <p:scale>
          <a:sx n="114" d="100"/>
          <a:sy n="114" d="100"/>
        </p:scale>
        <p:origin x="1219" y="-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6144" y="881663"/>
            <a:ext cx="5376863" cy="1871945"/>
          </a:xfrm>
        </p:spPr>
        <p:txBody>
          <a:bodyPr anchor="b">
            <a:normAutofit/>
          </a:bodyPr>
          <a:lstStyle>
            <a:lvl1pPr algn="ctr">
              <a:defRPr sz="225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144" y="2824099"/>
            <a:ext cx="5376863" cy="1298164"/>
          </a:xfrm>
        </p:spPr>
        <p:txBody>
          <a:bodyPr>
            <a:normAutofit/>
          </a:bodyPr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1450" indent="0" algn="ctr">
              <a:buNone/>
              <a:defRPr sz="1050"/>
            </a:lvl2pPr>
            <a:lvl3pPr marL="342900" indent="0" algn="ctr">
              <a:buNone/>
              <a:defRPr sz="900"/>
            </a:lvl3pPr>
            <a:lvl4pPr marL="514350" indent="0" algn="ctr">
              <a:buNone/>
              <a:defRPr sz="750"/>
            </a:lvl4pPr>
            <a:lvl5pPr marL="685800" indent="0" algn="ctr">
              <a:buNone/>
              <a:defRPr sz="750"/>
            </a:lvl5pPr>
            <a:lvl6pPr marL="857250" indent="0" algn="ctr">
              <a:buNone/>
              <a:defRPr sz="750"/>
            </a:lvl6pPr>
            <a:lvl7pPr marL="1028700" indent="0" algn="ctr">
              <a:buNone/>
              <a:defRPr sz="750"/>
            </a:lvl7pPr>
            <a:lvl8pPr marL="1200150" indent="0" algn="ctr">
              <a:buNone/>
              <a:defRPr sz="750"/>
            </a:lvl8pPr>
            <a:lvl9pPr marL="1371600" indent="0" algn="ctr">
              <a:buNone/>
              <a:defRPr sz="75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9AE4-028C-4184-B005-40AB17C520B3}" type="datetimeFigureOut">
              <a:rPr kumimoji="1" lang="ja-JP" altLang="en-US" smtClean="0"/>
              <a:t>2018/11/10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155-06C6-48F1-9A80-4CBE18201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37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9AE4-028C-4184-B005-40AB17C520B3}" type="datetimeFigureOut">
              <a:rPr kumimoji="1" lang="ja-JP" altLang="en-US" smtClean="0"/>
              <a:t>2018/11/10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155-06C6-48F1-9A80-4CBE18201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90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0422" y="282535"/>
            <a:ext cx="1545849" cy="455664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2880" y="282535"/>
            <a:ext cx="4547930" cy="4556643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9AE4-028C-4184-B005-40AB17C520B3}" type="datetimeFigureOut">
              <a:rPr kumimoji="1" lang="ja-JP" altLang="en-US" smtClean="0"/>
              <a:t>2018/11/10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155-06C6-48F1-9A80-4CBE18201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475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7169150" cy="53768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873" y="604067"/>
            <a:ext cx="6340217" cy="2628689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272" spc="-94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511" y="3291670"/>
            <a:ext cx="5426375" cy="1290447"/>
          </a:xfrm>
        </p:spPr>
        <p:txBody>
          <a:bodyPr>
            <a:normAutofit/>
          </a:bodyPr>
          <a:lstStyle>
            <a:lvl1pPr marL="0" indent="0" algn="l">
              <a:buNone/>
              <a:defRPr sz="2195">
                <a:solidFill>
                  <a:schemeClr val="bg1"/>
                </a:solidFill>
                <a:latin typeface="+mj-lt"/>
              </a:defRPr>
            </a:lvl1pPr>
            <a:lvl2pPr marL="358445" indent="0" algn="ctr">
              <a:buNone/>
              <a:defRPr sz="2195"/>
            </a:lvl2pPr>
            <a:lvl3pPr marL="716890" indent="0" algn="ctr">
              <a:buNone/>
              <a:defRPr sz="1882"/>
            </a:lvl3pPr>
            <a:lvl4pPr marL="1075334" indent="0" algn="ctr">
              <a:buNone/>
              <a:defRPr sz="1568"/>
            </a:lvl4pPr>
            <a:lvl5pPr marL="1433779" indent="0" algn="ctr">
              <a:buNone/>
              <a:defRPr sz="1568"/>
            </a:lvl5pPr>
            <a:lvl6pPr marL="1792224" indent="0" algn="ctr">
              <a:buNone/>
              <a:defRPr sz="1568"/>
            </a:lvl6pPr>
            <a:lvl7pPr marL="2150669" indent="0" algn="ctr">
              <a:buNone/>
              <a:defRPr sz="1568"/>
            </a:lvl7pPr>
            <a:lvl8pPr marL="2509114" indent="0" algn="ctr">
              <a:buNone/>
              <a:defRPr sz="1568"/>
            </a:lvl8pPr>
            <a:lvl9pPr marL="2867558" indent="0" algn="ctr">
              <a:buNone/>
              <a:defRPr sz="156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4709AE4-028C-4184-B005-40AB17C520B3}" type="datetimeFigureOut">
              <a:rPr kumimoji="1" lang="ja-JP" altLang="en-US" smtClean="0"/>
              <a:t>2018/11/10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E5C6155-06C6-48F1-9A80-4CBE18201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967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9AE4-028C-4184-B005-40AB17C520B3}" type="datetimeFigureOut">
              <a:rPr kumimoji="1" lang="ja-JP" altLang="en-US" smtClean="0"/>
              <a:t>2018/11/10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155-06C6-48F1-9A80-4CBE18201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128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873" y="601678"/>
            <a:ext cx="6339321" cy="263107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272" b="0" baseline="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511" y="3282940"/>
            <a:ext cx="5425254" cy="1290447"/>
          </a:xfrm>
        </p:spPr>
        <p:txBody>
          <a:bodyPr anchor="t">
            <a:normAutofit/>
          </a:bodyPr>
          <a:lstStyle>
            <a:lvl1pPr marL="0" indent="0">
              <a:buNone/>
              <a:defRPr sz="2195">
                <a:solidFill>
                  <a:schemeClr val="tx1"/>
                </a:solidFill>
                <a:latin typeface="+mj-lt"/>
              </a:defRPr>
            </a:lvl1pPr>
            <a:lvl2pPr marL="358445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098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098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098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098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098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0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9AE4-028C-4184-B005-40AB17C520B3}" type="datetimeFigureOut">
              <a:rPr kumimoji="1" lang="ja-JP" altLang="en-US" smtClean="0"/>
              <a:t>2018/11/10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155-06C6-48F1-9A80-4CBE18201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521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7888" y="1562875"/>
            <a:ext cx="2984159" cy="2953690"/>
          </a:xfrm>
        </p:spPr>
        <p:txBody>
          <a:bodyPr/>
          <a:lstStyle>
            <a:lvl1pPr>
              <a:defRPr sz="1725"/>
            </a:lvl1pPr>
            <a:lvl2pPr>
              <a:defRPr sz="1490"/>
            </a:lvl2pPr>
            <a:lvl3pPr>
              <a:defRPr sz="1333"/>
            </a:lvl3pPr>
            <a:lvl4pPr>
              <a:defRPr sz="1176"/>
            </a:lvl4pPr>
            <a:lvl5pPr>
              <a:defRPr sz="1098"/>
            </a:lvl5pPr>
            <a:lvl6pPr>
              <a:defRPr sz="1098"/>
            </a:lvl6pPr>
            <a:lvl7pPr>
              <a:defRPr sz="1098"/>
            </a:lvl7pPr>
            <a:lvl8pPr>
              <a:defRPr sz="1098"/>
            </a:lvl8pPr>
            <a:lvl9pPr>
              <a:defRPr sz="109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0199" y="1562875"/>
            <a:ext cx="2984159" cy="2953690"/>
          </a:xfrm>
        </p:spPr>
        <p:txBody>
          <a:bodyPr/>
          <a:lstStyle>
            <a:lvl1pPr>
              <a:defRPr sz="1725"/>
            </a:lvl1pPr>
            <a:lvl2pPr>
              <a:defRPr sz="1490"/>
            </a:lvl2pPr>
            <a:lvl3pPr>
              <a:defRPr sz="1333"/>
            </a:lvl3pPr>
            <a:lvl4pPr>
              <a:defRPr sz="1176"/>
            </a:lvl4pPr>
            <a:lvl5pPr>
              <a:defRPr sz="1098"/>
            </a:lvl5pPr>
            <a:lvl6pPr>
              <a:defRPr sz="1098"/>
            </a:lvl6pPr>
            <a:lvl7pPr>
              <a:defRPr sz="1098"/>
            </a:lvl7pPr>
            <a:lvl8pPr>
              <a:defRPr sz="1098"/>
            </a:lvl8pPr>
            <a:lvl9pPr>
              <a:defRPr sz="109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9AE4-028C-4184-B005-40AB17C520B3}" type="datetimeFigureOut">
              <a:rPr kumimoji="1" lang="ja-JP" altLang="en-US" smtClean="0"/>
              <a:t>2018/11/10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155-06C6-48F1-9A80-4CBE18201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478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888" y="1593144"/>
            <a:ext cx="2984159" cy="56716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68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888" y="2145218"/>
            <a:ext cx="2984159" cy="2509203"/>
          </a:xfrm>
        </p:spPr>
        <p:txBody>
          <a:bodyPr/>
          <a:lstStyle>
            <a:lvl1pPr>
              <a:defRPr sz="1646"/>
            </a:lvl1pPr>
            <a:lvl2pPr>
              <a:defRPr sz="1411"/>
            </a:lvl2pPr>
            <a:lvl3pPr>
              <a:defRPr sz="1254"/>
            </a:lvl3pPr>
            <a:lvl4pPr>
              <a:defRPr sz="1098"/>
            </a:lvl4pPr>
            <a:lvl5pPr>
              <a:defRPr sz="1098"/>
            </a:lvl5pPr>
            <a:lvl6pPr>
              <a:defRPr sz="1098"/>
            </a:lvl6pPr>
            <a:lvl7pPr>
              <a:defRPr sz="1098"/>
            </a:lvl7pPr>
            <a:lvl8pPr>
              <a:defRPr sz="1098"/>
            </a:lvl8pPr>
            <a:lvl9pPr>
              <a:defRPr sz="109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6919" y="1591551"/>
            <a:ext cx="2984159" cy="566363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68" b="0" cap="all" baseline="0">
                <a:latin typeface="+mj-lt"/>
              </a:defRPr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36919" y="2143576"/>
            <a:ext cx="2984159" cy="2509203"/>
          </a:xfrm>
        </p:spPr>
        <p:txBody>
          <a:bodyPr/>
          <a:lstStyle>
            <a:lvl1pPr>
              <a:defRPr sz="1646"/>
            </a:lvl1pPr>
            <a:lvl2pPr>
              <a:defRPr sz="1411"/>
            </a:lvl2pPr>
            <a:lvl3pPr>
              <a:defRPr sz="1254"/>
            </a:lvl3pPr>
            <a:lvl4pPr>
              <a:defRPr sz="1098"/>
            </a:lvl4pPr>
            <a:lvl5pPr>
              <a:defRPr sz="1098"/>
            </a:lvl5pPr>
            <a:lvl6pPr>
              <a:defRPr sz="1098"/>
            </a:lvl6pPr>
            <a:lvl7pPr>
              <a:defRPr sz="1098"/>
            </a:lvl7pPr>
            <a:lvl8pPr>
              <a:defRPr sz="1098"/>
            </a:lvl8pPr>
            <a:lvl9pPr>
              <a:defRPr sz="109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9AE4-028C-4184-B005-40AB17C520B3}" type="datetimeFigureOut">
              <a:rPr kumimoji="1" lang="ja-JP" altLang="en-US" smtClean="0"/>
              <a:t>2018/11/10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155-06C6-48F1-9A80-4CBE18201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483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9AE4-028C-4184-B005-40AB17C520B3}" type="datetimeFigureOut">
              <a:rPr kumimoji="1" lang="ja-JP" altLang="en-US" smtClean="0"/>
              <a:t>2018/11/10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155-06C6-48F1-9A80-4CBE18201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52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9AE4-028C-4184-B005-40AB17C520B3}" type="datetimeFigureOut">
              <a:rPr kumimoji="1" lang="ja-JP" altLang="en-US" smtClean="0"/>
              <a:t>2018/11/10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155-06C6-48F1-9A80-4CBE18201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79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0719" y="0"/>
            <a:ext cx="2688431" cy="53768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857878" y="425164"/>
            <a:ext cx="1989439" cy="1505522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2822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72" y="597429"/>
            <a:ext cx="3584575" cy="3584575"/>
          </a:xfrm>
        </p:spPr>
        <p:txBody>
          <a:bodyPr/>
          <a:lstStyle>
            <a:lvl1pPr>
              <a:defRPr sz="1725"/>
            </a:lvl1pPr>
            <a:lvl2pPr>
              <a:defRPr sz="1490"/>
            </a:lvl2pPr>
            <a:lvl3pPr>
              <a:defRPr sz="1333"/>
            </a:lvl3pPr>
            <a:lvl4pPr>
              <a:defRPr sz="1176"/>
            </a:lvl4pPr>
            <a:lvl5pPr>
              <a:defRPr sz="1098"/>
            </a:lvl5pPr>
            <a:lvl6pPr>
              <a:defRPr sz="1098"/>
            </a:lvl6pPr>
            <a:lvl7pPr>
              <a:defRPr sz="1098"/>
            </a:lvl7pPr>
            <a:lvl8pPr>
              <a:defRPr sz="1098"/>
            </a:lvl8pPr>
            <a:lvl9pPr>
              <a:defRPr sz="109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6450" y="1969332"/>
            <a:ext cx="1998401" cy="2451645"/>
          </a:xfrm>
        </p:spPr>
        <p:txBody>
          <a:bodyPr>
            <a:normAutofit/>
          </a:bodyPr>
          <a:lstStyle>
            <a:lvl1pPr marL="0" marR="0" indent="0" algn="l" defTabSz="716890" rtl="0" eaLnBrk="1" fontAlgn="auto" latinLnBrk="0" hangingPunct="1">
              <a:lnSpc>
                <a:spcPct val="100000"/>
              </a:lnSpc>
              <a:spcBef>
                <a:spcPts val="941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76">
                <a:solidFill>
                  <a:srgbClr val="404040"/>
                </a:solidFill>
              </a:defRPr>
            </a:lvl1pPr>
            <a:lvl2pPr marL="358445" indent="0">
              <a:buNone/>
              <a:defRPr sz="941"/>
            </a:lvl2pPr>
            <a:lvl3pPr marL="716890" indent="0">
              <a:buNone/>
              <a:defRPr sz="784"/>
            </a:lvl3pPr>
            <a:lvl4pPr marL="1075334" indent="0">
              <a:buNone/>
              <a:defRPr sz="706"/>
            </a:lvl4pPr>
            <a:lvl5pPr marL="1433779" indent="0">
              <a:buNone/>
              <a:defRPr sz="706"/>
            </a:lvl5pPr>
            <a:lvl6pPr marL="1792224" indent="0">
              <a:buNone/>
              <a:defRPr sz="706"/>
            </a:lvl6pPr>
            <a:lvl7pPr marL="2150669" indent="0">
              <a:buNone/>
              <a:defRPr sz="706"/>
            </a:lvl7pPr>
            <a:lvl8pPr marL="2509114" indent="0">
              <a:buNone/>
              <a:defRPr sz="706"/>
            </a:lvl8pPr>
            <a:lvl9pPr marL="2867558" indent="0">
              <a:buNone/>
              <a:defRPr sz="706"/>
            </a:lvl9pPr>
          </a:lstStyle>
          <a:p>
            <a:pPr marL="0" marR="0" lvl="0" indent="0" algn="l" defTabSz="716890" rtl="0" eaLnBrk="1" fontAlgn="auto" latinLnBrk="0" hangingPunct="1">
              <a:lnSpc>
                <a:spcPct val="100000"/>
              </a:lnSpc>
              <a:spcBef>
                <a:spcPts val="109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9AE4-028C-4184-B005-40AB17C520B3}" type="datetimeFigureOut">
              <a:rPr kumimoji="1" lang="ja-JP" altLang="en-US" smtClean="0"/>
              <a:t>2018/11/10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E5C6155-06C6-48F1-9A80-4CBE18201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16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9AE4-028C-4184-B005-40AB17C520B3}" type="datetimeFigureOut">
              <a:rPr kumimoji="1" lang="ja-JP" altLang="en-US" smtClean="0"/>
              <a:t>2018/11/10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155-06C6-48F1-9A80-4CBE18201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201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757" y="4248387"/>
            <a:ext cx="6339321" cy="480831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195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7169150" cy="4179615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627"/>
              </a:spcBef>
              <a:buNone/>
              <a:defRPr sz="2509">
                <a:solidFill>
                  <a:srgbClr val="4D4D4D"/>
                </a:solidFill>
              </a:defRPr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888" y="4633397"/>
            <a:ext cx="5427047" cy="4182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941"/>
              </a:spcBef>
              <a:buNone/>
              <a:defRPr sz="1098">
                <a:solidFill>
                  <a:srgbClr val="262626"/>
                </a:solidFill>
              </a:defRPr>
            </a:lvl1pPr>
            <a:lvl2pPr marL="358445" indent="0">
              <a:buNone/>
              <a:defRPr sz="941"/>
            </a:lvl2pPr>
            <a:lvl3pPr marL="716890" indent="0">
              <a:buNone/>
              <a:defRPr sz="784"/>
            </a:lvl3pPr>
            <a:lvl4pPr marL="1075334" indent="0">
              <a:buNone/>
              <a:defRPr sz="706"/>
            </a:lvl4pPr>
            <a:lvl5pPr marL="1433779" indent="0">
              <a:buNone/>
              <a:defRPr sz="706"/>
            </a:lvl5pPr>
            <a:lvl6pPr marL="1792224" indent="0">
              <a:buNone/>
              <a:defRPr sz="706"/>
            </a:lvl6pPr>
            <a:lvl7pPr marL="2150669" indent="0">
              <a:buNone/>
              <a:defRPr sz="706"/>
            </a:lvl7pPr>
            <a:lvl8pPr marL="2509114" indent="0">
              <a:buNone/>
              <a:defRPr sz="706"/>
            </a:lvl8pPr>
            <a:lvl9pPr marL="2867558" indent="0">
              <a:buNone/>
              <a:defRPr sz="70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4709AE4-028C-4184-B005-40AB17C520B3}" type="datetimeFigureOut">
              <a:rPr kumimoji="1" lang="ja-JP" altLang="en-US" smtClean="0"/>
              <a:t>2018/11/10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E5C6155-06C6-48F1-9A80-4CBE18201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526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9AE4-028C-4184-B005-40AB17C520B3}" type="datetimeFigureOut">
              <a:rPr kumimoji="1" lang="ja-JP" altLang="en-US" smtClean="0"/>
              <a:t>2018/11/10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155-06C6-48F1-9A80-4CBE18201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74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1626" y="545154"/>
            <a:ext cx="1545848" cy="376380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3673" y="560091"/>
            <a:ext cx="4547930" cy="423428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9AE4-028C-4184-B005-40AB17C520B3}" type="datetimeFigureOut">
              <a:rPr kumimoji="1" lang="ja-JP" altLang="en-US" smtClean="0"/>
              <a:t>2018/11/10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155-06C6-48F1-9A80-4CBE18201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71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145" y="1342588"/>
            <a:ext cx="6183392" cy="2235426"/>
          </a:xfrm>
        </p:spPr>
        <p:txBody>
          <a:bodyPr anchor="b">
            <a:normAutofit/>
          </a:bodyPr>
          <a:lstStyle>
            <a:lvl1pPr>
              <a:defRPr sz="225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145" y="3569393"/>
            <a:ext cx="6183392" cy="1176188"/>
          </a:xfrm>
        </p:spPr>
        <p:txBody>
          <a:bodyPr anchor="t"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14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9AE4-028C-4184-B005-40AB17C520B3}" type="datetimeFigureOut">
              <a:rPr kumimoji="1" lang="ja-JP" altLang="en-US" smtClean="0"/>
              <a:t>2018/11/10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155-06C6-48F1-9A80-4CBE18201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37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953" y="1433831"/>
            <a:ext cx="3046889" cy="341156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9382" y="1433831"/>
            <a:ext cx="3046889" cy="341156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9AE4-028C-4184-B005-40AB17C520B3}" type="datetimeFigureOut">
              <a:rPr kumimoji="1" lang="ja-JP" altLang="en-US" smtClean="0"/>
              <a:t>2018/11/10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155-06C6-48F1-9A80-4CBE18201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416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954" y="1318619"/>
            <a:ext cx="3031953" cy="6473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954" y="1965989"/>
            <a:ext cx="3031953" cy="288563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29382" y="1318618"/>
            <a:ext cx="3046889" cy="647369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29382" y="1965989"/>
            <a:ext cx="3046889" cy="288563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9AE4-028C-4184-B005-40AB17C520B3}" type="datetimeFigureOut">
              <a:rPr kumimoji="1" lang="ja-JP" altLang="en-US" smtClean="0"/>
              <a:t>2018/11/10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155-06C6-48F1-9A80-4CBE18201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21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9AE4-028C-4184-B005-40AB17C520B3}" type="datetimeFigureOut">
              <a:rPr kumimoji="1" lang="ja-JP" altLang="en-US" smtClean="0"/>
              <a:t>2018/11/10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155-06C6-48F1-9A80-4CBE18201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2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9AE4-028C-4184-B005-40AB17C520B3}" type="datetimeFigureOut">
              <a:rPr kumimoji="1" lang="ja-JP" altLang="en-US" smtClean="0"/>
              <a:t>2018/11/10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155-06C6-48F1-9A80-4CBE18201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62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671" y="358458"/>
            <a:ext cx="2312051" cy="1254600"/>
          </a:xfrm>
        </p:spPr>
        <p:txBody>
          <a:bodyPr anchor="b">
            <a:normAutofit/>
          </a:bodyPr>
          <a:lstStyle>
            <a:lvl1pPr>
              <a:defRPr sz="1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6890" y="776658"/>
            <a:ext cx="3629382" cy="3823547"/>
          </a:xfrm>
        </p:spPr>
        <p:txBody>
          <a:bodyPr/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750"/>
            </a:lvl4pPr>
            <a:lvl5pPr>
              <a:defRPr sz="75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4671" y="1613059"/>
            <a:ext cx="2312051" cy="298714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600"/>
            </a:lvl1pPr>
            <a:lvl2pPr marL="171450" indent="0">
              <a:buNone/>
              <a:defRPr sz="450"/>
            </a:lvl2pPr>
            <a:lvl3pPr marL="342900" indent="0">
              <a:buNone/>
              <a:defRPr sz="375"/>
            </a:lvl3pPr>
            <a:lvl4pPr marL="514350" indent="0">
              <a:buNone/>
              <a:defRPr sz="338"/>
            </a:lvl4pPr>
            <a:lvl5pPr marL="685800" indent="0">
              <a:buNone/>
              <a:defRPr sz="338"/>
            </a:lvl5pPr>
            <a:lvl6pPr marL="857250" indent="0">
              <a:buNone/>
              <a:defRPr sz="338"/>
            </a:lvl6pPr>
            <a:lvl7pPr marL="1028700" indent="0">
              <a:buNone/>
              <a:defRPr sz="338"/>
            </a:lvl7pPr>
            <a:lvl8pPr marL="1200150" indent="0">
              <a:buNone/>
              <a:defRPr sz="338"/>
            </a:lvl8pPr>
            <a:lvl9pPr marL="1371600" indent="0">
              <a:buNone/>
              <a:defRPr sz="33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9AE4-028C-4184-B005-40AB17C520B3}" type="datetimeFigureOut">
              <a:rPr kumimoji="1" lang="ja-JP" altLang="en-US" smtClean="0"/>
              <a:t>2018/11/10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155-06C6-48F1-9A80-4CBE18201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49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671" y="358458"/>
            <a:ext cx="2312051" cy="1254601"/>
          </a:xfrm>
        </p:spPr>
        <p:txBody>
          <a:bodyPr anchor="b">
            <a:normAutofit/>
          </a:bodyPr>
          <a:lstStyle>
            <a:lvl1pPr>
              <a:defRPr sz="1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776658"/>
            <a:ext cx="3629382" cy="3823547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050"/>
            </a:lvl2pPr>
            <a:lvl3pPr marL="342900" indent="0">
              <a:buNone/>
              <a:defRPr sz="900"/>
            </a:lvl3pPr>
            <a:lvl4pPr marL="514350" indent="0">
              <a:buNone/>
              <a:defRPr sz="750"/>
            </a:lvl4pPr>
            <a:lvl5pPr marL="685800" indent="0">
              <a:buNone/>
              <a:defRPr sz="750"/>
            </a:lvl5pPr>
            <a:lvl6pPr marL="857250" indent="0">
              <a:buNone/>
              <a:defRPr sz="750"/>
            </a:lvl6pPr>
            <a:lvl7pPr marL="1028700" indent="0">
              <a:buNone/>
              <a:defRPr sz="750"/>
            </a:lvl7pPr>
            <a:lvl8pPr marL="1200150" indent="0">
              <a:buNone/>
              <a:defRPr sz="750"/>
            </a:lvl8pPr>
            <a:lvl9pPr marL="1371600" indent="0">
              <a:buNone/>
              <a:defRPr sz="75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4671" y="1613059"/>
            <a:ext cx="2312051" cy="298714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600"/>
            </a:lvl1pPr>
            <a:lvl2pPr marL="171450" indent="0">
              <a:buNone/>
              <a:defRPr sz="450"/>
            </a:lvl2pPr>
            <a:lvl3pPr marL="342900" indent="0">
              <a:buNone/>
              <a:defRPr sz="375"/>
            </a:lvl3pPr>
            <a:lvl4pPr marL="514350" indent="0">
              <a:buNone/>
              <a:defRPr sz="338"/>
            </a:lvl4pPr>
            <a:lvl5pPr marL="685800" indent="0">
              <a:buNone/>
              <a:defRPr sz="338"/>
            </a:lvl5pPr>
            <a:lvl6pPr marL="857250" indent="0">
              <a:buNone/>
              <a:defRPr sz="338"/>
            </a:lvl6pPr>
            <a:lvl7pPr marL="1028700" indent="0">
              <a:buNone/>
              <a:defRPr sz="338"/>
            </a:lvl7pPr>
            <a:lvl8pPr marL="1200150" indent="0">
              <a:buNone/>
              <a:defRPr sz="338"/>
            </a:lvl8pPr>
            <a:lvl9pPr marL="1371600" indent="0">
              <a:buNone/>
              <a:defRPr sz="33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9AE4-028C-4184-B005-40AB17C520B3}" type="datetimeFigureOut">
              <a:rPr kumimoji="1" lang="ja-JP" altLang="en-US" smtClean="0"/>
              <a:t>2018/11/10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155-06C6-48F1-9A80-4CBE18201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57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6953" y="286766"/>
            <a:ext cx="6183392" cy="1039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953" y="1433831"/>
            <a:ext cx="6183392" cy="3411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2879" y="4983556"/>
            <a:ext cx="1613059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4709AE4-028C-4184-B005-40AB17C520B3}" type="datetimeFigureOut">
              <a:rPr kumimoji="1" lang="ja-JP" altLang="en-US" smtClean="0"/>
              <a:t>2018/11/10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74781" y="4983556"/>
            <a:ext cx="2419588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67286" y="4983556"/>
            <a:ext cx="1613059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C6155-06C6-48F1-9A80-4CBE18201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316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kumimoji="1" sz="16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5" indent="-85725" algn="l" defTabSz="3429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indent="-85725" algn="l" defTabSz="342900" rtl="0" eaLnBrk="1" latinLnBrk="0" hangingPunct="1">
        <a:lnSpc>
          <a:spcPct val="90000"/>
        </a:lnSpc>
        <a:spcBef>
          <a:spcPts val="188"/>
        </a:spcBef>
        <a:buFont typeface="Wingdings 2" pitchFamily="18" charset="2"/>
        <a:buChar char="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" indent="-85725" algn="l" defTabSz="342900" rtl="0" eaLnBrk="1" latinLnBrk="0" hangingPunct="1">
        <a:lnSpc>
          <a:spcPct val="90000"/>
        </a:lnSpc>
        <a:spcBef>
          <a:spcPts val="188"/>
        </a:spcBef>
        <a:buFont typeface="Wingdings 2" pitchFamily="18" charset="2"/>
        <a:buChar char=""/>
        <a:defRPr kumimoji="1"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" indent="-85725" algn="l" defTabSz="342900" rtl="0" eaLnBrk="1" latinLnBrk="0" hangingPunct="1">
        <a:lnSpc>
          <a:spcPct val="90000"/>
        </a:lnSpc>
        <a:spcBef>
          <a:spcPts val="188"/>
        </a:spcBef>
        <a:buFont typeface="Wingdings 2" pitchFamily="18" charset="2"/>
        <a:buChar char=""/>
        <a:defRPr kumimoji="1"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indent="-85725" algn="l" defTabSz="342900" rtl="0" eaLnBrk="1" latinLnBrk="0" hangingPunct="1">
        <a:lnSpc>
          <a:spcPct val="90000"/>
        </a:lnSpc>
        <a:spcBef>
          <a:spcPts val="188"/>
        </a:spcBef>
        <a:buFont typeface="Wingdings 2" pitchFamily="18" charset="2"/>
        <a:buChar char=""/>
        <a:defRPr kumimoji="1"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" indent="-85725" algn="l" defTabSz="342900" rtl="0" eaLnBrk="1" latinLnBrk="0" hangingPunct="1">
        <a:spcBef>
          <a:spcPct val="20000"/>
        </a:spcBef>
        <a:buFont typeface="Wingdings 2" pitchFamily="18" charset="2"/>
        <a:buChar char=""/>
        <a:defRPr kumimoji="1"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spcBef>
          <a:spcPct val="20000"/>
        </a:spcBef>
        <a:buFont typeface="Wingdings 2" pitchFamily="18" charset="2"/>
        <a:buChar char=""/>
        <a:defRPr kumimoji="1"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spcBef>
          <a:spcPct val="20000"/>
        </a:spcBef>
        <a:buFont typeface="Wingdings 2" pitchFamily="18" charset="2"/>
        <a:buChar char=""/>
        <a:defRPr kumimoji="1"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spcBef>
          <a:spcPct val="20000"/>
        </a:spcBef>
        <a:buFont typeface="Wingdings 2" pitchFamily="18" charset="2"/>
        <a:buChar char=""/>
        <a:defRPr kumimoji="1" sz="6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kumimoji="1"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kumimoji="1"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kumimoji="1"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kumimoji="1"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kumimoji="1"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kumimoji="1"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kumimoji="1"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kumimoji="1"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kumimoji="1" sz="6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6463" y="391648"/>
            <a:ext cx="6334616" cy="1300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663" y="1562876"/>
            <a:ext cx="6323415" cy="2952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3265" y="5027537"/>
            <a:ext cx="2419588" cy="179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5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54709AE4-028C-4184-B005-40AB17C520B3}" type="datetimeFigureOut">
              <a:rPr kumimoji="1" lang="ja-JP" altLang="en-US" smtClean="0"/>
              <a:t>2018/11/10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265" y="5139065"/>
            <a:ext cx="2957274" cy="179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5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8477" y="4570685"/>
            <a:ext cx="1720596" cy="10953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056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BE5C6155-06C6-48F1-9A80-4CBE18201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14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kumimoji="1" sz="3763" kern="1200" spc="-94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71689" indent="-71689" algn="l" defTabSz="716890" rtl="0" eaLnBrk="1" latinLnBrk="0" hangingPunct="1">
        <a:lnSpc>
          <a:spcPct val="85000"/>
        </a:lnSpc>
        <a:spcBef>
          <a:spcPts val="1019"/>
        </a:spcBef>
        <a:buFont typeface="Arial" pitchFamily="34" charset="0"/>
        <a:buChar char=" "/>
        <a:defRPr kumimoji="1" sz="1882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15067" indent="-268834" algn="l" defTabSz="716890" rtl="0" eaLnBrk="1" latinLnBrk="0" hangingPunct="1">
        <a:lnSpc>
          <a:spcPct val="85000"/>
        </a:lnSpc>
        <a:spcBef>
          <a:spcPts val="470"/>
        </a:spcBef>
        <a:buFont typeface="Arial" pitchFamily="34" charset="0"/>
        <a:buChar char=" "/>
        <a:defRPr kumimoji="1" sz="1882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430134" indent="-430134" algn="l" defTabSz="716890" rtl="0" eaLnBrk="1" latinLnBrk="0" hangingPunct="1">
        <a:lnSpc>
          <a:spcPct val="85000"/>
        </a:lnSpc>
        <a:spcBef>
          <a:spcPts val="470"/>
        </a:spcBef>
        <a:buFont typeface="Arial" pitchFamily="34" charset="0"/>
        <a:buChar char=" "/>
        <a:defRPr kumimoji="1" sz="1568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45201" indent="-645201" algn="l" defTabSz="716890" rtl="0" eaLnBrk="1" latinLnBrk="0" hangingPunct="1">
        <a:lnSpc>
          <a:spcPct val="85000"/>
        </a:lnSpc>
        <a:spcBef>
          <a:spcPts val="470"/>
        </a:spcBef>
        <a:buFont typeface="Arial" pitchFamily="34" charset="0"/>
        <a:buChar char=" "/>
        <a:defRPr kumimoji="1" sz="141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60268" indent="-860268" algn="l" defTabSz="716890" rtl="0" eaLnBrk="1" latinLnBrk="0" hangingPunct="1">
        <a:lnSpc>
          <a:spcPct val="85000"/>
        </a:lnSpc>
        <a:spcBef>
          <a:spcPts val="470"/>
        </a:spcBef>
        <a:buFont typeface="Arial" pitchFamily="34" charset="0"/>
        <a:buChar char=" "/>
        <a:defRPr kumimoji="1" sz="141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40800" indent="-179222" algn="l" defTabSz="716890" rtl="0" eaLnBrk="1" latinLnBrk="0" hangingPunct="1">
        <a:lnSpc>
          <a:spcPct val="85000"/>
        </a:lnSpc>
        <a:spcBef>
          <a:spcPts val="470"/>
        </a:spcBef>
        <a:buFont typeface="Arial" pitchFamily="34" charset="0"/>
        <a:buChar char=" "/>
        <a:defRPr kumimoji="1" sz="141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97600" indent="-179222" algn="l" defTabSz="716890" rtl="0" eaLnBrk="1" latinLnBrk="0" hangingPunct="1">
        <a:lnSpc>
          <a:spcPct val="85000"/>
        </a:lnSpc>
        <a:spcBef>
          <a:spcPts val="470"/>
        </a:spcBef>
        <a:buFont typeface="Arial" pitchFamily="34" charset="0"/>
        <a:buChar char=" "/>
        <a:defRPr kumimoji="1" sz="141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54400" indent="-179222" algn="l" defTabSz="716890" rtl="0" eaLnBrk="1" latinLnBrk="0" hangingPunct="1">
        <a:lnSpc>
          <a:spcPct val="85000"/>
        </a:lnSpc>
        <a:spcBef>
          <a:spcPts val="470"/>
        </a:spcBef>
        <a:buFont typeface="Arial" pitchFamily="34" charset="0"/>
        <a:buChar char=" "/>
        <a:defRPr kumimoji="1" sz="141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411200" indent="-179222" algn="l" defTabSz="716890" rtl="0" eaLnBrk="1" latinLnBrk="0" hangingPunct="1">
        <a:lnSpc>
          <a:spcPct val="85000"/>
        </a:lnSpc>
        <a:spcBef>
          <a:spcPts val="470"/>
        </a:spcBef>
        <a:buFont typeface="Arial" pitchFamily="34" charset="0"/>
        <a:buChar char=" "/>
        <a:defRPr kumimoji="1" sz="141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kumimoji="1"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kumimoji="1"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kumimoji="1"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kumimoji="1"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kumimoji="1"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kumimoji="1"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kumimoji="1"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kumimoji="1"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kumimoji="1"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33758" y="-267182"/>
            <a:ext cx="6349442" cy="3170498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InflateTo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ja-JP" altLang="en-US" sz="7200" dirty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FFFF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はじめての</a:t>
            </a:r>
            <a:endParaRPr lang="en-US" altLang="ja-JP" sz="7200" dirty="0">
              <a:ln w="22225">
                <a:solidFill>
                  <a:srgbClr val="00B050"/>
                </a:solidFill>
                <a:prstDash val="solid"/>
              </a:ln>
              <a:solidFill>
                <a:srgbClr val="FFFF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sz="7200" dirty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FFFF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おつかい</a:t>
            </a:r>
          </a:p>
        </p:txBody>
      </p:sp>
      <p:grpSp>
        <p:nvGrpSpPr>
          <p:cNvPr id="19" name="グループ化 18"/>
          <p:cNvGrpSpPr/>
          <p:nvPr/>
        </p:nvGrpSpPr>
        <p:grpSpPr>
          <a:xfrm>
            <a:off x="4448533" y="2670048"/>
            <a:ext cx="2780675" cy="3377747"/>
            <a:chOff x="4250229" y="2644196"/>
            <a:chExt cx="1634858" cy="1948188"/>
          </a:xfrm>
        </p:grpSpPr>
        <p:sp>
          <p:nvSpPr>
            <p:cNvPr id="16" name="円/楕円 15"/>
            <p:cNvSpPr/>
            <p:nvPr/>
          </p:nvSpPr>
          <p:spPr>
            <a:xfrm flipH="1">
              <a:off x="5620629" y="3376114"/>
              <a:ext cx="264458" cy="267766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 rot="4432699">
              <a:off x="5110681" y="3207527"/>
              <a:ext cx="269210" cy="906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 flipH="1">
              <a:off x="4516121" y="2938770"/>
              <a:ext cx="186770" cy="7387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6" name="弦 5"/>
            <p:cNvSpPr/>
            <p:nvPr/>
          </p:nvSpPr>
          <p:spPr>
            <a:xfrm rot="7554060">
              <a:off x="3885550" y="3008875"/>
              <a:ext cx="1877758" cy="1148400"/>
            </a:xfrm>
            <a:prstGeom prst="chord">
              <a:avLst>
                <a:gd name="adj1" fmla="val 5398538"/>
                <a:gd name="adj2" fmla="val 1532764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3" name="台形 12"/>
            <p:cNvSpPr/>
            <p:nvPr/>
          </p:nvSpPr>
          <p:spPr>
            <a:xfrm rot="981365">
              <a:off x="4255756" y="3215773"/>
              <a:ext cx="1068973" cy="1216152"/>
            </a:xfrm>
            <a:prstGeom prst="trapezoid">
              <a:avLst>
                <a:gd name="adj" fmla="val 355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 rot="1453060" flipH="1">
              <a:off x="4791470" y="3652717"/>
              <a:ext cx="90214" cy="9396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 rot="1453060">
              <a:off x="4455410" y="3460530"/>
              <a:ext cx="95974" cy="9396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5" name="円/楕円 4"/>
            <p:cNvSpPr/>
            <p:nvPr/>
          </p:nvSpPr>
          <p:spPr>
            <a:xfrm>
              <a:off x="4614799" y="2865525"/>
              <a:ext cx="859536" cy="821745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7" name="弦 6"/>
            <p:cNvSpPr/>
            <p:nvPr/>
          </p:nvSpPr>
          <p:spPr>
            <a:xfrm rot="7554060">
              <a:off x="4835503" y="2724514"/>
              <a:ext cx="655251" cy="789645"/>
            </a:xfrm>
            <a:prstGeom prst="chord">
              <a:avLst>
                <a:gd name="adj1" fmla="val 5398538"/>
                <a:gd name="adj2" fmla="val 1649422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8" name="円/楕円 7"/>
            <p:cNvSpPr/>
            <p:nvPr/>
          </p:nvSpPr>
          <p:spPr>
            <a:xfrm flipH="1">
              <a:off x="4760516" y="3002105"/>
              <a:ext cx="187673" cy="21269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 flipH="1">
              <a:off x="5093673" y="3275601"/>
              <a:ext cx="187673" cy="21269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0" name="弦 9"/>
            <p:cNvSpPr/>
            <p:nvPr/>
          </p:nvSpPr>
          <p:spPr>
            <a:xfrm rot="19023699">
              <a:off x="4751932" y="3164428"/>
              <a:ext cx="297503" cy="338590"/>
            </a:xfrm>
            <a:prstGeom prst="chord">
              <a:avLst>
                <a:gd name="adj1" fmla="val 5398538"/>
                <a:gd name="adj2" fmla="val 1649422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4470041" y="2728564"/>
              <a:ext cx="253125" cy="247065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109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/>
        </p:nvGrpSpPr>
        <p:grpSpPr>
          <a:xfrm>
            <a:off x="3750027" y="1113097"/>
            <a:ext cx="3318183" cy="3377747"/>
            <a:chOff x="3607073" y="2644196"/>
            <a:chExt cx="1950878" cy="1948188"/>
          </a:xfrm>
        </p:grpSpPr>
        <p:sp>
          <p:nvSpPr>
            <p:cNvPr id="15" name="正方形/長方形 14"/>
            <p:cNvSpPr/>
            <p:nvPr/>
          </p:nvSpPr>
          <p:spPr>
            <a:xfrm rot="4432699">
              <a:off x="4120109" y="3319974"/>
              <a:ext cx="269210" cy="906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 flipV="1">
              <a:off x="4859168" y="3725166"/>
              <a:ext cx="233388" cy="8560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6" name="弦 5"/>
            <p:cNvSpPr/>
            <p:nvPr/>
          </p:nvSpPr>
          <p:spPr>
            <a:xfrm rot="7554060">
              <a:off x="3885550" y="3008875"/>
              <a:ext cx="1877758" cy="1148400"/>
            </a:xfrm>
            <a:prstGeom prst="chord">
              <a:avLst>
                <a:gd name="adj1" fmla="val 5398538"/>
                <a:gd name="adj2" fmla="val 1532764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3" name="台形 12"/>
            <p:cNvSpPr/>
            <p:nvPr/>
          </p:nvSpPr>
          <p:spPr>
            <a:xfrm rot="981365">
              <a:off x="4255756" y="3215773"/>
              <a:ext cx="1068973" cy="1216152"/>
            </a:xfrm>
            <a:prstGeom prst="trapezoid">
              <a:avLst>
                <a:gd name="adj" fmla="val 355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 rot="1453060" flipH="1">
              <a:off x="4791470" y="3652717"/>
              <a:ext cx="90214" cy="9396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 rot="1453060">
              <a:off x="4455410" y="3460530"/>
              <a:ext cx="95974" cy="9396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5" name="円/楕円 4"/>
            <p:cNvSpPr/>
            <p:nvPr/>
          </p:nvSpPr>
          <p:spPr>
            <a:xfrm>
              <a:off x="4614799" y="2865525"/>
              <a:ext cx="859536" cy="821745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7" name="弦 6"/>
            <p:cNvSpPr/>
            <p:nvPr/>
          </p:nvSpPr>
          <p:spPr>
            <a:xfrm rot="7554060">
              <a:off x="4835503" y="2724514"/>
              <a:ext cx="655251" cy="789645"/>
            </a:xfrm>
            <a:prstGeom prst="chord">
              <a:avLst>
                <a:gd name="adj1" fmla="val 5398538"/>
                <a:gd name="adj2" fmla="val 1649422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8" name="円/楕円 7"/>
            <p:cNvSpPr/>
            <p:nvPr/>
          </p:nvSpPr>
          <p:spPr>
            <a:xfrm flipH="1">
              <a:off x="4760516" y="3002105"/>
              <a:ext cx="187673" cy="21269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 flipH="1">
              <a:off x="5093673" y="3275601"/>
              <a:ext cx="187673" cy="21269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0" name="弦 9"/>
            <p:cNvSpPr/>
            <p:nvPr/>
          </p:nvSpPr>
          <p:spPr>
            <a:xfrm rot="15269887">
              <a:off x="4584756" y="3259364"/>
              <a:ext cx="432976" cy="157850"/>
            </a:xfrm>
            <a:prstGeom prst="chord">
              <a:avLst>
                <a:gd name="adj1" fmla="val 10596269"/>
                <a:gd name="adj2" fmla="val 1649422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4" name="円/楕円 13"/>
            <p:cNvSpPr/>
            <p:nvPr/>
          </p:nvSpPr>
          <p:spPr>
            <a:xfrm flipV="1">
              <a:off x="3607073" y="3763139"/>
              <a:ext cx="289584" cy="314989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-260949" y="939285"/>
            <a:ext cx="3641356" cy="3180139"/>
            <a:chOff x="-317850" y="1021331"/>
            <a:chExt cx="3641356" cy="3180139"/>
          </a:xfrm>
        </p:grpSpPr>
        <p:sp>
          <p:nvSpPr>
            <p:cNvPr id="2" name="雲 1"/>
            <p:cNvSpPr/>
            <p:nvPr/>
          </p:nvSpPr>
          <p:spPr>
            <a:xfrm rot="4578129">
              <a:off x="-440077" y="1174633"/>
              <a:ext cx="2568008" cy="2261404"/>
            </a:xfrm>
            <a:prstGeom prst="cloud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" name="グループ化 15"/>
            <p:cNvGrpSpPr/>
            <p:nvPr/>
          </p:nvGrpSpPr>
          <p:grpSpPr>
            <a:xfrm flipH="1">
              <a:off x="-306506" y="1485663"/>
              <a:ext cx="3630012" cy="2715807"/>
              <a:chOff x="3607073" y="2865525"/>
              <a:chExt cx="2134214" cy="1566400"/>
            </a:xfrm>
          </p:grpSpPr>
          <p:sp>
            <p:nvSpPr>
              <p:cNvPr id="20" name="正方形/長方形 19"/>
              <p:cNvSpPr/>
              <p:nvPr/>
            </p:nvSpPr>
            <p:spPr>
              <a:xfrm rot="4432699">
                <a:off x="4120109" y="3319974"/>
                <a:ext cx="269210" cy="90691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 rot="18530769" flipH="1" flipV="1">
                <a:off x="5156989" y="3532503"/>
                <a:ext cx="261825" cy="90677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23" name="台形 22"/>
              <p:cNvSpPr/>
              <p:nvPr/>
            </p:nvSpPr>
            <p:spPr>
              <a:xfrm rot="981365">
                <a:off x="4255756" y="3215773"/>
                <a:ext cx="1068973" cy="1216152"/>
              </a:xfrm>
              <a:prstGeom prst="trapezoid">
                <a:avLst>
                  <a:gd name="adj" fmla="val 35519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26" name="円/楕円 25"/>
              <p:cNvSpPr/>
              <p:nvPr/>
            </p:nvSpPr>
            <p:spPr>
              <a:xfrm>
                <a:off x="4614799" y="2865525"/>
                <a:ext cx="859536" cy="821745"/>
              </a:xfrm>
              <a:prstGeom prst="ellipse">
                <a:avLst/>
              </a:prstGeom>
              <a:solidFill>
                <a:srgbClr val="FFFFCC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28" name="円/楕円 27"/>
              <p:cNvSpPr/>
              <p:nvPr/>
            </p:nvSpPr>
            <p:spPr>
              <a:xfrm flipH="1">
                <a:off x="4760516" y="3002105"/>
                <a:ext cx="187673" cy="21269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29" name="円/楕円 28"/>
              <p:cNvSpPr/>
              <p:nvPr/>
            </p:nvSpPr>
            <p:spPr>
              <a:xfrm flipH="1">
                <a:off x="5093673" y="3275601"/>
                <a:ext cx="187673" cy="21269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30" name="弦 29"/>
              <p:cNvSpPr/>
              <p:nvPr/>
            </p:nvSpPr>
            <p:spPr>
              <a:xfrm rot="13993858">
                <a:off x="4718803" y="3326002"/>
                <a:ext cx="263049" cy="164737"/>
              </a:xfrm>
              <a:prstGeom prst="chord">
                <a:avLst>
                  <a:gd name="adj1" fmla="val 1645313"/>
                  <a:gd name="adj2" fmla="val 378625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31" name="円/楕円 30"/>
              <p:cNvSpPr/>
              <p:nvPr/>
            </p:nvSpPr>
            <p:spPr>
              <a:xfrm flipV="1">
                <a:off x="3607073" y="3763139"/>
                <a:ext cx="289584" cy="314989"/>
              </a:xfrm>
              <a:prstGeom prst="ellipse">
                <a:avLst/>
              </a:prstGeom>
              <a:solidFill>
                <a:srgbClr val="FF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  <p:sp>
          <p:nvSpPr>
            <p:cNvPr id="32" name="雲 31"/>
            <p:cNvSpPr/>
            <p:nvPr/>
          </p:nvSpPr>
          <p:spPr>
            <a:xfrm rot="8314974">
              <a:off x="-317850" y="1432438"/>
              <a:ext cx="1487052" cy="803445"/>
            </a:xfrm>
            <a:prstGeom prst="cloud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078123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メトロポリタン">
  <a:themeElements>
    <a:clrScheme name="メトロポリタン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メトロポリタン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メトロポリタ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TM02900688[[fn=ファセット]]</Template>
  <TotalTime>884</TotalTime>
  <Words>2</Words>
  <Application>Microsoft Office PowerPoint</Application>
  <PresentationFormat>B5 (ISO) 176x250 mm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HGP創英角ﾎﾟｯﾌﾟ体</vt:lpstr>
      <vt:lpstr>ＭＳ Ｐゴシック</vt:lpstr>
      <vt:lpstr>Arial</vt:lpstr>
      <vt:lpstr>Calibri</vt:lpstr>
      <vt:lpstr>Calibri Light</vt:lpstr>
      <vt:lpstr>Wingdings 2</vt:lpstr>
      <vt:lpstr>HDOfficeLightV0</vt:lpstr>
      <vt:lpstr>メトロポリタン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江田 真美</dc:creator>
  <cp:lastModifiedBy>江田 真美</cp:lastModifiedBy>
  <cp:revision>6</cp:revision>
  <dcterms:created xsi:type="dcterms:W3CDTF">2018-11-08T15:54:29Z</dcterms:created>
  <dcterms:modified xsi:type="dcterms:W3CDTF">2018-11-10T15:30:55Z</dcterms:modified>
</cp:coreProperties>
</file>