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86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7" r:id="rId9"/>
    <p:sldId id="264" r:id="rId10"/>
    <p:sldId id="263" r:id="rId11"/>
    <p:sldId id="262" r:id="rId12"/>
    <p:sldId id="265" r:id="rId13"/>
    <p:sldId id="266" r:id="rId14"/>
  </p:sldIdLst>
  <p:sldSz cx="7169150" cy="5376863" type="B5ISO"/>
  <p:notesSz cx="6858000" cy="9144000"/>
  <p:defaultTextStyle>
    <a:defPPr>
      <a:defRPr lang="ja-JP"/>
    </a:defPPr>
    <a:lvl1pPr marL="0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1pPr>
    <a:lvl2pPr marL="301088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2pPr>
    <a:lvl3pPr marL="60217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3pPr>
    <a:lvl4pPr marL="903265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4pPr>
    <a:lvl5pPr marL="1204353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5pPr>
    <a:lvl6pPr marL="1505441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6pPr>
    <a:lvl7pPr marL="1806529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7pPr>
    <a:lvl8pPr marL="210761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8pPr>
    <a:lvl9pPr marL="240870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66"/>
    <a:srgbClr val="EFD903"/>
    <a:srgbClr val="FFFFCC"/>
    <a:srgbClr val="CCFF66"/>
    <a:srgbClr val="FFCC00"/>
    <a:srgbClr val="FFF0D1"/>
    <a:srgbClr val="FF6600"/>
    <a:srgbClr val="FFB205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93" d="100"/>
          <a:sy n="93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881663"/>
            <a:ext cx="5376863" cy="1871945"/>
          </a:xfrm>
        </p:spPr>
        <p:txBody>
          <a:bodyPr anchor="b">
            <a:normAutofit/>
          </a:bodyPr>
          <a:lstStyle>
            <a:lvl1pPr algn="ctr">
              <a:defRPr sz="22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9"/>
            <a:ext cx="5376863" cy="1298164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1450" indent="0" algn="ctr">
              <a:buNone/>
              <a:defRPr sz="1050"/>
            </a:lvl2pPr>
            <a:lvl3pPr marL="342900" indent="0" algn="ctr">
              <a:buNone/>
              <a:defRPr sz="900"/>
            </a:lvl3pPr>
            <a:lvl4pPr marL="514350" indent="0" algn="ctr">
              <a:buNone/>
              <a:defRPr sz="750"/>
            </a:lvl4pPr>
            <a:lvl5pPr marL="685800" indent="0" algn="ctr">
              <a:buNone/>
              <a:defRPr sz="750"/>
            </a:lvl5pPr>
            <a:lvl6pPr marL="857250" indent="0" algn="ctr">
              <a:buNone/>
              <a:defRPr sz="750"/>
            </a:lvl6pPr>
            <a:lvl7pPr marL="1028700" indent="0" algn="ctr">
              <a:buNone/>
              <a:defRPr sz="750"/>
            </a:lvl7pPr>
            <a:lvl8pPr marL="1200150" indent="0" algn="ctr">
              <a:buNone/>
              <a:defRPr sz="750"/>
            </a:lvl8pPr>
            <a:lvl9pPr marL="1371600" indent="0" algn="ctr">
              <a:buNone/>
              <a:defRPr sz="7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3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0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2" y="282535"/>
            <a:ext cx="1545849" cy="455664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80" y="282535"/>
            <a:ext cx="4547930" cy="455664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7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169150" cy="5376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73" y="604067"/>
            <a:ext cx="6340217" cy="262868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272" spc="-9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511" y="3291670"/>
            <a:ext cx="5426375" cy="1290447"/>
          </a:xfrm>
        </p:spPr>
        <p:txBody>
          <a:bodyPr>
            <a:normAutofit/>
          </a:bodyPr>
          <a:lstStyle>
            <a:lvl1pPr marL="0" indent="0" algn="l">
              <a:buNone/>
              <a:defRPr sz="2195">
                <a:solidFill>
                  <a:schemeClr val="bg1"/>
                </a:solidFill>
                <a:latin typeface="+mj-lt"/>
              </a:defRPr>
            </a:lvl1pPr>
            <a:lvl2pPr marL="358445" indent="0" algn="ctr">
              <a:buNone/>
              <a:defRPr sz="2195"/>
            </a:lvl2pPr>
            <a:lvl3pPr marL="716890" indent="0" algn="ctr">
              <a:buNone/>
              <a:defRPr sz="1882"/>
            </a:lvl3pPr>
            <a:lvl4pPr marL="1075334" indent="0" algn="ctr">
              <a:buNone/>
              <a:defRPr sz="1568"/>
            </a:lvl4pPr>
            <a:lvl5pPr marL="1433779" indent="0" algn="ctr">
              <a:buNone/>
              <a:defRPr sz="1568"/>
            </a:lvl5pPr>
            <a:lvl6pPr marL="1792224" indent="0" algn="ctr">
              <a:buNone/>
              <a:defRPr sz="1568"/>
            </a:lvl6pPr>
            <a:lvl7pPr marL="2150669" indent="0" algn="ctr">
              <a:buNone/>
              <a:defRPr sz="1568"/>
            </a:lvl7pPr>
            <a:lvl8pPr marL="2509114" indent="0" algn="ctr">
              <a:buNone/>
              <a:defRPr sz="1568"/>
            </a:lvl8pPr>
            <a:lvl9pPr marL="2867558" indent="0" algn="ctr">
              <a:buNone/>
              <a:defRPr sz="156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6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2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3" y="601678"/>
            <a:ext cx="6339321" cy="263107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272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511" y="3282940"/>
            <a:ext cx="5425254" cy="1290447"/>
          </a:xfrm>
        </p:spPr>
        <p:txBody>
          <a:bodyPr anchor="t">
            <a:normAutofit/>
          </a:bodyPr>
          <a:lstStyle>
            <a:lvl1pPr marL="0" indent="0">
              <a:buNone/>
              <a:defRPr sz="2195">
                <a:solidFill>
                  <a:schemeClr val="tx1"/>
                </a:solidFill>
                <a:latin typeface="+mj-lt"/>
              </a:defRPr>
            </a:lvl1pPr>
            <a:lvl2pPr marL="358445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2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888" y="1562875"/>
            <a:ext cx="2984159" cy="2953690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199" y="1562875"/>
            <a:ext cx="2984159" cy="2953690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7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888" y="1593144"/>
            <a:ext cx="2984159" cy="56716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68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888" y="2145218"/>
            <a:ext cx="2984159" cy="2509203"/>
          </a:xfrm>
        </p:spPr>
        <p:txBody>
          <a:bodyPr/>
          <a:lstStyle>
            <a:lvl1pPr>
              <a:defRPr sz="1646"/>
            </a:lvl1pPr>
            <a:lvl2pPr>
              <a:defRPr sz="1411"/>
            </a:lvl2pPr>
            <a:lvl3pPr>
              <a:defRPr sz="1254"/>
            </a:lvl3pPr>
            <a:lvl4pPr>
              <a:defRPr sz="1098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919" y="1591551"/>
            <a:ext cx="2984159" cy="56636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68" b="0" cap="all" baseline="0">
                <a:latin typeface="+mj-lt"/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919" y="2143576"/>
            <a:ext cx="2984159" cy="2509203"/>
          </a:xfrm>
        </p:spPr>
        <p:txBody>
          <a:bodyPr/>
          <a:lstStyle>
            <a:lvl1pPr>
              <a:defRPr sz="1646"/>
            </a:lvl1pPr>
            <a:lvl2pPr>
              <a:defRPr sz="1411"/>
            </a:lvl2pPr>
            <a:lvl3pPr>
              <a:defRPr sz="1254"/>
            </a:lvl3pPr>
            <a:lvl4pPr>
              <a:defRPr sz="1098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8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9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0719" y="0"/>
            <a:ext cx="2688431" cy="5376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57878" y="425164"/>
            <a:ext cx="1989439" cy="1505522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822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72" y="597429"/>
            <a:ext cx="3584575" cy="3584575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6450" y="1969332"/>
            <a:ext cx="1998401" cy="2451645"/>
          </a:xfrm>
        </p:spPr>
        <p:txBody>
          <a:bodyPr>
            <a:normAutofit/>
          </a:bodyPr>
          <a:lstStyle>
            <a:lvl1pPr marL="0" marR="0" indent="0" algn="l" defTabSz="716890" rtl="0" eaLnBrk="1" fontAlgn="auto" latinLnBrk="0" hangingPunct="1">
              <a:lnSpc>
                <a:spcPct val="100000"/>
              </a:lnSpc>
              <a:spcBef>
                <a:spcPts val="94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76">
                <a:solidFill>
                  <a:srgbClr val="404040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marL="0" marR="0" lvl="0" indent="0" algn="l" defTabSz="716890" rtl="0" eaLnBrk="1" fontAlgn="auto" latinLnBrk="0" hangingPunct="1">
              <a:lnSpc>
                <a:spcPct val="100000"/>
              </a:lnSpc>
              <a:spcBef>
                <a:spcPts val="10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0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57" y="4248387"/>
            <a:ext cx="6339321" cy="480831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95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7169150" cy="4179615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627"/>
              </a:spcBef>
              <a:buNone/>
              <a:defRPr sz="2509">
                <a:solidFill>
                  <a:srgbClr val="4D4D4D"/>
                </a:solidFill>
              </a:defRPr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888" y="4633397"/>
            <a:ext cx="5427047" cy="4182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41"/>
              </a:spcBef>
              <a:buNone/>
              <a:defRPr sz="1098">
                <a:solidFill>
                  <a:srgbClr val="262626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2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4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1626" y="545154"/>
            <a:ext cx="1545848" cy="37638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673" y="560091"/>
            <a:ext cx="4547930" cy="42342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2588"/>
            <a:ext cx="6183392" cy="2235426"/>
          </a:xfrm>
        </p:spPr>
        <p:txBody>
          <a:bodyPr anchor="b">
            <a:normAutofit/>
          </a:bodyPr>
          <a:lstStyle>
            <a:lvl1pPr>
              <a:defRPr sz="225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69393"/>
            <a:ext cx="6183392" cy="1176188"/>
          </a:xfrm>
        </p:spPr>
        <p:txBody>
          <a:bodyPr anchor="t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953" y="1433831"/>
            <a:ext cx="3046889" cy="34115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3831"/>
            <a:ext cx="3046889" cy="34115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54" y="1318619"/>
            <a:ext cx="3031953" cy="6473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4" y="1965989"/>
            <a:ext cx="3031953" cy="28856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618"/>
            <a:ext cx="3046889" cy="64736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5989"/>
            <a:ext cx="3046889" cy="28856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1" y="358458"/>
            <a:ext cx="2312051" cy="1254600"/>
          </a:xfrm>
        </p:spPr>
        <p:txBody>
          <a:bodyPr anchor="b">
            <a:normAutofit/>
          </a:bodyPr>
          <a:lstStyle>
            <a:lvl1pPr>
              <a:defRPr sz="1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890" y="776658"/>
            <a:ext cx="3629382" cy="3823547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671" y="1613059"/>
            <a:ext cx="2312051" cy="298714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0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9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1" y="358458"/>
            <a:ext cx="2312051" cy="1254601"/>
          </a:xfrm>
        </p:spPr>
        <p:txBody>
          <a:bodyPr anchor="b">
            <a:normAutofit/>
          </a:bodyPr>
          <a:lstStyle>
            <a:lvl1pPr>
              <a:defRPr sz="1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776658"/>
            <a:ext cx="3629382" cy="3823547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671" y="1613059"/>
            <a:ext cx="2312051" cy="298714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0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7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953" y="286766"/>
            <a:ext cx="6183392" cy="103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53" y="1433831"/>
            <a:ext cx="6183392" cy="341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6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6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7286" y="4983556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6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kumimoji="1"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463" y="391648"/>
            <a:ext cx="6334616" cy="130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663" y="1562876"/>
            <a:ext cx="6323415" cy="295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65" y="5027537"/>
            <a:ext cx="2419588" cy="179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65" y="5139065"/>
            <a:ext cx="2957274" cy="179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8477" y="4570685"/>
            <a:ext cx="1720596" cy="1095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56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kumimoji="1" sz="3763" kern="1200" spc="-9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71689" indent="-71689" algn="l" defTabSz="716890" rtl="0" eaLnBrk="1" latinLnBrk="0" hangingPunct="1">
        <a:lnSpc>
          <a:spcPct val="85000"/>
        </a:lnSpc>
        <a:spcBef>
          <a:spcPts val="1019"/>
        </a:spcBef>
        <a:buFont typeface="Arial" pitchFamily="34" charset="0"/>
        <a:buChar char=" "/>
        <a:defRPr kumimoji="1" sz="188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5067" indent="-268834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88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30134" indent="-430134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568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45201" indent="-645201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60268" indent="-860268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408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976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544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4112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3758" y="-267182"/>
            <a:ext cx="6349442" cy="3170498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Inflate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ja-JP" altLang="en-US" sz="72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はじめての</a:t>
            </a:r>
            <a:endParaRPr lang="en-US" altLang="ja-JP" sz="7200" dirty="0">
              <a:ln w="22225">
                <a:solidFill>
                  <a:srgbClr val="00B050"/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72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おつかい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4448533" y="2670048"/>
            <a:ext cx="2780675" cy="3377747"/>
            <a:chOff x="4250229" y="2644196"/>
            <a:chExt cx="1634858" cy="1948188"/>
          </a:xfrm>
        </p:grpSpPr>
        <p:sp>
          <p:nvSpPr>
            <p:cNvPr id="16" name="円/楕円 15"/>
            <p:cNvSpPr/>
            <p:nvPr/>
          </p:nvSpPr>
          <p:spPr>
            <a:xfrm flipH="1">
              <a:off x="5620629" y="3376114"/>
              <a:ext cx="264458" cy="26776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4432699">
              <a:off x="5110681" y="3207527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flipH="1">
              <a:off x="4516121" y="2938770"/>
              <a:ext cx="186770" cy="73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弦 5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台形 12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弦 6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19023699">
              <a:off x="4751932" y="3164428"/>
              <a:ext cx="297503" cy="338590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470041" y="2728564"/>
              <a:ext cx="253125" cy="247065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09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940696" y="232391"/>
            <a:ext cx="3734491" cy="2736567"/>
            <a:chOff x="661491" y="802568"/>
            <a:chExt cx="3734491" cy="2736567"/>
          </a:xfrm>
        </p:grpSpPr>
        <p:sp>
          <p:nvSpPr>
            <p:cNvPr id="68" name="弦 67"/>
            <p:cNvSpPr/>
            <p:nvPr/>
          </p:nvSpPr>
          <p:spPr>
            <a:xfrm rot="2556621">
              <a:off x="914024" y="821687"/>
              <a:ext cx="2109441" cy="143646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661491" y="802568"/>
              <a:ext cx="3734491" cy="2736567"/>
              <a:chOff x="71848" y="1428852"/>
              <a:chExt cx="3734491" cy="2736567"/>
            </a:xfrm>
          </p:grpSpPr>
          <p:grpSp>
            <p:nvGrpSpPr>
              <p:cNvPr id="59" name="グループ化 58"/>
              <p:cNvGrpSpPr/>
              <p:nvPr/>
            </p:nvGrpSpPr>
            <p:grpSpPr>
              <a:xfrm flipH="1">
                <a:off x="176327" y="1428852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2" name="正方形/長方形 61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3" name="台形 62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6" name="円/楕円 65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7" name="円/楕円 66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56" name="円/楕円 55"/>
              <p:cNvSpPr/>
              <p:nvPr/>
            </p:nvSpPr>
            <p:spPr>
              <a:xfrm rot="11048899" flipH="1" flipV="1">
                <a:off x="71848" y="3619295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弦 56"/>
              <p:cNvSpPr/>
              <p:nvPr/>
            </p:nvSpPr>
            <p:spPr>
              <a:xfrm rot="13313233">
                <a:off x="1536115" y="2180937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42" name="グループ化 41"/>
          <p:cNvGrpSpPr/>
          <p:nvPr/>
        </p:nvGrpSpPr>
        <p:grpSpPr>
          <a:xfrm>
            <a:off x="2769205" y="258221"/>
            <a:ext cx="2703552" cy="2470865"/>
            <a:chOff x="1960536" y="243826"/>
            <a:chExt cx="2703552" cy="2470865"/>
          </a:xfrm>
        </p:grpSpPr>
        <p:sp>
          <p:nvSpPr>
            <p:cNvPr id="44" name="雲 43"/>
            <p:cNvSpPr/>
            <p:nvPr/>
          </p:nvSpPr>
          <p:spPr>
            <a:xfrm rot="8314974">
              <a:off x="2537682" y="243826"/>
              <a:ext cx="1413531" cy="1416427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1960536" y="608782"/>
              <a:ext cx="2703552" cy="2105909"/>
              <a:chOff x="1211217" y="-33937"/>
              <a:chExt cx="3427695" cy="2715807"/>
            </a:xfrm>
          </p:grpSpPr>
          <p:sp>
            <p:nvSpPr>
              <p:cNvPr id="47" name="台形 46"/>
              <p:cNvSpPr/>
              <p:nvPr/>
            </p:nvSpPr>
            <p:spPr>
              <a:xfrm rot="20618635" flipH="1">
                <a:off x="2503216" y="573318"/>
                <a:ext cx="1818180" cy="2108552"/>
              </a:xfrm>
              <a:prstGeom prst="trapezoid">
                <a:avLst>
                  <a:gd name="adj" fmla="val 3551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17167301" flipH="1">
                <a:off x="2033585" y="523708"/>
                <a:ext cx="466753" cy="15425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 rot="3069231" flipV="1">
                <a:off x="3620491" y="141916"/>
                <a:ext cx="453949" cy="154229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 flipH="1">
                <a:off x="2216891" y="-33937"/>
                <a:ext cx="1461956" cy="1424732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3111795" y="202864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577005" y="677048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 flipH="1" flipV="1">
                <a:off x="4146368" y="123753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2" name="円/楕円 51"/>
              <p:cNvSpPr/>
              <p:nvPr/>
            </p:nvSpPr>
            <p:spPr>
              <a:xfrm rot="11048899" flipH="1" flipV="1">
                <a:off x="1211217" y="772042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弦 52"/>
              <p:cNvSpPr/>
              <p:nvPr/>
            </p:nvSpPr>
            <p:spPr>
              <a:xfrm rot="13313233">
                <a:off x="3154495" y="718148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9" name="グループ化 28"/>
          <p:cNvGrpSpPr/>
          <p:nvPr/>
        </p:nvGrpSpPr>
        <p:grpSpPr>
          <a:xfrm>
            <a:off x="-431471" y="891060"/>
            <a:ext cx="3734491" cy="3200899"/>
            <a:chOff x="71848" y="964520"/>
            <a:chExt cx="3734491" cy="320089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64983" y="964520"/>
              <a:ext cx="3641356" cy="3180139"/>
              <a:chOff x="-317850" y="1021331"/>
              <a:chExt cx="3641356" cy="3180139"/>
            </a:xfrm>
          </p:grpSpPr>
          <p:sp>
            <p:nvSpPr>
              <p:cNvPr id="16" name="雲 15"/>
              <p:cNvSpPr/>
              <p:nvPr/>
            </p:nvSpPr>
            <p:spPr>
              <a:xfrm rot="4578129">
                <a:off x="-440077" y="1174633"/>
                <a:ext cx="2568008" cy="2261404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グループ化 16"/>
              <p:cNvGrpSpPr/>
              <p:nvPr/>
            </p:nvGrpSpPr>
            <p:grpSpPr>
              <a:xfrm flipH="1">
                <a:off x="-306506" y="1485663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19" name="正方形/長方形 18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1" name="台形 20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18" name="雲 17"/>
              <p:cNvSpPr/>
              <p:nvPr/>
            </p:nvSpPr>
            <p:spPr>
              <a:xfrm rot="8314974">
                <a:off x="-317850" y="1432438"/>
                <a:ext cx="1487052" cy="803445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円/楕円 26"/>
            <p:cNvSpPr/>
            <p:nvPr/>
          </p:nvSpPr>
          <p:spPr>
            <a:xfrm rot="11048899" flipH="1" flipV="1">
              <a:off x="71848" y="3619295"/>
              <a:ext cx="492544" cy="546124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8" name="弦 27"/>
            <p:cNvSpPr/>
            <p:nvPr/>
          </p:nvSpPr>
          <p:spPr>
            <a:xfrm rot="13313233">
              <a:off x="1536115" y="2180937"/>
              <a:ext cx="314329" cy="457576"/>
            </a:xfrm>
            <a:prstGeom prst="chord">
              <a:avLst>
                <a:gd name="adj1" fmla="val 4990334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676969" y="1583716"/>
            <a:ext cx="2703552" cy="2338602"/>
            <a:chOff x="1960536" y="376089"/>
            <a:chExt cx="2703552" cy="2338602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960536" y="608782"/>
              <a:ext cx="2703552" cy="2105909"/>
              <a:chOff x="1211217" y="-33937"/>
              <a:chExt cx="3427695" cy="2715807"/>
            </a:xfrm>
          </p:grpSpPr>
          <p:sp>
            <p:nvSpPr>
              <p:cNvPr id="30" name="正方形/長方形 29"/>
              <p:cNvSpPr/>
              <p:nvPr/>
            </p:nvSpPr>
            <p:spPr>
              <a:xfrm rot="17167301" flipH="1">
                <a:off x="2033585" y="523708"/>
                <a:ext cx="466753" cy="15425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 rot="3069231" flipV="1">
                <a:off x="3620491" y="141916"/>
                <a:ext cx="453949" cy="154229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2" name="台形 31"/>
              <p:cNvSpPr/>
              <p:nvPr/>
            </p:nvSpPr>
            <p:spPr>
              <a:xfrm rot="20618635" flipH="1">
                <a:off x="2503216" y="573318"/>
                <a:ext cx="1818180" cy="2108552"/>
              </a:xfrm>
              <a:prstGeom prst="trapezoid">
                <a:avLst>
                  <a:gd name="adj" fmla="val 3551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 flipH="1">
                <a:off x="2216891" y="-33937"/>
                <a:ext cx="1461956" cy="1424732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3111795" y="202864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577005" y="677048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 flipH="1" flipV="1">
                <a:off x="4146368" y="123753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7" name="円/楕円 36"/>
              <p:cNvSpPr/>
              <p:nvPr/>
            </p:nvSpPr>
            <p:spPr>
              <a:xfrm rot="11048899" flipH="1" flipV="1">
                <a:off x="1211217" y="772042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8" name="弦 37"/>
              <p:cNvSpPr/>
              <p:nvPr/>
            </p:nvSpPr>
            <p:spPr>
              <a:xfrm rot="13313233">
                <a:off x="3154495" y="718148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40" name="雲 39"/>
            <p:cNvSpPr/>
            <p:nvPr/>
          </p:nvSpPr>
          <p:spPr>
            <a:xfrm rot="8314974">
              <a:off x="2355952" y="376089"/>
              <a:ext cx="1245405" cy="803445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4147622" y="1992933"/>
            <a:ext cx="2609583" cy="2481656"/>
            <a:chOff x="3607073" y="2644196"/>
            <a:chExt cx="1950878" cy="1948188"/>
          </a:xfrm>
        </p:grpSpPr>
        <p:sp>
          <p:nvSpPr>
            <p:cNvPr id="3" name="正方形/長方形 2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弦 4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台形 5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弦 12"/>
            <p:cNvSpPr/>
            <p:nvPr/>
          </p:nvSpPr>
          <p:spPr>
            <a:xfrm rot="19235058">
              <a:off x="4734786" y="3253271"/>
              <a:ext cx="217921" cy="311151"/>
            </a:xfrm>
            <a:prstGeom prst="chord">
              <a:avLst>
                <a:gd name="adj1" fmla="val 4427127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77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57261" y="300684"/>
            <a:ext cx="3641357" cy="3180136"/>
            <a:chOff x="517902" y="300685"/>
            <a:chExt cx="3641357" cy="3180136"/>
          </a:xfrm>
        </p:grpSpPr>
        <p:grpSp>
          <p:nvGrpSpPr>
            <p:cNvPr id="25" name="グループ化 24"/>
            <p:cNvGrpSpPr/>
            <p:nvPr/>
          </p:nvGrpSpPr>
          <p:grpSpPr>
            <a:xfrm rot="1107864">
              <a:off x="517902" y="300685"/>
              <a:ext cx="3641357" cy="3180136"/>
              <a:chOff x="-260949" y="888070"/>
              <a:chExt cx="3641357" cy="3180136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-260949" y="888070"/>
                <a:ext cx="3641357" cy="3180136"/>
                <a:chOff x="-317850" y="1021331"/>
                <a:chExt cx="3641357" cy="3180136"/>
              </a:xfrm>
            </p:grpSpPr>
            <p:sp>
              <p:nvSpPr>
                <p:cNvPr id="2" name="雲 1"/>
                <p:cNvSpPr/>
                <p:nvPr/>
              </p:nvSpPr>
              <p:spPr>
                <a:xfrm rot="4578129">
                  <a:off x="-440077" y="1174633"/>
                  <a:ext cx="2568008" cy="2261404"/>
                </a:xfrm>
                <a:prstGeom prst="cloud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" name="グループ化 15"/>
                <p:cNvGrpSpPr/>
                <p:nvPr/>
              </p:nvGrpSpPr>
              <p:grpSpPr>
                <a:xfrm flipH="1">
                  <a:off x="147545" y="1485661"/>
                  <a:ext cx="3175962" cy="2715806"/>
                  <a:chOff x="3607073" y="2865525"/>
                  <a:chExt cx="1867262" cy="1566400"/>
                </a:xfrm>
              </p:grpSpPr>
              <p:sp>
                <p:nvSpPr>
                  <p:cNvPr id="20" name="正方形/長方形 19"/>
                  <p:cNvSpPr/>
                  <p:nvPr/>
                </p:nvSpPr>
                <p:spPr>
                  <a:xfrm rot="4432699">
                    <a:off x="4120109" y="3319974"/>
                    <a:ext cx="269210" cy="90691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3" name="台形 22"/>
                  <p:cNvSpPr/>
                  <p:nvPr/>
                </p:nvSpPr>
                <p:spPr>
                  <a:xfrm rot="981365">
                    <a:off x="4255756" y="3215773"/>
                    <a:ext cx="1068973" cy="1216152"/>
                  </a:xfrm>
                  <a:prstGeom prst="trapezoid">
                    <a:avLst>
                      <a:gd name="adj" fmla="val 35519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6" name="円/楕円 25"/>
                  <p:cNvSpPr/>
                  <p:nvPr/>
                </p:nvSpPr>
                <p:spPr>
                  <a:xfrm>
                    <a:off x="4614799" y="2865525"/>
                    <a:ext cx="859536" cy="821745"/>
                  </a:xfrm>
                  <a:prstGeom prst="ellipse">
                    <a:avLst/>
                  </a:prstGeom>
                  <a:solidFill>
                    <a:srgbClr val="FFFFC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8" name="円/楕円 27"/>
                  <p:cNvSpPr/>
                  <p:nvPr/>
                </p:nvSpPr>
                <p:spPr>
                  <a:xfrm flipH="1">
                    <a:off x="4760516" y="3002105"/>
                    <a:ext cx="187673" cy="21269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9" name="円/楕円 28"/>
                  <p:cNvSpPr/>
                  <p:nvPr/>
                </p:nvSpPr>
                <p:spPr>
                  <a:xfrm flipH="1">
                    <a:off x="5093673" y="3275601"/>
                    <a:ext cx="187673" cy="21269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31" name="円/楕円 30"/>
                  <p:cNvSpPr/>
                  <p:nvPr/>
                </p:nvSpPr>
                <p:spPr>
                  <a:xfrm flipV="1">
                    <a:off x="3607073" y="3763139"/>
                    <a:ext cx="289584" cy="314989"/>
                  </a:xfrm>
                  <a:prstGeom prst="ellipse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32" name="雲 31"/>
                <p:cNvSpPr/>
                <p:nvPr/>
              </p:nvSpPr>
              <p:spPr>
                <a:xfrm rot="8314974">
                  <a:off x="-317850" y="1432438"/>
                  <a:ext cx="1487052" cy="803445"/>
                </a:xfrm>
                <a:prstGeom prst="cloud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正方形/長方形 26"/>
              <p:cNvSpPr/>
              <p:nvPr/>
            </p:nvSpPr>
            <p:spPr>
              <a:xfrm rot="19429836">
                <a:off x="841560" y="2101339"/>
                <a:ext cx="832382" cy="51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/>
              <p:cNvCxnSpPr>
                <a:stCxn id="26" idx="5"/>
              </p:cNvCxnSpPr>
              <p:nvPr/>
            </p:nvCxnSpPr>
            <p:spPr>
              <a:xfrm flipV="1">
                <a:off x="418543" y="2392205"/>
                <a:ext cx="361408" cy="1762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V="1">
                <a:off x="1426789" y="1637125"/>
                <a:ext cx="98269" cy="2536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円/楕円 33"/>
            <p:cNvSpPr/>
            <p:nvPr/>
          </p:nvSpPr>
          <p:spPr>
            <a:xfrm flipH="1" flipV="1">
              <a:off x="1119350" y="2441015"/>
              <a:ext cx="492544" cy="546124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21" name="涙形 20"/>
          <p:cNvSpPr/>
          <p:nvPr/>
        </p:nvSpPr>
        <p:spPr>
          <a:xfrm rot="19050342">
            <a:off x="5513280" y="3234000"/>
            <a:ext cx="1828800" cy="1828800"/>
          </a:xfrm>
          <a:prstGeom prst="teardrop">
            <a:avLst>
              <a:gd name="adj" fmla="val 1371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涙形 34"/>
          <p:cNvSpPr/>
          <p:nvPr/>
        </p:nvSpPr>
        <p:spPr>
          <a:xfrm rot="19050342">
            <a:off x="1929089" y="3304512"/>
            <a:ext cx="1828800" cy="1828800"/>
          </a:xfrm>
          <a:prstGeom prst="teardrop">
            <a:avLst>
              <a:gd name="adj" fmla="val 1371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20229913">
            <a:off x="3215851" y="1526470"/>
            <a:ext cx="3151224" cy="3466928"/>
            <a:chOff x="4137630" y="2592759"/>
            <a:chExt cx="1852717" cy="1999625"/>
          </a:xfrm>
        </p:grpSpPr>
        <p:sp>
          <p:nvSpPr>
            <p:cNvPr id="37" name="正方形/長方形 36"/>
            <p:cNvSpPr/>
            <p:nvPr/>
          </p:nvSpPr>
          <p:spPr>
            <a:xfrm rot="4432699">
              <a:off x="5402286" y="3240301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 rot="20335966" flipV="1">
              <a:off x="4372840" y="2799914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9" name="台形 38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4137630" y="259275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4" name="弦 43"/>
            <p:cNvSpPr/>
            <p:nvPr/>
          </p:nvSpPr>
          <p:spPr>
            <a:xfrm rot="7554060">
              <a:off x="3885550" y="3008876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45" name="円/楕円 44"/>
          <p:cNvSpPr/>
          <p:nvPr/>
        </p:nvSpPr>
        <p:spPr>
          <a:xfrm rot="20229913" flipV="1">
            <a:off x="6081222" y="2175662"/>
            <a:ext cx="492544" cy="54612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24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3758" y="-267182"/>
            <a:ext cx="6349442" cy="3170498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Inflate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ja-JP" altLang="en-US" sz="7200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おしま</a:t>
            </a:r>
            <a:r>
              <a:rPr lang="ja-JP" altLang="en-US" sz="72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</a:t>
            </a:r>
            <a:endParaRPr lang="en-US" altLang="ja-JP" sz="7200" dirty="0">
              <a:ln w="22225">
                <a:solidFill>
                  <a:srgbClr val="00B050"/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4448533" y="2670048"/>
            <a:ext cx="2780675" cy="3377747"/>
            <a:chOff x="4250229" y="2644196"/>
            <a:chExt cx="1634858" cy="1948188"/>
          </a:xfrm>
        </p:grpSpPr>
        <p:sp>
          <p:nvSpPr>
            <p:cNvPr id="16" name="円/楕円 15"/>
            <p:cNvSpPr/>
            <p:nvPr/>
          </p:nvSpPr>
          <p:spPr>
            <a:xfrm flipH="1">
              <a:off x="5620629" y="3376114"/>
              <a:ext cx="264458" cy="26776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4432699">
              <a:off x="5110681" y="3207527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flipH="1">
              <a:off x="4516121" y="2938770"/>
              <a:ext cx="186770" cy="73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弦 5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台形 12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弦 6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19023699">
              <a:off x="4751932" y="3164428"/>
              <a:ext cx="297503" cy="338590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470041" y="2728564"/>
              <a:ext cx="253125" cy="247065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2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750027" y="1113097"/>
            <a:ext cx="3318183" cy="3377747"/>
            <a:chOff x="3607073" y="2644196"/>
            <a:chExt cx="1950878" cy="1948188"/>
          </a:xfrm>
        </p:grpSpPr>
        <p:sp>
          <p:nvSpPr>
            <p:cNvPr id="15" name="正方形/長方形 14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弦 5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台形 12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弦 6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15269887">
              <a:off x="4584756" y="3259364"/>
              <a:ext cx="432976" cy="157850"/>
            </a:xfrm>
            <a:prstGeom prst="chord">
              <a:avLst>
                <a:gd name="adj1" fmla="val 10596269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-260949" y="888070"/>
            <a:ext cx="3641357" cy="3180136"/>
            <a:chOff x="-260949" y="888070"/>
            <a:chExt cx="3641357" cy="318013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-260949" y="888070"/>
              <a:ext cx="3641357" cy="3180136"/>
              <a:chOff x="-317850" y="1021331"/>
              <a:chExt cx="3641357" cy="3180136"/>
            </a:xfrm>
          </p:grpSpPr>
          <p:sp>
            <p:nvSpPr>
              <p:cNvPr id="2" name="雲 1"/>
              <p:cNvSpPr/>
              <p:nvPr/>
            </p:nvSpPr>
            <p:spPr>
              <a:xfrm rot="4578129">
                <a:off x="-440077" y="1174633"/>
                <a:ext cx="2568008" cy="2261404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/>
              <p:cNvGrpSpPr/>
              <p:nvPr/>
            </p:nvGrpSpPr>
            <p:grpSpPr>
              <a:xfrm flipH="1">
                <a:off x="147545" y="1485661"/>
                <a:ext cx="3175962" cy="2715806"/>
                <a:chOff x="3607073" y="2865525"/>
                <a:chExt cx="1867262" cy="1566400"/>
              </a:xfrm>
            </p:grpSpPr>
            <p:sp>
              <p:nvSpPr>
                <p:cNvPr id="20" name="正方形/長方形 19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" name="台形 22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614799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 flipH="1">
                  <a:off x="4760516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32" name="雲 31"/>
              <p:cNvSpPr/>
              <p:nvPr/>
            </p:nvSpPr>
            <p:spPr>
              <a:xfrm rot="8314974">
                <a:off x="-317850" y="1432438"/>
                <a:ext cx="1487052" cy="803445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正方形/長方形 26"/>
            <p:cNvSpPr/>
            <p:nvPr/>
          </p:nvSpPr>
          <p:spPr>
            <a:xfrm rot="19429836">
              <a:off x="841560" y="2101339"/>
              <a:ext cx="832382" cy="513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26" idx="5"/>
            </p:cNvCxnSpPr>
            <p:nvPr/>
          </p:nvCxnSpPr>
          <p:spPr>
            <a:xfrm flipV="1">
              <a:off x="418543" y="2392205"/>
              <a:ext cx="361408" cy="1762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1426789" y="1637125"/>
              <a:ext cx="98269" cy="2536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円/楕円 33"/>
          <p:cNvSpPr/>
          <p:nvPr/>
        </p:nvSpPr>
        <p:spPr>
          <a:xfrm flipH="1" flipV="1">
            <a:off x="1119350" y="2441015"/>
            <a:ext cx="492544" cy="54612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07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45274" y="370703"/>
            <a:ext cx="5263980" cy="376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45274" y="370703"/>
            <a:ext cx="5263980" cy="8855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ドラッグストア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2623749" y="1882347"/>
            <a:ext cx="1099753" cy="2253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23502" y="1882347"/>
            <a:ext cx="1099753" cy="2253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81600" y="1882347"/>
            <a:ext cx="1841161" cy="1066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27703" y="2197212"/>
            <a:ext cx="3175963" cy="3377745"/>
            <a:chOff x="3607073" y="2644197"/>
            <a:chExt cx="1867262" cy="1948187"/>
          </a:xfrm>
        </p:grpSpPr>
        <p:sp>
          <p:nvSpPr>
            <p:cNvPr id="8" name="正方形/長方形 7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台形 10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7554060">
              <a:off x="3885550" y="3008876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247138" y="2644467"/>
            <a:ext cx="178823" cy="304679"/>
            <a:chOff x="5392734" y="2422044"/>
            <a:chExt cx="178823" cy="304679"/>
          </a:xfrm>
        </p:grpSpPr>
        <p:sp>
          <p:nvSpPr>
            <p:cNvPr id="20" name="角丸四角形 19"/>
            <p:cNvSpPr/>
            <p:nvPr/>
          </p:nvSpPr>
          <p:spPr>
            <a:xfrm flipV="1">
              <a:off x="5392734" y="2483603"/>
              <a:ext cx="178823" cy="243120"/>
            </a:xfrm>
            <a:prstGeom prst="roundRect">
              <a:avLst>
                <a:gd name="adj" fmla="val 25333"/>
              </a:avLst>
            </a:prstGeom>
            <a:solidFill>
              <a:srgbClr val="4E2F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 flipV="1">
              <a:off x="5392734" y="2422044"/>
              <a:ext cx="178823" cy="5909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5914838" y="2644467"/>
            <a:ext cx="194774" cy="3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486439" y="2642378"/>
            <a:ext cx="178823" cy="304679"/>
            <a:chOff x="5392734" y="2422044"/>
            <a:chExt cx="178823" cy="304679"/>
          </a:xfrm>
        </p:grpSpPr>
        <p:sp>
          <p:nvSpPr>
            <p:cNvPr id="25" name="角丸四角形 24"/>
            <p:cNvSpPr/>
            <p:nvPr/>
          </p:nvSpPr>
          <p:spPr>
            <a:xfrm flipV="1">
              <a:off x="5392734" y="2483603"/>
              <a:ext cx="178823" cy="243120"/>
            </a:xfrm>
            <a:prstGeom prst="roundRect">
              <a:avLst>
                <a:gd name="adj" fmla="val 25333"/>
              </a:avLst>
            </a:prstGeom>
            <a:solidFill>
              <a:srgbClr val="4E2F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 flipV="1">
              <a:off x="5392734" y="2422044"/>
              <a:ext cx="178823" cy="5909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6384853" y="2644467"/>
            <a:ext cx="194774" cy="3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149237" y="2644467"/>
            <a:ext cx="194774" cy="3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592101" y="2643424"/>
            <a:ext cx="194774" cy="3025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801382" y="2642378"/>
            <a:ext cx="194774" cy="3025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7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28749" y="3525796"/>
            <a:ext cx="1658861" cy="1716096"/>
            <a:chOff x="1067863" y="99843"/>
            <a:chExt cx="5216024" cy="5232664"/>
          </a:xfrm>
        </p:grpSpPr>
        <p:sp>
          <p:nvSpPr>
            <p:cNvPr id="19" name="正方形/長方形 18"/>
            <p:cNvSpPr/>
            <p:nvPr/>
          </p:nvSpPr>
          <p:spPr>
            <a:xfrm rot="15133862" flipH="1">
              <a:off x="2964286" y="4060860"/>
              <a:ext cx="1874706" cy="40674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 rot="14624782">
              <a:off x="4080696" y="4669399"/>
              <a:ext cx="447128" cy="8790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20450760" flipH="1">
              <a:off x="1230374" y="3602921"/>
              <a:ext cx="1874706" cy="38476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1303312" y="99843"/>
              <a:ext cx="4980575" cy="3377747"/>
              <a:chOff x="3398764" y="2644196"/>
              <a:chExt cx="2928257" cy="1948188"/>
            </a:xfrm>
          </p:grpSpPr>
          <p:sp>
            <p:nvSpPr>
              <p:cNvPr id="3" name="円/楕円 2"/>
              <p:cNvSpPr/>
              <p:nvPr/>
            </p:nvSpPr>
            <p:spPr>
              <a:xfrm flipH="1" flipV="1">
                <a:off x="6070147" y="3360491"/>
                <a:ext cx="256874" cy="251355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 rot="4432699">
                <a:off x="5451777" y="3062511"/>
                <a:ext cx="278398" cy="11409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 rot="20450760" flipH="1">
                <a:off x="3548020" y="3664319"/>
                <a:ext cx="1102206" cy="234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6" name="弦 5"/>
              <p:cNvSpPr/>
              <p:nvPr/>
            </p:nvSpPr>
            <p:spPr>
              <a:xfrm rot="7554060">
                <a:off x="3885550" y="3008875"/>
                <a:ext cx="1877758" cy="1148400"/>
              </a:xfrm>
              <a:prstGeom prst="chord">
                <a:avLst>
                  <a:gd name="adj1" fmla="val 5398538"/>
                  <a:gd name="adj2" fmla="val 1532764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7" name="台形 6"/>
              <p:cNvSpPr/>
              <p:nvPr/>
            </p:nvSpPr>
            <p:spPr>
              <a:xfrm rot="981365">
                <a:off x="4275687" y="3218583"/>
                <a:ext cx="1068973" cy="1077291"/>
              </a:xfrm>
              <a:prstGeom prst="trapezoid">
                <a:avLst>
                  <a:gd name="adj" fmla="val 355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 rot="1453060" flipH="1">
                <a:off x="4791470" y="3652717"/>
                <a:ext cx="90214" cy="939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 rot="1453060">
                <a:off x="4455410" y="3460530"/>
                <a:ext cx="95974" cy="939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614799" y="2865525"/>
                <a:ext cx="859536" cy="821745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弦 10"/>
              <p:cNvSpPr/>
              <p:nvPr/>
            </p:nvSpPr>
            <p:spPr>
              <a:xfrm rot="7554060">
                <a:off x="4835503" y="2724514"/>
                <a:ext cx="655251" cy="789645"/>
              </a:xfrm>
              <a:prstGeom prst="chord">
                <a:avLst>
                  <a:gd name="adj1" fmla="val 5398538"/>
                  <a:gd name="adj2" fmla="val 1649422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 flipH="1">
                <a:off x="4760516" y="3002105"/>
                <a:ext cx="187673" cy="21269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円/楕円 12"/>
              <p:cNvSpPr/>
              <p:nvPr/>
            </p:nvSpPr>
            <p:spPr>
              <a:xfrm flipH="1">
                <a:off x="5093673" y="3275601"/>
                <a:ext cx="187673" cy="21269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弦 13"/>
              <p:cNvSpPr/>
              <p:nvPr/>
            </p:nvSpPr>
            <p:spPr>
              <a:xfrm rot="19023699">
                <a:off x="4751932" y="3164428"/>
                <a:ext cx="297503" cy="338590"/>
              </a:xfrm>
              <a:prstGeom prst="chord">
                <a:avLst>
                  <a:gd name="adj1" fmla="val 5398538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5" name="円/楕円 14"/>
              <p:cNvSpPr/>
              <p:nvPr/>
            </p:nvSpPr>
            <p:spPr>
              <a:xfrm>
                <a:off x="3398764" y="3875173"/>
                <a:ext cx="253125" cy="247065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6" name="台形 15"/>
            <p:cNvSpPr/>
            <p:nvPr/>
          </p:nvSpPr>
          <p:spPr>
            <a:xfrm rot="981365">
              <a:off x="2105077" y="2880541"/>
              <a:ext cx="2250879" cy="1024506"/>
            </a:xfrm>
            <a:prstGeom prst="trapezoid">
              <a:avLst>
                <a:gd name="adj" fmla="val 3551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067863" y="3795302"/>
              <a:ext cx="474478" cy="8423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4602039" y="675837"/>
            <a:ext cx="1345580" cy="2121342"/>
            <a:chOff x="4295217" y="657271"/>
            <a:chExt cx="1345580" cy="2121342"/>
          </a:xfrm>
        </p:grpSpPr>
        <p:sp>
          <p:nvSpPr>
            <p:cNvPr id="46" name="正方形/長方形 45"/>
            <p:cNvSpPr/>
            <p:nvPr/>
          </p:nvSpPr>
          <p:spPr>
            <a:xfrm>
              <a:off x="4433365" y="657271"/>
              <a:ext cx="1207432" cy="2121342"/>
            </a:xfrm>
            <a:prstGeom prst="rect">
              <a:avLst/>
            </a:prstGeom>
            <a:gradFill>
              <a:gsLst>
                <a:gs pos="3819">
                  <a:srgbClr val="00B0F0"/>
                </a:gs>
                <a:gs pos="54000">
                  <a:schemeClr val="bg1"/>
                </a:gs>
                <a:gs pos="29000">
                  <a:schemeClr val="bg1"/>
                </a:gs>
                <a:gs pos="81000">
                  <a:srgbClr val="0070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大波 47"/>
            <p:cNvSpPr/>
            <p:nvPr/>
          </p:nvSpPr>
          <p:spPr>
            <a:xfrm>
              <a:off x="4475661" y="2038350"/>
              <a:ext cx="1062681" cy="577710"/>
            </a:xfrm>
            <a:prstGeom prst="wave">
              <a:avLst>
                <a:gd name="adj1" fmla="val 10850"/>
                <a:gd name="adj2" fmla="val 0"/>
              </a:avLst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498947" y="2145029"/>
              <a:ext cx="1039395" cy="348616"/>
            </a:xfrm>
            <a:prstGeom prst="rect">
              <a:avLst/>
            </a:prstGeom>
            <a:noFill/>
          </p:spPr>
          <p:txBody>
            <a:bodyPr wrap="square" rtlCol="0">
              <a:prstTxWarp prst="textWave1">
                <a:avLst>
                  <a:gd name="adj1" fmla="val 12500"/>
                  <a:gd name="adj2" fmla="val 0"/>
                </a:avLst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ja-JP" altLang="en-US" sz="1600" b="1" spc="-300" dirty="0" smtClean="0">
                  <a:ln/>
                  <a:solidFill>
                    <a:srgbClr val="FF0000"/>
                  </a:solidFill>
                </a:rPr>
                <a:t>熱</a:t>
              </a:r>
              <a:r>
                <a:rPr lang="ja-JP" altLang="en-US" sz="1600" b="1" spc="-300" dirty="0" smtClean="0">
                  <a:ln/>
                  <a:solidFill>
                    <a:srgbClr val="002060"/>
                  </a:solidFill>
                </a:rPr>
                <a:t>さまシート</a:t>
              </a:r>
              <a:endParaRPr kumimoji="1" lang="ja-JP" altLang="en-US" sz="1800" b="1" kern="1200" spc="-300" dirty="0">
                <a:ln/>
                <a:solidFill>
                  <a:srgbClr val="002060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934972" y="1533542"/>
              <a:ext cx="578737" cy="58948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1" name="弦 50"/>
            <p:cNvSpPr/>
            <p:nvPr/>
          </p:nvSpPr>
          <p:spPr>
            <a:xfrm rot="15269887">
              <a:off x="5029729" y="1957896"/>
              <a:ext cx="67261" cy="58465"/>
            </a:xfrm>
            <a:prstGeom prst="chord">
              <a:avLst>
                <a:gd name="adj1" fmla="val 4768931"/>
                <a:gd name="adj2" fmla="val 369711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3" name="アーチ 52"/>
            <p:cNvSpPr/>
            <p:nvPr/>
          </p:nvSpPr>
          <p:spPr>
            <a:xfrm rot="12763229" flipH="1">
              <a:off x="5266008" y="1854645"/>
              <a:ext cx="113613" cy="86111"/>
            </a:xfrm>
            <a:prstGeom prst="blockArc">
              <a:avLst>
                <a:gd name="adj1" fmla="val 10800000"/>
                <a:gd name="adj2" fmla="val 343727"/>
                <a:gd name="adj3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アーチ 53"/>
            <p:cNvSpPr/>
            <p:nvPr/>
          </p:nvSpPr>
          <p:spPr>
            <a:xfrm rot="12763229" flipH="1">
              <a:off x="5021261" y="1719640"/>
              <a:ext cx="113613" cy="86111"/>
            </a:xfrm>
            <a:prstGeom prst="blockArc">
              <a:avLst>
                <a:gd name="adj1" fmla="val 10800000"/>
                <a:gd name="adj2" fmla="val 343727"/>
                <a:gd name="adj3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 rot="1635120">
              <a:off x="5095737" y="1633800"/>
              <a:ext cx="375855" cy="1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 rot="1635120">
              <a:off x="4295217" y="699221"/>
              <a:ext cx="937612" cy="720327"/>
            </a:xfrm>
            <a:custGeom>
              <a:avLst/>
              <a:gdLst>
                <a:gd name="connsiteX0" fmla="*/ 0 w 1101995"/>
                <a:gd name="connsiteY0" fmla="*/ 0 h 635318"/>
                <a:gd name="connsiteX1" fmla="*/ 1101995 w 1101995"/>
                <a:gd name="connsiteY1" fmla="*/ 0 h 635318"/>
                <a:gd name="connsiteX2" fmla="*/ 1101995 w 1101995"/>
                <a:gd name="connsiteY2" fmla="*/ 635318 h 635318"/>
                <a:gd name="connsiteX3" fmla="*/ 0 w 1101995"/>
                <a:gd name="connsiteY3" fmla="*/ 635318 h 635318"/>
                <a:gd name="connsiteX4" fmla="*/ 0 w 1101995"/>
                <a:gd name="connsiteY4" fmla="*/ 0 h 635318"/>
                <a:gd name="connsiteX0" fmla="*/ 0 w 1101995"/>
                <a:gd name="connsiteY0" fmla="*/ 0 h 720327"/>
                <a:gd name="connsiteX1" fmla="*/ 1101995 w 1101995"/>
                <a:gd name="connsiteY1" fmla="*/ 0 h 720327"/>
                <a:gd name="connsiteX2" fmla="*/ 1101995 w 1101995"/>
                <a:gd name="connsiteY2" fmla="*/ 635318 h 720327"/>
                <a:gd name="connsiteX3" fmla="*/ 449800 w 1101995"/>
                <a:gd name="connsiteY3" fmla="*/ 720327 h 720327"/>
                <a:gd name="connsiteX4" fmla="*/ 0 w 1101995"/>
                <a:gd name="connsiteY4" fmla="*/ 0 h 720327"/>
                <a:gd name="connsiteX0" fmla="*/ 0 w 923870"/>
                <a:gd name="connsiteY0" fmla="*/ 135619 h 720327"/>
                <a:gd name="connsiteX1" fmla="*/ 923870 w 923870"/>
                <a:gd name="connsiteY1" fmla="*/ 0 h 720327"/>
                <a:gd name="connsiteX2" fmla="*/ 923870 w 923870"/>
                <a:gd name="connsiteY2" fmla="*/ 635318 h 720327"/>
                <a:gd name="connsiteX3" fmla="*/ 271675 w 923870"/>
                <a:gd name="connsiteY3" fmla="*/ 720327 h 720327"/>
                <a:gd name="connsiteX4" fmla="*/ 0 w 923870"/>
                <a:gd name="connsiteY4" fmla="*/ 135619 h 720327"/>
                <a:gd name="connsiteX0" fmla="*/ 0 w 937612"/>
                <a:gd name="connsiteY0" fmla="*/ 156232 h 720327"/>
                <a:gd name="connsiteX1" fmla="*/ 937612 w 937612"/>
                <a:gd name="connsiteY1" fmla="*/ 0 h 720327"/>
                <a:gd name="connsiteX2" fmla="*/ 937612 w 937612"/>
                <a:gd name="connsiteY2" fmla="*/ 635318 h 720327"/>
                <a:gd name="connsiteX3" fmla="*/ 285417 w 937612"/>
                <a:gd name="connsiteY3" fmla="*/ 720327 h 720327"/>
                <a:gd name="connsiteX4" fmla="*/ 0 w 937612"/>
                <a:gd name="connsiteY4" fmla="*/ 156232 h 7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612" h="720327">
                  <a:moveTo>
                    <a:pt x="0" y="156232"/>
                  </a:moveTo>
                  <a:lnTo>
                    <a:pt x="937612" y="0"/>
                  </a:lnTo>
                  <a:lnTo>
                    <a:pt x="937612" y="635318"/>
                  </a:lnTo>
                  <a:lnTo>
                    <a:pt x="285417" y="720327"/>
                  </a:lnTo>
                  <a:lnTo>
                    <a:pt x="0" y="1562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5"/>
            <p:cNvSpPr/>
            <p:nvPr/>
          </p:nvSpPr>
          <p:spPr>
            <a:xfrm rot="1635120">
              <a:off x="4307313" y="749942"/>
              <a:ext cx="886658" cy="604602"/>
            </a:xfrm>
            <a:custGeom>
              <a:avLst/>
              <a:gdLst>
                <a:gd name="connsiteX0" fmla="*/ 0 w 1101995"/>
                <a:gd name="connsiteY0" fmla="*/ 0 h 635318"/>
                <a:gd name="connsiteX1" fmla="*/ 1101995 w 1101995"/>
                <a:gd name="connsiteY1" fmla="*/ 0 h 635318"/>
                <a:gd name="connsiteX2" fmla="*/ 1101995 w 1101995"/>
                <a:gd name="connsiteY2" fmla="*/ 635318 h 635318"/>
                <a:gd name="connsiteX3" fmla="*/ 0 w 1101995"/>
                <a:gd name="connsiteY3" fmla="*/ 635318 h 635318"/>
                <a:gd name="connsiteX4" fmla="*/ 0 w 1101995"/>
                <a:gd name="connsiteY4" fmla="*/ 0 h 635318"/>
                <a:gd name="connsiteX0" fmla="*/ 0 w 1101995"/>
                <a:gd name="connsiteY0" fmla="*/ 0 h 720327"/>
                <a:gd name="connsiteX1" fmla="*/ 1101995 w 1101995"/>
                <a:gd name="connsiteY1" fmla="*/ 0 h 720327"/>
                <a:gd name="connsiteX2" fmla="*/ 1101995 w 1101995"/>
                <a:gd name="connsiteY2" fmla="*/ 635318 h 720327"/>
                <a:gd name="connsiteX3" fmla="*/ 449800 w 1101995"/>
                <a:gd name="connsiteY3" fmla="*/ 720327 h 720327"/>
                <a:gd name="connsiteX4" fmla="*/ 0 w 1101995"/>
                <a:gd name="connsiteY4" fmla="*/ 0 h 720327"/>
                <a:gd name="connsiteX0" fmla="*/ 0 w 923870"/>
                <a:gd name="connsiteY0" fmla="*/ 135619 h 720327"/>
                <a:gd name="connsiteX1" fmla="*/ 923870 w 923870"/>
                <a:gd name="connsiteY1" fmla="*/ 0 h 720327"/>
                <a:gd name="connsiteX2" fmla="*/ 923870 w 923870"/>
                <a:gd name="connsiteY2" fmla="*/ 635318 h 720327"/>
                <a:gd name="connsiteX3" fmla="*/ 271675 w 923870"/>
                <a:gd name="connsiteY3" fmla="*/ 720327 h 720327"/>
                <a:gd name="connsiteX4" fmla="*/ 0 w 923870"/>
                <a:gd name="connsiteY4" fmla="*/ 135619 h 720327"/>
                <a:gd name="connsiteX0" fmla="*/ 0 w 937612"/>
                <a:gd name="connsiteY0" fmla="*/ 156232 h 720327"/>
                <a:gd name="connsiteX1" fmla="*/ 937612 w 937612"/>
                <a:gd name="connsiteY1" fmla="*/ 0 h 720327"/>
                <a:gd name="connsiteX2" fmla="*/ 937612 w 937612"/>
                <a:gd name="connsiteY2" fmla="*/ 635318 h 720327"/>
                <a:gd name="connsiteX3" fmla="*/ 285417 w 937612"/>
                <a:gd name="connsiteY3" fmla="*/ 720327 h 720327"/>
                <a:gd name="connsiteX4" fmla="*/ 0 w 937612"/>
                <a:gd name="connsiteY4" fmla="*/ 156232 h 720327"/>
                <a:gd name="connsiteX0" fmla="*/ 0 w 937612"/>
                <a:gd name="connsiteY0" fmla="*/ 156232 h 727106"/>
                <a:gd name="connsiteX1" fmla="*/ 937612 w 937612"/>
                <a:gd name="connsiteY1" fmla="*/ 0 h 727106"/>
                <a:gd name="connsiteX2" fmla="*/ 937612 w 937612"/>
                <a:gd name="connsiteY2" fmla="*/ 635318 h 727106"/>
                <a:gd name="connsiteX3" fmla="*/ 262728 w 937612"/>
                <a:gd name="connsiteY3" fmla="*/ 727106 h 727106"/>
                <a:gd name="connsiteX4" fmla="*/ 0 w 937612"/>
                <a:gd name="connsiteY4" fmla="*/ 156232 h 72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612" h="727106">
                  <a:moveTo>
                    <a:pt x="0" y="156232"/>
                  </a:moveTo>
                  <a:lnTo>
                    <a:pt x="937612" y="0"/>
                  </a:lnTo>
                  <a:lnTo>
                    <a:pt x="937612" y="635318"/>
                  </a:lnTo>
                  <a:lnTo>
                    <a:pt x="262728" y="727106"/>
                  </a:lnTo>
                  <a:lnTo>
                    <a:pt x="0" y="156232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514745" y="847161"/>
              <a:ext cx="1044671" cy="409207"/>
            </a:xfrm>
            <a:prstGeom prst="rect">
              <a:avLst/>
            </a:prstGeom>
            <a:noFill/>
          </p:spPr>
          <p:txBody>
            <a:bodyPr wrap="square" rtlCol="0">
              <a:prstTxWarp prst="textCascadeUp">
                <a:avLst/>
              </a:prstTxWarp>
              <a:spAutoFit/>
            </a:bodyPr>
            <a:lstStyle/>
            <a:p>
              <a:r>
                <a:rPr kumimoji="1" lang="ja-JP" altLang="en-US" sz="1800" kern="1200" dirty="0" smtClean="0">
                  <a:ln w="9525">
                    <a:solidFill>
                      <a:srgbClr val="FF0000"/>
                    </a:solidFill>
                    <a:prstDash val="solid"/>
                  </a:ln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冷感ツブ</a:t>
              </a:r>
              <a:endParaRPr kumimoji="1" lang="ja-JP" altLang="en-US" sz="1800" kern="1200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0070C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 rot="4796123" flipH="1">
              <a:off x="4959681" y="1271395"/>
              <a:ext cx="75172" cy="67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 rot="4796123" flipH="1">
              <a:off x="4772423" y="1212774"/>
              <a:ext cx="75172" cy="67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 rot="4796123" flipH="1">
              <a:off x="5033508" y="1151523"/>
              <a:ext cx="75172" cy="67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 rot="4796123" flipH="1">
              <a:off x="4726436" y="832571"/>
              <a:ext cx="75172" cy="67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 rot="4796123" flipH="1">
              <a:off x="4499366" y="792797"/>
              <a:ext cx="75172" cy="67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000607" y="4218238"/>
            <a:ext cx="1672178" cy="735152"/>
            <a:chOff x="2000607" y="4218238"/>
            <a:chExt cx="1672178" cy="735152"/>
          </a:xfrm>
        </p:grpSpPr>
        <p:sp>
          <p:nvSpPr>
            <p:cNvPr id="66" name="正方形/長方形 65"/>
            <p:cNvSpPr/>
            <p:nvPr/>
          </p:nvSpPr>
          <p:spPr>
            <a:xfrm>
              <a:off x="2116350" y="4249754"/>
              <a:ext cx="1551842" cy="6971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55"/>
            <p:cNvSpPr/>
            <p:nvPr/>
          </p:nvSpPr>
          <p:spPr>
            <a:xfrm>
              <a:off x="2124220" y="4245089"/>
              <a:ext cx="1548565" cy="701529"/>
            </a:xfrm>
            <a:custGeom>
              <a:avLst/>
              <a:gdLst>
                <a:gd name="connsiteX0" fmla="*/ 0 w 1101995"/>
                <a:gd name="connsiteY0" fmla="*/ 0 h 635318"/>
                <a:gd name="connsiteX1" fmla="*/ 1101995 w 1101995"/>
                <a:gd name="connsiteY1" fmla="*/ 0 h 635318"/>
                <a:gd name="connsiteX2" fmla="*/ 1101995 w 1101995"/>
                <a:gd name="connsiteY2" fmla="*/ 635318 h 635318"/>
                <a:gd name="connsiteX3" fmla="*/ 0 w 1101995"/>
                <a:gd name="connsiteY3" fmla="*/ 635318 h 635318"/>
                <a:gd name="connsiteX4" fmla="*/ 0 w 1101995"/>
                <a:gd name="connsiteY4" fmla="*/ 0 h 635318"/>
                <a:gd name="connsiteX0" fmla="*/ 0 w 1101995"/>
                <a:gd name="connsiteY0" fmla="*/ 0 h 720327"/>
                <a:gd name="connsiteX1" fmla="*/ 1101995 w 1101995"/>
                <a:gd name="connsiteY1" fmla="*/ 0 h 720327"/>
                <a:gd name="connsiteX2" fmla="*/ 1101995 w 1101995"/>
                <a:gd name="connsiteY2" fmla="*/ 635318 h 720327"/>
                <a:gd name="connsiteX3" fmla="*/ 449800 w 1101995"/>
                <a:gd name="connsiteY3" fmla="*/ 720327 h 720327"/>
                <a:gd name="connsiteX4" fmla="*/ 0 w 1101995"/>
                <a:gd name="connsiteY4" fmla="*/ 0 h 720327"/>
                <a:gd name="connsiteX0" fmla="*/ 0 w 923870"/>
                <a:gd name="connsiteY0" fmla="*/ 135619 h 720327"/>
                <a:gd name="connsiteX1" fmla="*/ 923870 w 923870"/>
                <a:gd name="connsiteY1" fmla="*/ 0 h 720327"/>
                <a:gd name="connsiteX2" fmla="*/ 923870 w 923870"/>
                <a:gd name="connsiteY2" fmla="*/ 635318 h 720327"/>
                <a:gd name="connsiteX3" fmla="*/ 271675 w 923870"/>
                <a:gd name="connsiteY3" fmla="*/ 720327 h 720327"/>
                <a:gd name="connsiteX4" fmla="*/ 0 w 923870"/>
                <a:gd name="connsiteY4" fmla="*/ 135619 h 720327"/>
                <a:gd name="connsiteX0" fmla="*/ 0 w 937612"/>
                <a:gd name="connsiteY0" fmla="*/ 156232 h 720327"/>
                <a:gd name="connsiteX1" fmla="*/ 937612 w 937612"/>
                <a:gd name="connsiteY1" fmla="*/ 0 h 720327"/>
                <a:gd name="connsiteX2" fmla="*/ 937612 w 937612"/>
                <a:gd name="connsiteY2" fmla="*/ 635318 h 720327"/>
                <a:gd name="connsiteX3" fmla="*/ 285417 w 937612"/>
                <a:gd name="connsiteY3" fmla="*/ 720327 h 720327"/>
                <a:gd name="connsiteX4" fmla="*/ 0 w 937612"/>
                <a:gd name="connsiteY4" fmla="*/ 156232 h 720327"/>
                <a:gd name="connsiteX0" fmla="*/ 0 w 937612"/>
                <a:gd name="connsiteY0" fmla="*/ 156232 h 727106"/>
                <a:gd name="connsiteX1" fmla="*/ 937612 w 937612"/>
                <a:gd name="connsiteY1" fmla="*/ 0 h 727106"/>
                <a:gd name="connsiteX2" fmla="*/ 937612 w 937612"/>
                <a:gd name="connsiteY2" fmla="*/ 635318 h 727106"/>
                <a:gd name="connsiteX3" fmla="*/ 262728 w 937612"/>
                <a:gd name="connsiteY3" fmla="*/ 727106 h 727106"/>
                <a:gd name="connsiteX4" fmla="*/ 0 w 937612"/>
                <a:gd name="connsiteY4" fmla="*/ 156232 h 727106"/>
                <a:gd name="connsiteX0" fmla="*/ 0 w 937612"/>
                <a:gd name="connsiteY0" fmla="*/ 156232 h 851809"/>
                <a:gd name="connsiteX1" fmla="*/ 937612 w 937612"/>
                <a:gd name="connsiteY1" fmla="*/ 0 h 851809"/>
                <a:gd name="connsiteX2" fmla="*/ 933285 w 937612"/>
                <a:gd name="connsiteY2" fmla="*/ 851809 h 851809"/>
                <a:gd name="connsiteX3" fmla="*/ 262728 w 937612"/>
                <a:gd name="connsiteY3" fmla="*/ 727106 h 851809"/>
                <a:gd name="connsiteX4" fmla="*/ 0 w 937612"/>
                <a:gd name="connsiteY4" fmla="*/ 156232 h 851809"/>
                <a:gd name="connsiteX0" fmla="*/ 360273 w 1297885"/>
                <a:gd name="connsiteY0" fmla="*/ 156232 h 851809"/>
                <a:gd name="connsiteX1" fmla="*/ 1297885 w 1297885"/>
                <a:gd name="connsiteY1" fmla="*/ 0 h 851809"/>
                <a:gd name="connsiteX2" fmla="*/ 1293558 w 1297885"/>
                <a:gd name="connsiteY2" fmla="*/ 851809 h 851809"/>
                <a:gd name="connsiteX3" fmla="*/ 0 w 1297885"/>
                <a:gd name="connsiteY3" fmla="*/ 783689 h 851809"/>
                <a:gd name="connsiteX4" fmla="*/ 360273 w 1297885"/>
                <a:gd name="connsiteY4" fmla="*/ 156232 h 851809"/>
                <a:gd name="connsiteX0" fmla="*/ 351621 w 1289233"/>
                <a:gd name="connsiteY0" fmla="*/ 156232 h 851809"/>
                <a:gd name="connsiteX1" fmla="*/ 1289233 w 1289233"/>
                <a:gd name="connsiteY1" fmla="*/ 0 h 851809"/>
                <a:gd name="connsiteX2" fmla="*/ 1284906 w 1289233"/>
                <a:gd name="connsiteY2" fmla="*/ 851809 h 851809"/>
                <a:gd name="connsiteX3" fmla="*/ 0 w 1289233"/>
                <a:gd name="connsiteY3" fmla="*/ 837812 h 851809"/>
                <a:gd name="connsiteX4" fmla="*/ 351621 w 1289233"/>
                <a:gd name="connsiteY4" fmla="*/ 156232 h 851809"/>
                <a:gd name="connsiteX0" fmla="*/ 546308 w 1289233"/>
                <a:gd name="connsiteY0" fmla="*/ 11086 h 851809"/>
                <a:gd name="connsiteX1" fmla="*/ 1289233 w 1289233"/>
                <a:gd name="connsiteY1" fmla="*/ 0 h 851809"/>
                <a:gd name="connsiteX2" fmla="*/ 1284906 w 1289233"/>
                <a:gd name="connsiteY2" fmla="*/ 851809 h 851809"/>
                <a:gd name="connsiteX3" fmla="*/ 0 w 1289233"/>
                <a:gd name="connsiteY3" fmla="*/ 837812 h 851809"/>
                <a:gd name="connsiteX4" fmla="*/ 546308 w 1289233"/>
                <a:gd name="connsiteY4" fmla="*/ 11086 h 851809"/>
                <a:gd name="connsiteX0" fmla="*/ 1007069 w 1289233"/>
                <a:gd name="connsiteY0" fmla="*/ 8626 h 851809"/>
                <a:gd name="connsiteX1" fmla="*/ 1289233 w 1289233"/>
                <a:gd name="connsiteY1" fmla="*/ 0 h 851809"/>
                <a:gd name="connsiteX2" fmla="*/ 1284906 w 1289233"/>
                <a:gd name="connsiteY2" fmla="*/ 851809 h 851809"/>
                <a:gd name="connsiteX3" fmla="*/ 0 w 1289233"/>
                <a:gd name="connsiteY3" fmla="*/ 837812 h 851809"/>
                <a:gd name="connsiteX4" fmla="*/ 1007069 w 1289233"/>
                <a:gd name="connsiteY4" fmla="*/ 8626 h 851809"/>
                <a:gd name="connsiteX0" fmla="*/ 747785 w 1289233"/>
                <a:gd name="connsiteY0" fmla="*/ 598 h 855236"/>
                <a:gd name="connsiteX1" fmla="*/ 1289233 w 1289233"/>
                <a:gd name="connsiteY1" fmla="*/ 3427 h 855236"/>
                <a:gd name="connsiteX2" fmla="*/ 1284906 w 1289233"/>
                <a:gd name="connsiteY2" fmla="*/ 855236 h 855236"/>
                <a:gd name="connsiteX3" fmla="*/ 0 w 1289233"/>
                <a:gd name="connsiteY3" fmla="*/ 841239 h 855236"/>
                <a:gd name="connsiteX4" fmla="*/ 747785 w 1289233"/>
                <a:gd name="connsiteY4" fmla="*/ 598 h 855236"/>
                <a:gd name="connsiteX0" fmla="*/ 747785 w 1290048"/>
                <a:gd name="connsiteY0" fmla="*/ 598 h 841239"/>
                <a:gd name="connsiteX1" fmla="*/ 1289233 w 1290048"/>
                <a:gd name="connsiteY1" fmla="*/ 3427 h 841239"/>
                <a:gd name="connsiteX2" fmla="*/ 1289678 w 1290048"/>
                <a:gd name="connsiteY2" fmla="*/ 818580 h 841239"/>
                <a:gd name="connsiteX3" fmla="*/ 0 w 1290048"/>
                <a:gd name="connsiteY3" fmla="*/ 841239 h 841239"/>
                <a:gd name="connsiteX4" fmla="*/ 747785 w 1290048"/>
                <a:gd name="connsiteY4" fmla="*/ 598 h 841239"/>
                <a:gd name="connsiteX0" fmla="*/ 747785 w 1293068"/>
                <a:gd name="connsiteY0" fmla="*/ 598 h 841490"/>
                <a:gd name="connsiteX1" fmla="*/ 1289233 w 1293068"/>
                <a:gd name="connsiteY1" fmla="*/ 3427 h 841490"/>
                <a:gd name="connsiteX2" fmla="*/ 1292859 w 1293068"/>
                <a:gd name="connsiteY2" fmla="*/ 841490 h 841490"/>
                <a:gd name="connsiteX3" fmla="*/ 0 w 1293068"/>
                <a:gd name="connsiteY3" fmla="*/ 841239 h 841490"/>
                <a:gd name="connsiteX4" fmla="*/ 747785 w 1293068"/>
                <a:gd name="connsiteY4" fmla="*/ 598 h 841490"/>
                <a:gd name="connsiteX0" fmla="*/ 649162 w 1293068"/>
                <a:gd name="connsiteY0" fmla="*/ 489 h 843672"/>
                <a:gd name="connsiteX1" fmla="*/ 1289233 w 1293068"/>
                <a:gd name="connsiteY1" fmla="*/ 5609 h 843672"/>
                <a:gd name="connsiteX2" fmla="*/ 1292859 w 1293068"/>
                <a:gd name="connsiteY2" fmla="*/ 843672 h 843672"/>
                <a:gd name="connsiteX3" fmla="*/ 0 w 1293068"/>
                <a:gd name="connsiteY3" fmla="*/ 843421 h 843672"/>
                <a:gd name="connsiteX4" fmla="*/ 649162 w 1293068"/>
                <a:gd name="connsiteY4" fmla="*/ 489 h 84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068" h="843672">
                  <a:moveTo>
                    <a:pt x="649162" y="489"/>
                  </a:moveTo>
                  <a:cubicBezTo>
                    <a:pt x="743217" y="-2386"/>
                    <a:pt x="1195178" y="8484"/>
                    <a:pt x="1289233" y="5609"/>
                  </a:cubicBezTo>
                  <a:cubicBezTo>
                    <a:pt x="1287791" y="289545"/>
                    <a:pt x="1294301" y="559736"/>
                    <a:pt x="1292859" y="843672"/>
                  </a:cubicBezTo>
                  <a:lnTo>
                    <a:pt x="0" y="843421"/>
                  </a:lnTo>
                  <a:lnTo>
                    <a:pt x="649162" y="489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/>
          </p:nvSpPr>
          <p:spPr>
            <a:xfrm rot="18934938">
              <a:off x="2000607" y="4218238"/>
              <a:ext cx="379414" cy="191006"/>
            </a:xfrm>
            <a:prstGeom prst="triangle">
              <a:avLst>
                <a:gd name="adj" fmla="val 48715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平行四辺形 51"/>
            <p:cNvSpPr/>
            <p:nvPr/>
          </p:nvSpPr>
          <p:spPr>
            <a:xfrm>
              <a:off x="2190315" y="4251861"/>
              <a:ext cx="975256" cy="701529"/>
            </a:xfrm>
            <a:prstGeom prst="parallelogram">
              <a:avLst>
                <a:gd name="adj" fmla="val 1080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平行四辺形 67"/>
            <p:cNvSpPr/>
            <p:nvPr/>
          </p:nvSpPr>
          <p:spPr>
            <a:xfrm>
              <a:off x="2220820" y="4251861"/>
              <a:ext cx="903838" cy="701529"/>
            </a:xfrm>
            <a:prstGeom prst="parallelogram">
              <a:avLst>
                <a:gd name="adj" fmla="val 108094"/>
              </a:avLst>
            </a:prstGeom>
            <a:solidFill>
              <a:srgbClr val="A98E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328366" y="4394390"/>
              <a:ext cx="10653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8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かぜ薬</a:t>
              </a:r>
              <a:endParaRPr kumimoji="1" lang="ja-JP" altLang="en-US" sz="118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フリーフォーム 71"/>
          <p:cNvSpPr/>
          <p:nvPr/>
        </p:nvSpPr>
        <p:spPr>
          <a:xfrm>
            <a:off x="4078357" y="3782283"/>
            <a:ext cx="662876" cy="1184667"/>
          </a:xfrm>
          <a:custGeom>
            <a:avLst/>
            <a:gdLst>
              <a:gd name="connsiteX0" fmla="*/ 633178 w 662876"/>
              <a:gd name="connsiteY0" fmla="*/ 23759 h 1184667"/>
              <a:gd name="connsiteX1" fmla="*/ 553020 w 662876"/>
              <a:gd name="connsiteY1" fmla="*/ 127668 h 1184667"/>
              <a:gd name="connsiteX2" fmla="*/ 645053 w 662876"/>
              <a:gd name="connsiteY2" fmla="*/ 293922 h 1184667"/>
              <a:gd name="connsiteX3" fmla="*/ 576770 w 662876"/>
              <a:gd name="connsiteY3" fmla="*/ 495803 h 1184667"/>
              <a:gd name="connsiteX4" fmla="*/ 576770 w 662876"/>
              <a:gd name="connsiteY4" fmla="*/ 495803 h 1184667"/>
              <a:gd name="connsiteX5" fmla="*/ 642085 w 662876"/>
              <a:gd name="connsiteY5" fmla="*/ 679870 h 1184667"/>
              <a:gd name="connsiteX6" fmla="*/ 591614 w 662876"/>
              <a:gd name="connsiteY6" fmla="*/ 849094 h 1184667"/>
              <a:gd name="connsiteX7" fmla="*/ 662866 w 662876"/>
              <a:gd name="connsiteY7" fmla="*/ 1006442 h 1184667"/>
              <a:gd name="connsiteX8" fmla="*/ 585677 w 662876"/>
              <a:gd name="connsiteY8" fmla="*/ 1166759 h 1184667"/>
              <a:gd name="connsiteX9" fmla="*/ 460986 w 662876"/>
              <a:gd name="connsiteY9" fmla="*/ 1104413 h 1184667"/>
              <a:gd name="connsiteX10" fmla="*/ 368952 w 662876"/>
              <a:gd name="connsiteY10" fmla="*/ 1181603 h 1184667"/>
              <a:gd name="connsiteX11" fmla="*/ 244261 w 662876"/>
              <a:gd name="connsiteY11" fmla="*/ 1095507 h 1184667"/>
              <a:gd name="connsiteX12" fmla="*/ 113633 w 662876"/>
              <a:gd name="connsiteY12" fmla="*/ 1184572 h 1184667"/>
              <a:gd name="connsiteX13" fmla="*/ 817 w 662876"/>
              <a:gd name="connsiteY13" fmla="*/ 1074725 h 1184667"/>
              <a:gd name="connsiteX14" fmla="*/ 60194 w 662876"/>
              <a:gd name="connsiteY14" fmla="*/ 878782 h 1184667"/>
              <a:gd name="connsiteX15" fmla="*/ 9724 w 662876"/>
              <a:gd name="connsiteY15" fmla="*/ 676901 h 1184667"/>
              <a:gd name="connsiteX16" fmla="*/ 72069 w 662876"/>
              <a:gd name="connsiteY16" fmla="*/ 507678 h 1184667"/>
              <a:gd name="connsiteX17" fmla="*/ 12692 w 662876"/>
              <a:gd name="connsiteY17" fmla="*/ 320642 h 1184667"/>
              <a:gd name="connsiteX18" fmla="*/ 63162 w 662876"/>
              <a:gd name="connsiteY18" fmla="*/ 145481 h 1184667"/>
              <a:gd name="connsiteX19" fmla="*/ 15661 w 662876"/>
              <a:gd name="connsiteY19" fmla="*/ 14852 h 1184667"/>
              <a:gd name="connsiteX20" fmla="*/ 178947 w 662876"/>
              <a:gd name="connsiteY20" fmla="*/ 83135 h 1184667"/>
              <a:gd name="connsiteX21" fmla="*/ 285825 w 662876"/>
              <a:gd name="connsiteY21" fmla="*/ 8 h 1184667"/>
              <a:gd name="connsiteX22" fmla="*/ 440204 w 662876"/>
              <a:gd name="connsiteY22" fmla="*/ 89073 h 1184667"/>
              <a:gd name="connsiteX23" fmla="*/ 633178 w 662876"/>
              <a:gd name="connsiteY23" fmla="*/ 23759 h 118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2876" h="1184667">
                <a:moveTo>
                  <a:pt x="633178" y="23759"/>
                </a:moveTo>
                <a:cubicBezTo>
                  <a:pt x="651981" y="30192"/>
                  <a:pt x="551041" y="82641"/>
                  <a:pt x="553020" y="127668"/>
                </a:cubicBezTo>
                <a:cubicBezTo>
                  <a:pt x="554999" y="172695"/>
                  <a:pt x="641095" y="232566"/>
                  <a:pt x="645053" y="293922"/>
                </a:cubicBezTo>
                <a:cubicBezTo>
                  <a:pt x="649011" y="355278"/>
                  <a:pt x="576770" y="495803"/>
                  <a:pt x="576770" y="495803"/>
                </a:cubicBezTo>
                <a:lnTo>
                  <a:pt x="576770" y="495803"/>
                </a:lnTo>
                <a:cubicBezTo>
                  <a:pt x="587656" y="526481"/>
                  <a:pt x="639611" y="620988"/>
                  <a:pt x="642085" y="679870"/>
                </a:cubicBezTo>
                <a:cubicBezTo>
                  <a:pt x="644559" y="738752"/>
                  <a:pt x="588150" y="794665"/>
                  <a:pt x="591614" y="849094"/>
                </a:cubicBezTo>
                <a:cubicBezTo>
                  <a:pt x="595077" y="903523"/>
                  <a:pt x="663855" y="953498"/>
                  <a:pt x="662866" y="1006442"/>
                </a:cubicBezTo>
                <a:cubicBezTo>
                  <a:pt x="661877" y="1059386"/>
                  <a:pt x="619324" y="1150431"/>
                  <a:pt x="585677" y="1166759"/>
                </a:cubicBezTo>
                <a:cubicBezTo>
                  <a:pt x="552030" y="1183088"/>
                  <a:pt x="497107" y="1101939"/>
                  <a:pt x="460986" y="1104413"/>
                </a:cubicBezTo>
                <a:cubicBezTo>
                  <a:pt x="424865" y="1106887"/>
                  <a:pt x="405073" y="1183087"/>
                  <a:pt x="368952" y="1181603"/>
                </a:cubicBezTo>
                <a:cubicBezTo>
                  <a:pt x="332831" y="1180119"/>
                  <a:pt x="286814" y="1095012"/>
                  <a:pt x="244261" y="1095507"/>
                </a:cubicBezTo>
                <a:cubicBezTo>
                  <a:pt x="201708" y="1096002"/>
                  <a:pt x="154207" y="1188036"/>
                  <a:pt x="113633" y="1184572"/>
                </a:cubicBezTo>
                <a:cubicBezTo>
                  <a:pt x="73059" y="1181108"/>
                  <a:pt x="9723" y="1125690"/>
                  <a:pt x="817" y="1074725"/>
                </a:cubicBezTo>
                <a:cubicBezTo>
                  <a:pt x="-8089" y="1023760"/>
                  <a:pt x="58710" y="945086"/>
                  <a:pt x="60194" y="878782"/>
                </a:cubicBezTo>
                <a:cubicBezTo>
                  <a:pt x="61678" y="812478"/>
                  <a:pt x="7745" y="738752"/>
                  <a:pt x="9724" y="676901"/>
                </a:cubicBezTo>
                <a:cubicBezTo>
                  <a:pt x="11703" y="615050"/>
                  <a:pt x="71574" y="567054"/>
                  <a:pt x="72069" y="507678"/>
                </a:cubicBezTo>
                <a:cubicBezTo>
                  <a:pt x="72564" y="448302"/>
                  <a:pt x="14176" y="381008"/>
                  <a:pt x="12692" y="320642"/>
                </a:cubicBezTo>
                <a:cubicBezTo>
                  <a:pt x="11208" y="260276"/>
                  <a:pt x="62667" y="196446"/>
                  <a:pt x="63162" y="145481"/>
                </a:cubicBezTo>
                <a:cubicBezTo>
                  <a:pt x="63657" y="94516"/>
                  <a:pt x="-3636" y="25243"/>
                  <a:pt x="15661" y="14852"/>
                </a:cubicBezTo>
                <a:cubicBezTo>
                  <a:pt x="34958" y="4461"/>
                  <a:pt x="133920" y="85609"/>
                  <a:pt x="178947" y="83135"/>
                </a:cubicBezTo>
                <a:cubicBezTo>
                  <a:pt x="223974" y="80661"/>
                  <a:pt x="242282" y="-982"/>
                  <a:pt x="285825" y="8"/>
                </a:cubicBezTo>
                <a:cubicBezTo>
                  <a:pt x="329368" y="998"/>
                  <a:pt x="383302" y="89073"/>
                  <a:pt x="440204" y="89073"/>
                </a:cubicBezTo>
                <a:cubicBezTo>
                  <a:pt x="497106" y="89073"/>
                  <a:pt x="614375" y="17326"/>
                  <a:pt x="633178" y="2375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>
            <a:off x="4057471" y="3761957"/>
            <a:ext cx="704854" cy="1326880"/>
            <a:chOff x="4057471" y="3761957"/>
            <a:chExt cx="704854" cy="1326880"/>
          </a:xfrm>
        </p:grpSpPr>
        <p:sp>
          <p:nvSpPr>
            <p:cNvPr id="69" name="正方形/長方形 68"/>
            <p:cNvSpPr/>
            <p:nvPr/>
          </p:nvSpPr>
          <p:spPr>
            <a:xfrm>
              <a:off x="4057471" y="3761957"/>
              <a:ext cx="704854" cy="1252064"/>
            </a:xfrm>
            <a:prstGeom prst="rect">
              <a:avLst/>
            </a:prstGeom>
            <a:solidFill>
              <a:srgbClr val="FFB20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リーフォーム 72"/>
            <p:cNvSpPr/>
            <p:nvPr/>
          </p:nvSpPr>
          <p:spPr>
            <a:xfrm flipV="1">
              <a:off x="4094055" y="3789777"/>
              <a:ext cx="662876" cy="1184667"/>
            </a:xfrm>
            <a:custGeom>
              <a:avLst/>
              <a:gdLst>
                <a:gd name="connsiteX0" fmla="*/ 633178 w 662876"/>
                <a:gd name="connsiteY0" fmla="*/ 23759 h 1184667"/>
                <a:gd name="connsiteX1" fmla="*/ 553020 w 662876"/>
                <a:gd name="connsiteY1" fmla="*/ 127668 h 1184667"/>
                <a:gd name="connsiteX2" fmla="*/ 645053 w 662876"/>
                <a:gd name="connsiteY2" fmla="*/ 293922 h 1184667"/>
                <a:gd name="connsiteX3" fmla="*/ 576770 w 662876"/>
                <a:gd name="connsiteY3" fmla="*/ 495803 h 1184667"/>
                <a:gd name="connsiteX4" fmla="*/ 576770 w 662876"/>
                <a:gd name="connsiteY4" fmla="*/ 495803 h 1184667"/>
                <a:gd name="connsiteX5" fmla="*/ 642085 w 662876"/>
                <a:gd name="connsiteY5" fmla="*/ 679870 h 1184667"/>
                <a:gd name="connsiteX6" fmla="*/ 591614 w 662876"/>
                <a:gd name="connsiteY6" fmla="*/ 849094 h 1184667"/>
                <a:gd name="connsiteX7" fmla="*/ 662866 w 662876"/>
                <a:gd name="connsiteY7" fmla="*/ 1006442 h 1184667"/>
                <a:gd name="connsiteX8" fmla="*/ 585677 w 662876"/>
                <a:gd name="connsiteY8" fmla="*/ 1166759 h 1184667"/>
                <a:gd name="connsiteX9" fmla="*/ 460986 w 662876"/>
                <a:gd name="connsiteY9" fmla="*/ 1104413 h 1184667"/>
                <a:gd name="connsiteX10" fmla="*/ 368952 w 662876"/>
                <a:gd name="connsiteY10" fmla="*/ 1181603 h 1184667"/>
                <a:gd name="connsiteX11" fmla="*/ 244261 w 662876"/>
                <a:gd name="connsiteY11" fmla="*/ 1095507 h 1184667"/>
                <a:gd name="connsiteX12" fmla="*/ 113633 w 662876"/>
                <a:gd name="connsiteY12" fmla="*/ 1184572 h 1184667"/>
                <a:gd name="connsiteX13" fmla="*/ 817 w 662876"/>
                <a:gd name="connsiteY13" fmla="*/ 1074725 h 1184667"/>
                <a:gd name="connsiteX14" fmla="*/ 60194 w 662876"/>
                <a:gd name="connsiteY14" fmla="*/ 878782 h 1184667"/>
                <a:gd name="connsiteX15" fmla="*/ 9724 w 662876"/>
                <a:gd name="connsiteY15" fmla="*/ 676901 h 1184667"/>
                <a:gd name="connsiteX16" fmla="*/ 72069 w 662876"/>
                <a:gd name="connsiteY16" fmla="*/ 507678 h 1184667"/>
                <a:gd name="connsiteX17" fmla="*/ 12692 w 662876"/>
                <a:gd name="connsiteY17" fmla="*/ 320642 h 1184667"/>
                <a:gd name="connsiteX18" fmla="*/ 63162 w 662876"/>
                <a:gd name="connsiteY18" fmla="*/ 145481 h 1184667"/>
                <a:gd name="connsiteX19" fmla="*/ 15661 w 662876"/>
                <a:gd name="connsiteY19" fmla="*/ 14852 h 1184667"/>
                <a:gd name="connsiteX20" fmla="*/ 178947 w 662876"/>
                <a:gd name="connsiteY20" fmla="*/ 83135 h 1184667"/>
                <a:gd name="connsiteX21" fmla="*/ 285825 w 662876"/>
                <a:gd name="connsiteY21" fmla="*/ 8 h 1184667"/>
                <a:gd name="connsiteX22" fmla="*/ 440204 w 662876"/>
                <a:gd name="connsiteY22" fmla="*/ 89073 h 1184667"/>
                <a:gd name="connsiteX23" fmla="*/ 633178 w 662876"/>
                <a:gd name="connsiteY23" fmla="*/ 23759 h 118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876" h="1184667">
                  <a:moveTo>
                    <a:pt x="633178" y="23759"/>
                  </a:moveTo>
                  <a:cubicBezTo>
                    <a:pt x="651981" y="30192"/>
                    <a:pt x="551041" y="82641"/>
                    <a:pt x="553020" y="127668"/>
                  </a:cubicBezTo>
                  <a:cubicBezTo>
                    <a:pt x="554999" y="172695"/>
                    <a:pt x="641095" y="232566"/>
                    <a:pt x="645053" y="293922"/>
                  </a:cubicBezTo>
                  <a:cubicBezTo>
                    <a:pt x="649011" y="355278"/>
                    <a:pt x="576770" y="495803"/>
                    <a:pt x="576770" y="495803"/>
                  </a:cubicBezTo>
                  <a:lnTo>
                    <a:pt x="576770" y="495803"/>
                  </a:lnTo>
                  <a:cubicBezTo>
                    <a:pt x="587656" y="526481"/>
                    <a:pt x="639611" y="620988"/>
                    <a:pt x="642085" y="679870"/>
                  </a:cubicBezTo>
                  <a:cubicBezTo>
                    <a:pt x="644559" y="738752"/>
                    <a:pt x="588150" y="794665"/>
                    <a:pt x="591614" y="849094"/>
                  </a:cubicBezTo>
                  <a:cubicBezTo>
                    <a:pt x="595077" y="903523"/>
                    <a:pt x="663855" y="953498"/>
                    <a:pt x="662866" y="1006442"/>
                  </a:cubicBezTo>
                  <a:cubicBezTo>
                    <a:pt x="661877" y="1059386"/>
                    <a:pt x="619324" y="1150431"/>
                    <a:pt x="585677" y="1166759"/>
                  </a:cubicBezTo>
                  <a:cubicBezTo>
                    <a:pt x="552030" y="1183088"/>
                    <a:pt x="497107" y="1101939"/>
                    <a:pt x="460986" y="1104413"/>
                  </a:cubicBezTo>
                  <a:cubicBezTo>
                    <a:pt x="424865" y="1106887"/>
                    <a:pt x="405073" y="1183087"/>
                    <a:pt x="368952" y="1181603"/>
                  </a:cubicBezTo>
                  <a:cubicBezTo>
                    <a:pt x="332831" y="1180119"/>
                    <a:pt x="286814" y="1095012"/>
                    <a:pt x="244261" y="1095507"/>
                  </a:cubicBezTo>
                  <a:cubicBezTo>
                    <a:pt x="201708" y="1096002"/>
                    <a:pt x="154207" y="1188036"/>
                    <a:pt x="113633" y="1184572"/>
                  </a:cubicBezTo>
                  <a:cubicBezTo>
                    <a:pt x="73059" y="1181108"/>
                    <a:pt x="9723" y="1125690"/>
                    <a:pt x="817" y="1074725"/>
                  </a:cubicBezTo>
                  <a:cubicBezTo>
                    <a:pt x="-8089" y="1023760"/>
                    <a:pt x="58710" y="945086"/>
                    <a:pt x="60194" y="878782"/>
                  </a:cubicBezTo>
                  <a:cubicBezTo>
                    <a:pt x="61678" y="812478"/>
                    <a:pt x="7745" y="738752"/>
                    <a:pt x="9724" y="676901"/>
                  </a:cubicBezTo>
                  <a:cubicBezTo>
                    <a:pt x="11703" y="615050"/>
                    <a:pt x="71574" y="567054"/>
                    <a:pt x="72069" y="507678"/>
                  </a:cubicBezTo>
                  <a:cubicBezTo>
                    <a:pt x="72564" y="448302"/>
                    <a:pt x="14176" y="381008"/>
                    <a:pt x="12692" y="320642"/>
                  </a:cubicBezTo>
                  <a:cubicBezTo>
                    <a:pt x="11208" y="260276"/>
                    <a:pt x="62667" y="196446"/>
                    <a:pt x="63162" y="145481"/>
                  </a:cubicBezTo>
                  <a:cubicBezTo>
                    <a:pt x="63657" y="94516"/>
                    <a:pt x="-3636" y="25243"/>
                    <a:pt x="15661" y="14852"/>
                  </a:cubicBezTo>
                  <a:cubicBezTo>
                    <a:pt x="34958" y="4461"/>
                    <a:pt x="133920" y="85609"/>
                    <a:pt x="178947" y="83135"/>
                  </a:cubicBezTo>
                  <a:cubicBezTo>
                    <a:pt x="223974" y="80661"/>
                    <a:pt x="242282" y="-982"/>
                    <a:pt x="285825" y="8"/>
                  </a:cubicBezTo>
                  <a:cubicBezTo>
                    <a:pt x="329368" y="998"/>
                    <a:pt x="383302" y="89073"/>
                    <a:pt x="440204" y="89073"/>
                  </a:cubicBezTo>
                  <a:cubicBezTo>
                    <a:pt x="497106" y="89073"/>
                    <a:pt x="614375" y="17326"/>
                    <a:pt x="633178" y="2375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4213500" y="4245089"/>
              <a:ext cx="430887" cy="84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  <a:latin typeface="HGS教科書体" panose="02020600000000000000" pitchFamily="18" charset="-128"/>
                  <a:ea typeface="HGS教科書体" panose="02020600000000000000" pitchFamily="18" charset="-128"/>
                </a:rPr>
                <a:t>整腸</a:t>
              </a:r>
              <a:r>
                <a:rPr lang="ja-JP" altLang="en-US" sz="1600" b="1" dirty="0">
                  <a:solidFill>
                    <a:srgbClr val="FF0000"/>
                  </a:solidFill>
                  <a:latin typeface="HGS教科書体" panose="02020600000000000000" pitchFamily="18" charset="-128"/>
                  <a:ea typeface="HGS教科書体" panose="02020600000000000000" pitchFamily="18" charset="-128"/>
                </a:rPr>
                <a:t>剤</a:t>
              </a:r>
              <a:endParaRPr kumimoji="1" lang="ja-JP" altLang="en-US" sz="1600" b="1" kern="1200" dirty="0">
                <a:solidFill>
                  <a:srgbClr val="FF0000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endParaRPr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4245085" y="3906370"/>
              <a:ext cx="356954" cy="363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二等辺三角形 75"/>
            <p:cNvSpPr/>
            <p:nvPr/>
          </p:nvSpPr>
          <p:spPr>
            <a:xfrm rot="10800000">
              <a:off x="4330298" y="3961160"/>
              <a:ext cx="188191" cy="130838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 flipH="1" flipV="1">
              <a:off x="4401533" y="4047029"/>
              <a:ext cx="45719" cy="18258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4344477" y="4072105"/>
              <a:ext cx="86900" cy="105764"/>
            </a:xfrm>
            <a:prstGeom prst="roundRect">
              <a:avLst>
                <a:gd name="adj" fmla="val 9009"/>
              </a:avLst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348049" y="3740876"/>
            <a:ext cx="715194" cy="1307027"/>
            <a:chOff x="5348049" y="3740876"/>
            <a:chExt cx="715194" cy="1307027"/>
          </a:xfrm>
        </p:grpSpPr>
        <p:sp>
          <p:nvSpPr>
            <p:cNvPr id="86" name="円/楕円 85"/>
            <p:cNvSpPr/>
            <p:nvPr/>
          </p:nvSpPr>
          <p:spPr>
            <a:xfrm flipH="1">
              <a:off x="5607510" y="4792944"/>
              <a:ext cx="94152" cy="1729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348049" y="3740876"/>
              <a:ext cx="715194" cy="1307027"/>
              <a:chOff x="5012304" y="3930447"/>
              <a:chExt cx="715194" cy="1307027"/>
            </a:xfrm>
          </p:grpSpPr>
          <p:sp>
            <p:nvSpPr>
              <p:cNvPr id="83" name="円/楕円 82"/>
              <p:cNvSpPr/>
              <p:nvPr/>
            </p:nvSpPr>
            <p:spPr>
              <a:xfrm>
                <a:off x="5447408" y="5020432"/>
                <a:ext cx="110693" cy="17291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円/楕円 83"/>
              <p:cNvSpPr/>
              <p:nvPr/>
            </p:nvSpPr>
            <p:spPr>
              <a:xfrm flipH="1" flipV="1">
                <a:off x="5312274" y="5099813"/>
                <a:ext cx="165537" cy="11123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5120400" y="4982514"/>
                <a:ext cx="110693" cy="17291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5598610" y="5020432"/>
                <a:ext cx="110693" cy="17291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0" name="グループ化 79"/>
              <p:cNvGrpSpPr/>
              <p:nvPr/>
            </p:nvGrpSpPr>
            <p:grpSpPr>
              <a:xfrm>
                <a:off x="5012308" y="3930447"/>
                <a:ext cx="715154" cy="1307027"/>
                <a:chOff x="5392735" y="2424328"/>
                <a:chExt cx="178823" cy="302396"/>
              </a:xfrm>
            </p:grpSpPr>
            <p:sp>
              <p:nvSpPr>
                <p:cNvPr id="81" name="角丸四角形 80"/>
                <p:cNvSpPr/>
                <p:nvPr/>
              </p:nvSpPr>
              <p:spPr>
                <a:xfrm flipV="1">
                  <a:off x="5392735" y="2483604"/>
                  <a:ext cx="178823" cy="243120"/>
                </a:xfrm>
                <a:prstGeom prst="roundRect">
                  <a:avLst>
                    <a:gd name="adj" fmla="val 2533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 rot="10800000" flipV="1">
                  <a:off x="5415180" y="2424328"/>
                  <a:ext cx="133930" cy="5865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1" name="円/楕円 70"/>
              <p:cNvSpPr/>
              <p:nvPr/>
            </p:nvSpPr>
            <p:spPr>
              <a:xfrm>
                <a:off x="5066757" y="5020432"/>
                <a:ext cx="110693" cy="17291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012304" y="4409494"/>
                <a:ext cx="71519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整腸剤</a:t>
                </a:r>
                <a:endParaRPr kumimoji="1" lang="en-US" altLang="ja-JP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algn="ctr"/>
                <a:r>
                  <a:rPr lang="en-US" altLang="ja-JP" sz="2000" b="1" dirty="0">
                    <a:solidFill>
                      <a:srgbClr val="FF6600"/>
                    </a:solidFill>
                  </a:rPr>
                  <a:t>S</a:t>
                </a:r>
                <a:endParaRPr kumimoji="1" lang="ja-JP" altLang="en-US" sz="1600" b="1" kern="1200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28" name="グループ化 27"/>
          <p:cNvGrpSpPr/>
          <p:nvPr/>
        </p:nvGrpSpPr>
        <p:grpSpPr>
          <a:xfrm>
            <a:off x="1987972" y="758953"/>
            <a:ext cx="1848306" cy="2087146"/>
            <a:chOff x="1987972" y="758953"/>
            <a:chExt cx="1848306" cy="2087146"/>
          </a:xfrm>
        </p:grpSpPr>
        <p:sp>
          <p:nvSpPr>
            <p:cNvPr id="88" name="正方形/長方形 87"/>
            <p:cNvSpPr/>
            <p:nvPr/>
          </p:nvSpPr>
          <p:spPr>
            <a:xfrm>
              <a:off x="1987972" y="758953"/>
              <a:ext cx="1282003" cy="2087146"/>
            </a:xfrm>
            <a:prstGeom prst="rect">
              <a:avLst/>
            </a:prstGeom>
            <a:gradFill>
              <a:gsLst>
                <a:gs pos="21000">
                  <a:srgbClr val="00B050"/>
                </a:gs>
                <a:gs pos="61000">
                  <a:schemeClr val="bg1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大波 24"/>
            <p:cNvSpPr/>
            <p:nvPr/>
          </p:nvSpPr>
          <p:spPr>
            <a:xfrm rot="7479624">
              <a:off x="2215280" y="1790733"/>
              <a:ext cx="827384" cy="807414"/>
            </a:xfrm>
            <a:prstGeom prst="wave">
              <a:avLst>
                <a:gd name="adj1" fmla="val 2757"/>
                <a:gd name="adj2" fmla="val 0"/>
              </a:avLst>
            </a:prstGeom>
            <a:solidFill>
              <a:srgbClr val="FFF0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大波 88"/>
            <p:cNvSpPr/>
            <p:nvPr/>
          </p:nvSpPr>
          <p:spPr>
            <a:xfrm>
              <a:off x="2009767" y="779220"/>
              <a:ext cx="1231522" cy="845350"/>
            </a:xfrm>
            <a:prstGeom prst="wave">
              <a:avLst>
                <a:gd name="adj1" fmla="val 2935"/>
                <a:gd name="adj2" fmla="val 0"/>
              </a:avLst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007478" y="838402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湿布</a:t>
              </a:r>
              <a:endParaRPr kumimoji="1" lang="ja-JP" altLang="en-US" sz="1186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二等辺三角形 26"/>
          <p:cNvSpPr/>
          <p:nvPr/>
        </p:nvSpPr>
        <p:spPr>
          <a:xfrm rot="10800000">
            <a:off x="665535" y="2194439"/>
            <a:ext cx="475009" cy="31777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0" name="グループ化 89"/>
          <p:cNvGrpSpPr/>
          <p:nvPr/>
        </p:nvGrpSpPr>
        <p:grpSpPr>
          <a:xfrm>
            <a:off x="540228" y="276709"/>
            <a:ext cx="552625" cy="1438708"/>
            <a:chOff x="2734780" y="346737"/>
            <a:chExt cx="1818179" cy="4990829"/>
          </a:xfrm>
        </p:grpSpPr>
        <p:sp>
          <p:nvSpPr>
            <p:cNvPr id="91" name="円/楕円 90"/>
            <p:cNvSpPr/>
            <p:nvPr/>
          </p:nvSpPr>
          <p:spPr>
            <a:xfrm flipH="1">
              <a:off x="2787135" y="867977"/>
              <a:ext cx="1710724" cy="17259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92" name="グループ化 91"/>
            <p:cNvGrpSpPr/>
            <p:nvPr/>
          </p:nvGrpSpPr>
          <p:grpSpPr>
            <a:xfrm>
              <a:off x="2734780" y="346737"/>
              <a:ext cx="1818179" cy="4990829"/>
              <a:chOff x="1249740" y="614028"/>
              <a:chExt cx="1818179" cy="4990829"/>
            </a:xfrm>
          </p:grpSpPr>
          <p:sp>
            <p:nvSpPr>
              <p:cNvPr id="93" name="正方形/長方形 92"/>
              <p:cNvSpPr/>
              <p:nvPr/>
            </p:nvSpPr>
            <p:spPr>
              <a:xfrm rot="19814415" flipH="1">
                <a:off x="2412545" y="2838351"/>
                <a:ext cx="410981" cy="1043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 rot="1897126" flipV="1">
                <a:off x="1587233" y="2587339"/>
                <a:ext cx="446960" cy="1234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 flipH="1">
                <a:off x="2264790" y="4335549"/>
                <a:ext cx="466753" cy="1248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 flipH="1">
                <a:off x="1556928" y="4356073"/>
                <a:ext cx="466753" cy="1248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97" name="グループ化 96"/>
              <p:cNvGrpSpPr/>
              <p:nvPr/>
            </p:nvGrpSpPr>
            <p:grpSpPr>
              <a:xfrm flipH="1">
                <a:off x="1249740" y="1472986"/>
                <a:ext cx="1818179" cy="3673174"/>
                <a:chOff x="4510081" y="2865525"/>
                <a:chExt cx="1068973" cy="2118582"/>
              </a:xfrm>
            </p:grpSpPr>
            <p:sp>
              <p:nvSpPr>
                <p:cNvPr id="100" name="台形 99"/>
                <p:cNvSpPr/>
                <p:nvPr/>
              </p:nvSpPr>
              <p:spPr>
                <a:xfrm>
                  <a:off x="4510081" y="3418971"/>
                  <a:ext cx="1068973" cy="1565136"/>
                </a:xfrm>
                <a:prstGeom prst="trapezoid">
                  <a:avLst>
                    <a:gd name="adj" fmla="val 35519"/>
                  </a:avLst>
                </a:prstGeom>
                <a:solidFill>
                  <a:schemeClr val="bg1"/>
                </a:solidFill>
                <a:ln>
                  <a:solidFill>
                    <a:srgbClr val="2929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1" name="円/楕円 100"/>
                <p:cNvSpPr/>
                <p:nvPr/>
              </p:nvSpPr>
              <p:spPr>
                <a:xfrm>
                  <a:off x="4614799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2" name="円/楕円 101"/>
                <p:cNvSpPr/>
                <p:nvPr/>
              </p:nvSpPr>
              <p:spPr>
                <a:xfrm flipH="1">
                  <a:off x="4737393" y="3152697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3" name="円/楕円 102"/>
                <p:cNvSpPr/>
                <p:nvPr/>
              </p:nvSpPr>
              <p:spPr>
                <a:xfrm flipH="1">
                  <a:off x="5165800" y="3170049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4" name="弦 103"/>
                <p:cNvSpPr/>
                <p:nvPr/>
              </p:nvSpPr>
              <p:spPr>
                <a:xfrm rot="20853565">
                  <a:off x="4899663" y="3441486"/>
                  <a:ext cx="268141" cy="161609"/>
                </a:xfrm>
                <a:prstGeom prst="chord">
                  <a:avLst>
                    <a:gd name="adj1" fmla="val 1645313"/>
                    <a:gd name="adj2" fmla="val 10028478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5" name="円/楕円 104"/>
                <p:cNvSpPr/>
                <p:nvPr/>
              </p:nvSpPr>
              <p:spPr>
                <a:xfrm flipV="1">
                  <a:off x="4853762" y="4555265"/>
                  <a:ext cx="299552" cy="249972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6" name="正方形/長方形 105"/>
                <p:cNvSpPr/>
                <p:nvPr/>
              </p:nvSpPr>
              <p:spPr>
                <a:xfrm rot="19717755" flipH="1" flipV="1">
                  <a:off x="4659222" y="4026135"/>
                  <a:ext cx="260288" cy="605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9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 rot="1781664">
                  <a:off x="5138595" y="3998291"/>
                  <a:ext cx="267289" cy="6452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9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98" name="円/楕円 97"/>
              <p:cNvSpPr/>
              <p:nvPr/>
            </p:nvSpPr>
            <p:spPr>
              <a:xfrm flipH="1" flipV="1">
                <a:off x="1895560" y="4444427"/>
                <a:ext cx="523795" cy="441197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99" name="弦 98"/>
              <p:cNvSpPr/>
              <p:nvPr/>
            </p:nvSpPr>
            <p:spPr>
              <a:xfrm rot="746435" flipH="1">
                <a:off x="1676283" y="614028"/>
                <a:ext cx="1184810" cy="1237215"/>
              </a:xfrm>
              <a:prstGeom prst="chord">
                <a:avLst>
                  <a:gd name="adj1" fmla="val 1645313"/>
                  <a:gd name="adj2" fmla="val 100284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1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50245" y="969042"/>
            <a:ext cx="436245" cy="830463"/>
            <a:chOff x="1034655" y="854742"/>
            <a:chExt cx="1129545" cy="1747780"/>
          </a:xfrm>
        </p:grpSpPr>
        <p:sp>
          <p:nvSpPr>
            <p:cNvPr id="3" name="角丸四角形 2"/>
            <p:cNvSpPr/>
            <p:nvPr/>
          </p:nvSpPr>
          <p:spPr>
            <a:xfrm>
              <a:off x="1207291" y="1204689"/>
              <a:ext cx="750062" cy="13978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1207291" y="990284"/>
              <a:ext cx="750063" cy="7110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034655" y="854742"/>
              <a:ext cx="1129545" cy="998172"/>
              <a:chOff x="864239" y="747003"/>
              <a:chExt cx="1129545" cy="998172"/>
            </a:xfrm>
          </p:grpSpPr>
          <p:sp>
            <p:nvSpPr>
              <p:cNvPr id="6" name="正方形/長方形 5"/>
              <p:cNvSpPr/>
              <p:nvPr/>
            </p:nvSpPr>
            <p:spPr>
              <a:xfrm rot="10800000" flipH="1" flipV="1">
                <a:off x="1027470" y="1256689"/>
                <a:ext cx="768873" cy="48504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" name="グループ化 6"/>
              <p:cNvGrpSpPr/>
              <p:nvPr/>
            </p:nvGrpSpPr>
            <p:grpSpPr>
              <a:xfrm>
                <a:off x="864239" y="747003"/>
                <a:ext cx="1129545" cy="998172"/>
                <a:chOff x="864239" y="747003"/>
                <a:chExt cx="1129545" cy="998172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 rot="10800000" flipH="1" flipV="1">
                  <a:off x="1224487" y="747003"/>
                  <a:ext cx="313508" cy="1614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2929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大波 27"/>
                <p:cNvSpPr/>
                <p:nvPr/>
              </p:nvSpPr>
              <p:spPr>
                <a:xfrm>
                  <a:off x="1061687" y="1610203"/>
                  <a:ext cx="734655" cy="134972"/>
                </a:xfrm>
                <a:custGeom>
                  <a:avLst/>
                  <a:gdLst>
                    <a:gd name="connsiteX0" fmla="*/ 0 w 708188"/>
                    <a:gd name="connsiteY0" fmla="*/ 39364 h 314913"/>
                    <a:gd name="connsiteX1" fmla="*/ 708188 w 708188"/>
                    <a:gd name="connsiteY1" fmla="*/ 39364 h 314913"/>
                    <a:gd name="connsiteX2" fmla="*/ 708188 w 708188"/>
                    <a:gd name="connsiteY2" fmla="*/ 275549 h 314913"/>
                    <a:gd name="connsiteX3" fmla="*/ 0 w 708188"/>
                    <a:gd name="connsiteY3" fmla="*/ 275549 h 314913"/>
                    <a:gd name="connsiteX4" fmla="*/ 0 w 708188"/>
                    <a:gd name="connsiteY4" fmla="*/ 39364 h 314913"/>
                    <a:gd name="connsiteX0" fmla="*/ 0 w 708188"/>
                    <a:gd name="connsiteY0" fmla="*/ 37879 h 303171"/>
                    <a:gd name="connsiteX1" fmla="*/ 708188 w 708188"/>
                    <a:gd name="connsiteY1" fmla="*/ 37879 h 303171"/>
                    <a:gd name="connsiteX2" fmla="*/ 708188 w 708188"/>
                    <a:gd name="connsiteY2" fmla="*/ 274064 h 303171"/>
                    <a:gd name="connsiteX3" fmla="*/ 138545 w 708188"/>
                    <a:gd name="connsiteY3" fmla="*/ 173885 h 303171"/>
                    <a:gd name="connsiteX4" fmla="*/ 0 w 708188"/>
                    <a:gd name="connsiteY4" fmla="*/ 37879 h 303171"/>
                    <a:gd name="connsiteX0" fmla="*/ 0 w 708188"/>
                    <a:gd name="connsiteY0" fmla="*/ 37879 h 303171"/>
                    <a:gd name="connsiteX1" fmla="*/ 708188 w 708188"/>
                    <a:gd name="connsiteY1" fmla="*/ 37879 h 303171"/>
                    <a:gd name="connsiteX2" fmla="*/ 708188 w 708188"/>
                    <a:gd name="connsiteY2" fmla="*/ 274064 h 303171"/>
                    <a:gd name="connsiteX3" fmla="*/ 138545 w 708188"/>
                    <a:gd name="connsiteY3" fmla="*/ 173885 h 303171"/>
                    <a:gd name="connsiteX4" fmla="*/ 0 w 708188"/>
                    <a:gd name="connsiteY4" fmla="*/ 37879 h 303171"/>
                    <a:gd name="connsiteX0" fmla="*/ 0 w 708188"/>
                    <a:gd name="connsiteY0" fmla="*/ 37879 h 335984"/>
                    <a:gd name="connsiteX1" fmla="*/ 708188 w 708188"/>
                    <a:gd name="connsiteY1" fmla="*/ 37879 h 335984"/>
                    <a:gd name="connsiteX2" fmla="*/ 708188 w 708188"/>
                    <a:gd name="connsiteY2" fmla="*/ 274064 h 335984"/>
                    <a:gd name="connsiteX3" fmla="*/ 138545 w 708188"/>
                    <a:gd name="connsiteY3" fmla="*/ 173885 h 335984"/>
                    <a:gd name="connsiteX4" fmla="*/ 0 w 708188"/>
                    <a:gd name="connsiteY4" fmla="*/ 37879 h 335984"/>
                    <a:gd name="connsiteX0" fmla="*/ 0 w 708188"/>
                    <a:gd name="connsiteY0" fmla="*/ 37879 h 339443"/>
                    <a:gd name="connsiteX1" fmla="*/ 708188 w 708188"/>
                    <a:gd name="connsiteY1" fmla="*/ 37879 h 339443"/>
                    <a:gd name="connsiteX2" fmla="*/ 708188 w 708188"/>
                    <a:gd name="connsiteY2" fmla="*/ 274064 h 339443"/>
                    <a:gd name="connsiteX3" fmla="*/ 473185 w 708188"/>
                    <a:gd name="connsiteY3" fmla="*/ 186674 h 339443"/>
                    <a:gd name="connsiteX4" fmla="*/ 0 w 708188"/>
                    <a:gd name="connsiteY4" fmla="*/ 37879 h 339443"/>
                    <a:gd name="connsiteX0" fmla="*/ 0 w 809427"/>
                    <a:gd name="connsiteY0" fmla="*/ 37879 h 348087"/>
                    <a:gd name="connsiteX1" fmla="*/ 708188 w 809427"/>
                    <a:gd name="connsiteY1" fmla="*/ 37879 h 348087"/>
                    <a:gd name="connsiteX2" fmla="*/ 708188 w 809427"/>
                    <a:gd name="connsiteY2" fmla="*/ 274064 h 348087"/>
                    <a:gd name="connsiteX3" fmla="*/ 705515 w 809427"/>
                    <a:gd name="connsiteY3" fmla="*/ 214383 h 348087"/>
                    <a:gd name="connsiteX4" fmla="*/ 0 w 809427"/>
                    <a:gd name="connsiteY4" fmla="*/ 37879 h 348087"/>
                    <a:gd name="connsiteX0" fmla="*/ 0 w 708188"/>
                    <a:gd name="connsiteY0" fmla="*/ 37879 h 327688"/>
                    <a:gd name="connsiteX1" fmla="*/ 708188 w 708188"/>
                    <a:gd name="connsiteY1" fmla="*/ 37879 h 327688"/>
                    <a:gd name="connsiteX2" fmla="*/ 708188 w 708188"/>
                    <a:gd name="connsiteY2" fmla="*/ 274064 h 327688"/>
                    <a:gd name="connsiteX3" fmla="*/ 496631 w 708188"/>
                    <a:gd name="connsiteY3" fmla="*/ 137650 h 327688"/>
                    <a:gd name="connsiteX4" fmla="*/ 0 w 708188"/>
                    <a:gd name="connsiteY4" fmla="*/ 37879 h 327688"/>
                    <a:gd name="connsiteX0" fmla="*/ 0 w 708188"/>
                    <a:gd name="connsiteY0" fmla="*/ 37879 h 327688"/>
                    <a:gd name="connsiteX1" fmla="*/ 708188 w 708188"/>
                    <a:gd name="connsiteY1" fmla="*/ 37879 h 327688"/>
                    <a:gd name="connsiteX2" fmla="*/ 708188 w 708188"/>
                    <a:gd name="connsiteY2" fmla="*/ 274064 h 327688"/>
                    <a:gd name="connsiteX3" fmla="*/ 496631 w 708188"/>
                    <a:gd name="connsiteY3" fmla="*/ 137650 h 327688"/>
                    <a:gd name="connsiteX4" fmla="*/ 0 w 708188"/>
                    <a:gd name="connsiteY4" fmla="*/ 37879 h 327688"/>
                    <a:gd name="connsiteX0" fmla="*/ 0 w 708188"/>
                    <a:gd name="connsiteY0" fmla="*/ 37879 h 364056"/>
                    <a:gd name="connsiteX1" fmla="*/ 708188 w 708188"/>
                    <a:gd name="connsiteY1" fmla="*/ 37879 h 364056"/>
                    <a:gd name="connsiteX2" fmla="*/ 708188 w 708188"/>
                    <a:gd name="connsiteY2" fmla="*/ 274064 h 364056"/>
                    <a:gd name="connsiteX3" fmla="*/ 522208 w 708188"/>
                    <a:gd name="connsiteY3" fmla="*/ 254881 h 364056"/>
                    <a:gd name="connsiteX4" fmla="*/ 0 w 708188"/>
                    <a:gd name="connsiteY4" fmla="*/ 37879 h 364056"/>
                    <a:gd name="connsiteX0" fmla="*/ 0 w 708188"/>
                    <a:gd name="connsiteY0" fmla="*/ 37879 h 364056"/>
                    <a:gd name="connsiteX1" fmla="*/ 708188 w 708188"/>
                    <a:gd name="connsiteY1" fmla="*/ 37879 h 364056"/>
                    <a:gd name="connsiteX2" fmla="*/ 708188 w 708188"/>
                    <a:gd name="connsiteY2" fmla="*/ 274064 h 364056"/>
                    <a:gd name="connsiteX3" fmla="*/ 522208 w 708188"/>
                    <a:gd name="connsiteY3" fmla="*/ 254881 h 364056"/>
                    <a:gd name="connsiteX4" fmla="*/ 0 w 708188"/>
                    <a:gd name="connsiteY4" fmla="*/ 37879 h 364056"/>
                    <a:gd name="connsiteX0" fmla="*/ 0 w 746555"/>
                    <a:gd name="connsiteY0" fmla="*/ 112968 h 326177"/>
                    <a:gd name="connsiteX1" fmla="*/ 746555 w 746555"/>
                    <a:gd name="connsiteY1" fmla="*/ 0 h 326177"/>
                    <a:gd name="connsiteX2" fmla="*/ 746555 w 746555"/>
                    <a:gd name="connsiteY2" fmla="*/ 236185 h 326177"/>
                    <a:gd name="connsiteX3" fmla="*/ 560575 w 746555"/>
                    <a:gd name="connsiteY3" fmla="*/ 217002 h 326177"/>
                    <a:gd name="connsiteX4" fmla="*/ 0 w 746555"/>
                    <a:gd name="connsiteY4" fmla="*/ 112968 h 326177"/>
                    <a:gd name="connsiteX0" fmla="*/ 0 w 746555"/>
                    <a:gd name="connsiteY0" fmla="*/ 112968 h 326177"/>
                    <a:gd name="connsiteX1" fmla="*/ 746555 w 746555"/>
                    <a:gd name="connsiteY1" fmla="*/ 0 h 326177"/>
                    <a:gd name="connsiteX2" fmla="*/ 746555 w 746555"/>
                    <a:gd name="connsiteY2" fmla="*/ 236185 h 326177"/>
                    <a:gd name="connsiteX3" fmla="*/ 560575 w 746555"/>
                    <a:gd name="connsiteY3" fmla="*/ 217002 h 326177"/>
                    <a:gd name="connsiteX4" fmla="*/ 0 w 746555"/>
                    <a:gd name="connsiteY4" fmla="*/ 112968 h 326177"/>
                    <a:gd name="connsiteX0" fmla="*/ 0 w 746555"/>
                    <a:gd name="connsiteY0" fmla="*/ 112968 h 326177"/>
                    <a:gd name="connsiteX1" fmla="*/ 746555 w 746555"/>
                    <a:gd name="connsiteY1" fmla="*/ 0 h 326177"/>
                    <a:gd name="connsiteX2" fmla="*/ 746555 w 746555"/>
                    <a:gd name="connsiteY2" fmla="*/ 236185 h 326177"/>
                    <a:gd name="connsiteX3" fmla="*/ 560575 w 746555"/>
                    <a:gd name="connsiteY3" fmla="*/ 217002 h 326177"/>
                    <a:gd name="connsiteX4" fmla="*/ 0 w 746555"/>
                    <a:gd name="connsiteY4" fmla="*/ 112968 h 326177"/>
                    <a:gd name="connsiteX0" fmla="*/ 0 w 858798"/>
                    <a:gd name="connsiteY0" fmla="*/ 112968 h 384773"/>
                    <a:gd name="connsiteX1" fmla="*/ 746555 w 858798"/>
                    <a:gd name="connsiteY1" fmla="*/ 0 h 384773"/>
                    <a:gd name="connsiteX2" fmla="*/ 746555 w 858798"/>
                    <a:gd name="connsiteY2" fmla="*/ 236185 h 384773"/>
                    <a:gd name="connsiteX3" fmla="*/ 756670 w 858798"/>
                    <a:gd name="connsiteY3" fmla="*/ 317181 h 384773"/>
                    <a:gd name="connsiteX4" fmla="*/ 0 w 858798"/>
                    <a:gd name="connsiteY4" fmla="*/ 112968 h 384773"/>
                    <a:gd name="connsiteX0" fmla="*/ 0 w 1053487"/>
                    <a:gd name="connsiteY0" fmla="*/ 112968 h 406335"/>
                    <a:gd name="connsiteX1" fmla="*/ 746555 w 1053487"/>
                    <a:gd name="connsiteY1" fmla="*/ 0 h 406335"/>
                    <a:gd name="connsiteX2" fmla="*/ 1053487 w 1053487"/>
                    <a:gd name="connsiteY2" fmla="*/ 295866 h 406335"/>
                    <a:gd name="connsiteX3" fmla="*/ 756670 w 1053487"/>
                    <a:gd name="connsiteY3" fmla="*/ 317181 h 406335"/>
                    <a:gd name="connsiteX4" fmla="*/ 0 w 1053487"/>
                    <a:gd name="connsiteY4" fmla="*/ 112968 h 406335"/>
                    <a:gd name="connsiteX0" fmla="*/ 0 w 1070539"/>
                    <a:gd name="connsiteY0" fmla="*/ 112968 h 401828"/>
                    <a:gd name="connsiteX1" fmla="*/ 746555 w 1070539"/>
                    <a:gd name="connsiteY1" fmla="*/ 0 h 401828"/>
                    <a:gd name="connsiteX2" fmla="*/ 1070539 w 1070539"/>
                    <a:gd name="connsiteY2" fmla="*/ 285208 h 401828"/>
                    <a:gd name="connsiteX3" fmla="*/ 756670 w 1070539"/>
                    <a:gd name="connsiteY3" fmla="*/ 317181 h 401828"/>
                    <a:gd name="connsiteX4" fmla="*/ 0 w 1070539"/>
                    <a:gd name="connsiteY4" fmla="*/ 112968 h 401828"/>
                    <a:gd name="connsiteX0" fmla="*/ 0 w 1070539"/>
                    <a:gd name="connsiteY0" fmla="*/ 112968 h 371206"/>
                    <a:gd name="connsiteX1" fmla="*/ 746555 w 1070539"/>
                    <a:gd name="connsiteY1" fmla="*/ 0 h 371206"/>
                    <a:gd name="connsiteX2" fmla="*/ 1070539 w 1070539"/>
                    <a:gd name="connsiteY2" fmla="*/ 285208 h 371206"/>
                    <a:gd name="connsiteX3" fmla="*/ 756670 w 1070539"/>
                    <a:gd name="connsiteY3" fmla="*/ 317181 h 371206"/>
                    <a:gd name="connsiteX4" fmla="*/ 0 w 1070539"/>
                    <a:gd name="connsiteY4" fmla="*/ 112968 h 371206"/>
                    <a:gd name="connsiteX0" fmla="*/ 0 w 1070566"/>
                    <a:gd name="connsiteY0" fmla="*/ 112968 h 371206"/>
                    <a:gd name="connsiteX1" fmla="*/ 746555 w 1070566"/>
                    <a:gd name="connsiteY1" fmla="*/ 0 h 371206"/>
                    <a:gd name="connsiteX2" fmla="*/ 1070539 w 1070566"/>
                    <a:gd name="connsiteY2" fmla="*/ 285208 h 371206"/>
                    <a:gd name="connsiteX3" fmla="*/ 756670 w 1070566"/>
                    <a:gd name="connsiteY3" fmla="*/ 317181 h 371206"/>
                    <a:gd name="connsiteX4" fmla="*/ 0 w 1070566"/>
                    <a:gd name="connsiteY4" fmla="*/ 112968 h 371206"/>
                    <a:gd name="connsiteX0" fmla="*/ 0 w 890623"/>
                    <a:gd name="connsiteY0" fmla="*/ 112968 h 343336"/>
                    <a:gd name="connsiteX1" fmla="*/ 746555 w 890623"/>
                    <a:gd name="connsiteY1" fmla="*/ 0 h 343336"/>
                    <a:gd name="connsiteX2" fmla="*/ 723110 w 890623"/>
                    <a:gd name="connsiteY2" fmla="*/ 20906 h 343336"/>
                    <a:gd name="connsiteX3" fmla="*/ 756670 w 890623"/>
                    <a:gd name="connsiteY3" fmla="*/ 317181 h 343336"/>
                    <a:gd name="connsiteX4" fmla="*/ 0 w 890623"/>
                    <a:gd name="connsiteY4" fmla="*/ 112968 h 343336"/>
                    <a:gd name="connsiteX0" fmla="*/ 0 w 953143"/>
                    <a:gd name="connsiteY0" fmla="*/ 112968 h 342489"/>
                    <a:gd name="connsiteX1" fmla="*/ 746555 w 953143"/>
                    <a:gd name="connsiteY1" fmla="*/ 0 h 342489"/>
                    <a:gd name="connsiteX2" fmla="*/ 912810 w 953143"/>
                    <a:gd name="connsiteY2" fmla="*/ 3855 h 342489"/>
                    <a:gd name="connsiteX3" fmla="*/ 756670 w 953143"/>
                    <a:gd name="connsiteY3" fmla="*/ 317181 h 342489"/>
                    <a:gd name="connsiteX4" fmla="*/ 0 w 953143"/>
                    <a:gd name="connsiteY4" fmla="*/ 112968 h 342489"/>
                    <a:gd name="connsiteX0" fmla="*/ 0 w 953143"/>
                    <a:gd name="connsiteY0" fmla="*/ 147072 h 376593"/>
                    <a:gd name="connsiteX1" fmla="*/ 271237 w 953143"/>
                    <a:gd name="connsiteY1" fmla="*/ 0 h 376593"/>
                    <a:gd name="connsiteX2" fmla="*/ 912810 w 953143"/>
                    <a:gd name="connsiteY2" fmla="*/ 37959 h 376593"/>
                    <a:gd name="connsiteX3" fmla="*/ 756670 w 953143"/>
                    <a:gd name="connsiteY3" fmla="*/ 351285 h 376593"/>
                    <a:gd name="connsiteX4" fmla="*/ 0 w 953143"/>
                    <a:gd name="connsiteY4" fmla="*/ 147072 h 376593"/>
                    <a:gd name="connsiteX0" fmla="*/ 0 w 890143"/>
                    <a:gd name="connsiteY0" fmla="*/ 147072 h 377331"/>
                    <a:gd name="connsiteX1" fmla="*/ 271237 w 890143"/>
                    <a:gd name="connsiteY1" fmla="*/ 0 h 377331"/>
                    <a:gd name="connsiteX2" fmla="*/ 720978 w 890143"/>
                    <a:gd name="connsiteY2" fmla="*/ 52879 h 377331"/>
                    <a:gd name="connsiteX3" fmla="*/ 756670 w 890143"/>
                    <a:gd name="connsiteY3" fmla="*/ 351285 h 377331"/>
                    <a:gd name="connsiteX4" fmla="*/ 0 w 890143"/>
                    <a:gd name="connsiteY4" fmla="*/ 147072 h 377331"/>
                    <a:gd name="connsiteX0" fmla="*/ 0 w 894085"/>
                    <a:gd name="connsiteY0" fmla="*/ 147072 h 385799"/>
                    <a:gd name="connsiteX1" fmla="*/ 271237 w 894085"/>
                    <a:gd name="connsiteY1" fmla="*/ 0 h 385799"/>
                    <a:gd name="connsiteX2" fmla="*/ 738030 w 894085"/>
                    <a:gd name="connsiteY2" fmla="*/ 178635 h 385799"/>
                    <a:gd name="connsiteX3" fmla="*/ 756670 w 894085"/>
                    <a:gd name="connsiteY3" fmla="*/ 351285 h 385799"/>
                    <a:gd name="connsiteX4" fmla="*/ 0 w 894085"/>
                    <a:gd name="connsiteY4" fmla="*/ 147072 h 385799"/>
                    <a:gd name="connsiteX0" fmla="*/ 0 w 885518"/>
                    <a:gd name="connsiteY0" fmla="*/ 187979 h 414203"/>
                    <a:gd name="connsiteX1" fmla="*/ 271237 w 885518"/>
                    <a:gd name="connsiteY1" fmla="*/ 40907 h 414203"/>
                    <a:gd name="connsiteX2" fmla="*/ 699664 w 885518"/>
                    <a:gd name="connsiteY2" fmla="*/ 0 h 414203"/>
                    <a:gd name="connsiteX3" fmla="*/ 756670 w 885518"/>
                    <a:gd name="connsiteY3" fmla="*/ 392192 h 414203"/>
                    <a:gd name="connsiteX4" fmla="*/ 0 w 885518"/>
                    <a:gd name="connsiteY4" fmla="*/ 187979 h 414203"/>
                    <a:gd name="connsiteX0" fmla="*/ 0 w 922995"/>
                    <a:gd name="connsiteY0" fmla="*/ 147072 h 376197"/>
                    <a:gd name="connsiteX1" fmla="*/ 271237 w 922995"/>
                    <a:gd name="connsiteY1" fmla="*/ 0 h 376197"/>
                    <a:gd name="connsiteX2" fmla="*/ 838729 w 922995"/>
                    <a:gd name="connsiteY2" fmla="*/ 29578 h 376197"/>
                    <a:gd name="connsiteX3" fmla="*/ 756670 w 922995"/>
                    <a:gd name="connsiteY3" fmla="*/ 351285 h 376197"/>
                    <a:gd name="connsiteX4" fmla="*/ 0 w 922995"/>
                    <a:gd name="connsiteY4" fmla="*/ 147072 h 376197"/>
                    <a:gd name="connsiteX0" fmla="*/ 0 w 911901"/>
                    <a:gd name="connsiteY0" fmla="*/ 147072 h 382121"/>
                    <a:gd name="connsiteX1" fmla="*/ 271237 w 911901"/>
                    <a:gd name="connsiteY1" fmla="*/ 0 h 382121"/>
                    <a:gd name="connsiteX2" fmla="*/ 804439 w 911901"/>
                    <a:gd name="connsiteY2" fmla="*/ 132448 h 382121"/>
                    <a:gd name="connsiteX3" fmla="*/ 756670 w 911901"/>
                    <a:gd name="connsiteY3" fmla="*/ 351285 h 382121"/>
                    <a:gd name="connsiteX4" fmla="*/ 0 w 911901"/>
                    <a:gd name="connsiteY4" fmla="*/ 147072 h 382121"/>
                    <a:gd name="connsiteX0" fmla="*/ 0 w 921040"/>
                    <a:gd name="connsiteY0" fmla="*/ 147072 h 389716"/>
                    <a:gd name="connsiteX1" fmla="*/ 271237 w 921040"/>
                    <a:gd name="connsiteY1" fmla="*/ 0 h 389716"/>
                    <a:gd name="connsiteX2" fmla="*/ 833014 w 921040"/>
                    <a:gd name="connsiteY2" fmla="*/ 218173 h 389716"/>
                    <a:gd name="connsiteX3" fmla="*/ 756670 w 921040"/>
                    <a:gd name="connsiteY3" fmla="*/ 351285 h 389716"/>
                    <a:gd name="connsiteX4" fmla="*/ 0 w 921040"/>
                    <a:gd name="connsiteY4" fmla="*/ 147072 h 389716"/>
                    <a:gd name="connsiteX0" fmla="*/ 0 w 918502"/>
                    <a:gd name="connsiteY0" fmla="*/ 180359 h 406863"/>
                    <a:gd name="connsiteX1" fmla="*/ 271237 w 918502"/>
                    <a:gd name="connsiteY1" fmla="*/ 33287 h 406863"/>
                    <a:gd name="connsiteX2" fmla="*/ 825394 w 918502"/>
                    <a:gd name="connsiteY2" fmla="*/ 0 h 406863"/>
                    <a:gd name="connsiteX3" fmla="*/ 756670 w 918502"/>
                    <a:gd name="connsiteY3" fmla="*/ 384572 h 406863"/>
                    <a:gd name="connsiteX4" fmla="*/ 0 w 918502"/>
                    <a:gd name="connsiteY4" fmla="*/ 180359 h 406863"/>
                    <a:gd name="connsiteX0" fmla="*/ 0 w 918502"/>
                    <a:gd name="connsiteY0" fmla="*/ 180359 h 406863"/>
                    <a:gd name="connsiteX1" fmla="*/ 271237 w 918502"/>
                    <a:gd name="connsiteY1" fmla="*/ 33287 h 406863"/>
                    <a:gd name="connsiteX2" fmla="*/ 825394 w 918502"/>
                    <a:gd name="connsiteY2" fmla="*/ 0 h 406863"/>
                    <a:gd name="connsiteX3" fmla="*/ 756670 w 918502"/>
                    <a:gd name="connsiteY3" fmla="*/ 384572 h 406863"/>
                    <a:gd name="connsiteX4" fmla="*/ 0 w 918502"/>
                    <a:gd name="connsiteY4" fmla="*/ 180359 h 406863"/>
                    <a:gd name="connsiteX0" fmla="*/ 0 w 873886"/>
                    <a:gd name="connsiteY0" fmla="*/ 147072 h 376286"/>
                    <a:gd name="connsiteX1" fmla="*/ 271237 w 873886"/>
                    <a:gd name="connsiteY1" fmla="*/ 0 h 376286"/>
                    <a:gd name="connsiteX2" fmla="*/ 638704 w 873886"/>
                    <a:gd name="connsiteY2" fmla="*/ 31483 h 376286"/>
                    <a:gd name="connsiteX3" fmla="*/ 756670 w 873886"/>
                    <a:gd name="connsiteY3" fmla="*/ 351285 h 376286"/>
                    <a:gd name="connsiteX4" fmla="*/ 0 w 873886"/>
                    <a:gd name="connsiteY4" fmla="*/ 147072 h 376286"/>
                    <a:gd name="connsiteX0" fmla="*/ 0 w 910757"/>
                    <a:gd name="connsiteY0" fmla="*/ 178454 h 405030"/>
                    <a:gd name="connsiteX1" fmla="*/ 271237 w 910757"/>
                    <a:gd name="connsiteY1" fmla="*/ 31382 h 405030"/>
                    <a:gd name="connsiteX2" fmla="*/ 800629 w 910757"/>
                    <a:gd name="connsiteY2" fmla="*/ 0 h 405030"/>
                    <a:gd name="connsiteX3" fmla="*/ 756670 w 910757"/>
                    <a:gd name="connsiteY3" fmla="*/ 382667 h 405030"/>
                    <a:gd name="connsiteX4" fmla="*/ 0 w 910757"/>
                    <a:gd name="connsiteY4" fmla="*/ 178454 h 405030"/>
                    <a:gd name="connsiteX0" fmla="*/ 0 w 954161"/>
                    <a:gd name="connsiteY0" fmla="*/ 218459 h 443627"/>
                    <a:gd name="connsiteX1" fmla="*/ 271237 w 954161"/>
                    <a:gd name="connsiteY1" fmla="*/ 71387 h 443627"/>
                    <a:gd name="connsiteX2" fmla="*/ 914929 w 954161"/>
                    <a:gd name="connsiteY2" fmla="*/ 0 h 443627"/>
                    <a:gd name="connsiteX3" fmla="*/ 756670 w 954161"/>
                    <a:gd name="connsiteY3" fmla="*/ 422672 h 443627"/>
                    <a:gd name="connsiteX4" fmla="*/ 0 w 954161"/>
                    <a:gd name="connsiteY4" fmla="*/ 218459 h 443627"/>
                    <a:gd name="connsiteX0" fmla="*/ 0 w 921687"/>
                    <a:gd name="connsiteY0" fmla="*/ 168929 h 395868"/>
                    <a:gd name="connsiteX1" fmla="*/ 271237 w 921687"/>
                    <a:gd name="connsiteY1" fmla="*/ 21857 h 395868"/>
                    <a:gd name="connsiteX2" fmla="*/ 834919 w 921687"/>
                    <a:gd name="connsiteY2" fmla="*/ 0 h 395868"/>
                    <a:gd name="connsiteX3" fmla="*/ 756670 w 921687"/>
                    <a:gd name="connsiteY3" fmla="*/ 373142 h 395868"/>
                    <a:gd name="connsiteX4" fmla="*/ 0 w 921687"/>
                    <a:gd name="connsiteY4" fmla="*/ 168929 h 395868"/>
                    <a:gd name="connsiteX0" fmla="*/ 0 w 921687"/>
                    <a:gd name="connsiteY0" fmla="*/ 168929 h 395868"/>
                    <a:gd name="connsiteX1" fmla="*/ 271237 w 921687"/>
                    <a:gd name="connsiteY1" fmla="*/ 21857 h 395868"/>
                    <a:gd name="connsiteX2" fmla="*/ 834919 w 921687"/>
                    <a:gd name="connsiteY2" fmla="*/ 0 h 395868"/>
                    <a:gd name="connsiteX3" fmla="*/ 756670 w 921687"/>
                    <a:gd name="connsiteY3" fmla="*/ 373142 h 395868"/>
                    <a:gd name="connsiteX4" fmla="*/ 0 w 921687"/>
                    <a:gd name="connsiteY4" fmla="*/ 168929 h 395868"/>
                    <a:gd name="connsiteX0" fmla="*/ 0 w 966848"/>
                    <a:gd name="connsiteY0" fmla="*/ 147072 h 380697"/>
                    <a:gd name="connsiteX1" fmla="*/ 271237 w 966848"/>
                    <a:gd name="connsiteY1" fmla="*/ 0 h 380697"/>
                    <a:gd name="connsiteX2" fmla="*/ 939694 w 966848"/>
                    <a:gd name="connsiteY2" fmla="*/ 111493 h 380697"/>
                    <a:gd name="connsiteX3" fmla="*/ 756670 w 966848"/>
                    <a:gd name="connsiteY3" fmla="*/ 351285 h 380697"/>
                    <a:gd name="connsiteX4" fmla="*/ 0 w 966848"/>
                    <a:gd name="connsiteY4" fmla="*/ 147072 h 380697"/>
                    <a:gd name="connsiteX0" fmla="*/ 0 w 982246"/>
                    <a:gd name="connsiteY0" fmla="*/ 147072 h 388654"/>
                    <a:gd name="connsiteX1" fmla="*/ 271237 w 982246"/>
                    <a:gd name="connsiteY1" fmla="*/ 0 h 388654"/>
                    <a:gd name="connsiteX2" fmla="*/ 939694 w 982246"/>
                    <a:gd name="connsiteY2" fmla="*/ 111493 h 388654"/>
                    <a:gd name="connsiteX3" fmla="*/ 756670 w 982246"/>
                    <a:gd name="connsiteY3" fmla="*/ 351285 h 388654"/>
                    <a:gd name="connsiteX4" fmla="*/ 0 w 982246"/>
                    <a:gd name="connsiteY4" fmla="*/ 147072 h 388654"/>
                    <a:gd name="connsiteX0" fmla="*/ 0 w 964596"/>
                    <a:gd name="connsiteY0" fmla="*/ 147072 h 411192"/>
                    <a:gd name="connsiteX1" fmla="*/ 271237 w 964596"/>
                    <a:gd name="connsiteY1" fmla="*/ 0 h 411192"/>
                    <a:gd name="connsiteX2" fmla="*/ 939694 w 964596"/>
                    <a:gd name="connsiteY2" fmla="*/ 111493 h 411192"/>
                    <a:gd name="connsiteX3" fmla="*/ 756670 w 964596"/>
                    <a:gd name="connsiteY3" fmla="*/ 351285 h 411192"/>
                    <a:gd name="connsiteX4" fmla="*/ 0 w 964596"/>
                    <a:gd name="connsiteY4" fmla="*/ 147072 h 411192"/>
                    <a:gd name="connsiteX0" fmla="*/ 0 w 972932"/>
                    <a:gd name="connsiteY0" fmla="*/ 147072 h 413816"/>
                    <a:gd name="connsiteX1" fmla="*/ 271237 w 972932"/>
                    <a:gd name="connsiteY1" fmla="*/ 0 h 413816"/>
                    <a:gd name="connsiteX2" fmla="*/ 939694 w 972932"/>
                    <a:gd name="connsiteY2" fmla="*/ 111493 h 413816"/>
                    <a:gd name="connsiteX3" fmla="*/ 756670 w 972932"/>
                    <a:gd name="connsiteY3" fmla="*/ 351285 h 413816"/>
                    <a:gd name="connsiteX4" fmla="*/ 0 w 972932"/>
                    <a:gd name="connsiteY4" fmla="*/ 147072 h 413816"/>
                    <a:gd name="connsiteX0" fmla="*/ 0 w 974624"/>
                    <a:gd name="connsiteY0" fmla="*/ 147072 h 405132"/>
                    <a:gd name="connsiteX1" fmla="*/ 271237 w 974624"/>
                    <a:gd name="connsiteY1" fmla="*/ 0 h 405132"/>
                    <a:gd name="connsiteX2" fmla="*/ 939694 w 974624"/>
                    <a:gd name="connsiteY2" fmla="*/ 111493 h 405132"/>
                    <a:gd name="connsiteX3" fmla="*/ 760480 w 974624"/>
                    <a:gd name="connsiteY3" fmla="*/ 339855 h 405132"/>
                    <a:gd name="connsiteX4" fmla="*/ 0 w 974624"/>
                    <a:gd name="connsiteY4" fmla="*/ 147072 h 405132"/>
                    <a:gd name="connsiteX0" fmla="*/ 0 w 991246"/>
                    <a:gd name="connsiteY0" fmla="*/ 147072 h 339855"/>
                    <a:gd name="connsiteX1" fmla="*/ 271237 w 991246"/>
                    <a:gd name="connsiteY1" fmla="*/ 0 h 339855"/>
                    <a:gd name="connsiteX2" fmla="*/ 939694 w 991246"/>
                    <a:gd name="connsiteY2" fmla="*/ 111493 h 339855"/>
                    <a:gd name="connsiteX3" fmla="*/ 760480 w 991246"/>
                    <a:gd name="connsiteY3" fmla="*/ 339855 h 339855"/>
                    <a:gd name="connsiteX4" fmla="*/ 0 w 991246"/>
                    <a:gd name="connsiteY4" fmla="*/ 147072 h 339855"/>
                    <a:gd name="connsiteX0" fmla="*/ 0 w 982079"/>
                    <a:gd name="connsiteY0" fmla="*/ 147072 h 346795"/>
                    <a:gd name="connsiteX1" fmla="*/ 271237 w 982079"/>
                    <a:gd name="connsiteY1" fmla="*/ 0 h 346795"/>
                    <a:gd name="connsiteX2" fmla="*/ 939694 w 982079"/>
                    <a:gd name="connsiteY2" fmla="*/ 111493 h 346795"/>
                    <a:gd name="connsiteX3" fmla="*/ 760480 w 982079"/>
                    <a:gd name="connsiteY3" fmla="*/ 339855 h 346795"/>
                    <a:gd name="connsiteX4" fmla="*/ 0 w 982079"/>
                    <a:gd name="connsiteY4" fmla="*/ 147072 h 346795"/>
                    <a:gd name="connsiteX0" fmla="*/ 0 w 981389"/>
                    <a:gd name="connsiteY0" fmla="*/ 147072 h 339855"/>
                    <a:gd name="connsiteX1" fmla="*/ 271237 w 981389"/>
                    <a:gd name="connsiteY1" fmla="*/ 0 h 339855"/>
                    <a:gd name="connsiteX2" fmla="*/ 939694 w 981389"/>
                    <a:gd name="connsiteY2" fmla="*/ 111493 h 339855"/>
                    <a:gd name="connsiteX3" fmla="*/ 760480 w 981389"/>
                    <a:gd name="connsiteY3" fmla="*/ 339855 h 339855"/>
                    <a:gd name="connsiteX4" fmla="*/ 0 w 981389"/>
                    <a:gd name="connsiteY4" fmla="*/ 147072 h 339855"/>
                    <a:gd name="connsiteX0" fmla="*/ 0 w 981389"/>
                    <a:gd name="connsiteY0" fmla="*/ 147072 h 355421"/>
                    <a:gd name="connsiteX1" fmla="*/ 271237 w 981389"/>
                    <a:gd name="connsiteY1" fmla="*/ 0 h 355421"/>
                    <a:gd name="connsiteX2" fmla="*/ 939694 w 981389"/>
                    <a:gd name="connsiteY2" fmla="*/ 111493 h 355421"/>
                    <a:gd name="connsiteX3" fmla="*/ 760480 w 981389"/>
                    <a:gd name="connsiteY3" fmla="*/ 339855 h 355421"/>
                    <a:gd name="connsiteX4" fmla="*/ 0 w 981389"/>
                    <a:gd name="connsiteY4" fmla="*/ 147072 h 355421"/>
                    <a:gd name="connsiteX0" fmla="*/ 0 w 981389"/>
                    <a:gd name="connsiteY0" fmla="*/ 147150 h 355499"/>
                    <a:gd name="connsiteX1" fmla="*/ 271237 w 981389"/>
                    <a:gd name="connsiteY1" fmla="*/ 78 h 355499"/>
                    <a:gd name="connsiteX2" fmla="*/ 939694 w 981389"/>
                    <a:gd name="connsiteY2" fmla="*/ 111571 h 355499"/>
                    <a:gd name="connsiteX3" fmla="*/ 760480 w 981389"/>
                    <a:gd name="connsiteY3" fmla="*/ 339933 h 355499"/>
                    <a:gd name="connsiteX4" fmla="*/ 0 w 981389"/>
                    <a:gd name="connsiteY4" fmla="*/ 147150 h 355499"/>
                    <a:gd name="connsiteX0" fmla="*/ 0 w 981389"/>
                    <a:gd name="connsiteY0" fmla="*/ 147150 h 355499"/>
                    <a:gd name="connsiteX1" fmla="*/ 271237 w 981389"/>
                    <a:gd name="connsiteY1" fmla="*/ 78 h 355499"/>
                    <a:gd name="connsiteX2" fmla="*/ 939694 w 981389"/>
                    <a:gd name="connsiteY2" fmla="*/ 111571 h 355499"/>
                    <a:gd name="connsiteX3" fmla="*/ 760480 w 981389"/>
                    <a:gd name="connsiteY3" fmla="*/ 339933 h 355499"/>
                    <a:gd name="connsiteX4" fmla="*/ 0 w 981389"/>
                    <a:gd name="connsiteY4" fmla="*/ 147150 h 355499"/>
                    <a:gd name="connsiteX0" fmla="*/ 0 w 981389"/>
                    <a:gd name="connsiteY0" fmla="*/ 147150 h 355499"/>
                    <a:gd name="connsiteX1" fmla="*/ 271237 w 981389"/>
                    <a:gd name="connsiteY1" fmla="*/ 78 h 355499"/>
                    <a:gd name="connsiteX2" fmla="*/ 939694 w 981389"/>
                    <a:gd name="connsiteY2" fmla="*/ 111571 h 355499"/>
                    <a:gd name="connsiteX3" fmla="*/ 760480 w 981389"/>
                    <a:gd name="connsiteY3" fmla="*/ 339933 h 355499"/>
                    <a:gd name="connsiteX4" fmla="*/ 0 w 981389"/>
                    <a:gd name="connsiteY4" fmla="*/ 147150 h 355499"/>
                    <a:gd name="connsiteX0" fmla="*/ 0 w 903895"/>
                    <a:gd name="connsiteY0" fmla="*/ 147163 h 355512"/>
                    <a:gd name="connsiteX1" fmla="*/ 271237 w 903895"/>
                    <a:gd name="connsiteY1" fmla="*/ 91 h 355512"/>
                    <a:gd name="connsiteX2" fmla="*/ 718164 w 903895"/>
                    <a:gd name="connsiteY2" fmla="*/ 90374 h 355512"/>
                    <a:gd name="connsiteX3" fmla="*/ 760480 w 903895"/>
                    <a:gd name="connsiteY3" fmla="*/ 339946 h 355512"/>
                    <a:gd name="connsiteX4" fmla="*/ 0 w 903895"/>
                    <a:gd name="connsiteY4" fmla="*/ 147163 h 355512"/>
                    <a:gd name="connsiteX0" fmla="*/ 0 w 750331"/>
                    <a:gd name="connsiteY0" fmla="*/ 147163 h 435518"/>
                    <a:gd name="connsiteX1" fmla="*/ 271237 w 750331"/>
                    <a:gd name="connsiteY1" fmla="*/ 91 h 435518"/>
                    <a:gd name="connsiteX2" fmla="*/ 718164 w 750331"/>
                    <a:gd name="connsiteY2" fmla="*/ 90374 h 435518"/>
                    <a:gd name="connsiteX3" fmla="*/ 517740 w 750331"/>
                    <a:gd name="connsiteY3" fmla="*/ 422431 h 435518"/>
                    <a:gd name="connsiteX4" fmla="*/ 0 w 750331"/>
                    <a:gd name="connsiteY4" fmla="*/ 147163 h 435518"/>
                    <a:gd name="connsiteX0" fmla="*/ 0 w 718321"/>
                    <a:gd name="connsiteY0" fmla="*/ 147163 h 435518"/>
                    <a:gd name="connsiteX1" fmla="*/ 271237 w 718321"/>
                    <a:gd name="connsiteY1" fmla="*/ 91 h 435518"/>
                    <a:gd name="connsiteX2" fmla="*/ 718164 w 718321"/>
                    <a:gd name="connsiteY2" fmla="*/ 90374 h 435518"/>
                    <a:gd name="connsiteX3" fmla="*/ 517740 w 718321"/>
                    <a:gd name="connsiteY3" fmla="*/ 422431 h 435518"/>
                    <a:gd name="connsiteX4" fmla="*/ 0 w 718321"/>
                    <a:gd name="connsiteY4" fmla="*/ 147163 h 435518"/>
                    <a:gd name="connsiteX0" fmla="*/ 0 w 718338"/>
                    <a:gd name="connsiteY0" fmla="*/ 147163 h 435518"/>
                    <a:gd name="connsiteX1" fmla="*/ 271237 w 718338"/>
                    <a:gd name="connsiteY1" fmla="*/ 91 h 435518"/>
                    <a:gd name="connsiteX2" fmla="*/ 718164 w 718338"/>
                    <a:gd name="connsiteY2" fmla="*/ 90374 h 435518"/>
                    <a:gd name="connsiteX3" fmla="*/ 517740 w 718338"/>
                    <a:gd name="connsiteY3" fmla="*/ 422431 h 435518"/>
                    <a:gd name="connsiteX4" fmla="*/ 0 w 718338"/>
                    <a:gd name="connsiteY4" fmla="*/ 147163 h 435518"/>
                    <a:gd name="connsiteX0" fmla="*/ 0 w 725130"/>
                    <a:gd name="connsiteY0" fmla="*/ 147163 h 305775"/>
                    <a:gd name="connsiteX1" fmla="*/ 271237 w 725130"/>
                    <a:gd name="connsiteY1" fmla="*/ 91 h 305775"/>
                    <a:gd name="connsiteX2" fmla="*/ 718164 w 725130"/>
                    <a:gd name="connsiteY2" fmla="*/ 90374 h 305775"/>
                    <a:gd name="connsiteX3" fmla="*/ 725130 w 725130"/>
                    <a:gd name="connsiteY3" fmla="*/ 288099 h 305775"/>
                    <a:gd name="connsiteX4" fmla="*/ 0 w 725130"/>
                    <a:gd name="connsiteY4" fmla="*/ 147163 h 305775"/>
                    <a:gd name="connsiteX0" fmla="*/ 0 w 732757"/>
                    <a:gd name="connsiteY0" fmla="*/ 147130 h 338188"/>
                    <a:gd name="connsiteX1" fmla="*/ 271237 w 732757"/>
                    <a:gd name="connsiteY1" fmla="*/ 58 h 338188"/>
                    <a:gd name="connsiteX2" fmla="*/ 731499 w 732757"/>
                    <a:gd name="connsiteY2" fmla="*/ 166541 h 338188"/>
                    <a:gd name="connsiteX3" fmla="*/ 725130 w 732757"/>
                    <a:gd name="connsiteY3" fmla="*/ 288066 h 338188"/>
                    <a:gd name="connsiteX4" fmla="*/ 0 w 732757"/>
                    <a:gd name="connsiteY4" fmla="*/ 147130 h 338188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32757"/>
                    <a:gd name="connsiteY0" fmla="*/ 110327 h 301385"/>
                    <a:gd name="connsiteX1" fmla="*/ 265522 w 732757"/>
                    <a:gd name="connsiteY1" fmla="*/ 14690 h 301385"/>
                    <a:gd name="connsiteX2" fmla="*/ 731499 w 732757"/>
                    <a:gd name="connsiteY2" fmla="*/ 129738 h 301385"/>
                    <a:gd name="connsiteX3" fmla="*/ 725130 w 732757"/>
                    <a:gd name="connsiteY3" fmla="*/ 251263 h 301385"/>
                    <a:gd name="connsiteX4" fmla="*/ 0 w 732757"/>
                    <a:gd name="connsiteY4" fmla="*/ 110327 h 301385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32757"/>
                    <a:gd name="connsiteY0" fmla="*/ 95715 h 286773"/>
                    <a:gd name="connsiteX1" fmla="*/ 265522 w 732757"/>
                    <a:gd name="connsiteY1" fmla="*/ 78 h 286773"/>
                    <a:gd name="connsiteX2" fmla="*/ 731499 w 732757"/>
                    <a:gd name="connsiteY2" fmla="*/ 115126 h 286773"/>
                    <a:gd name="connsiteX3" fmla="*/ 725130 w 732757"/>
                    <a:gd name="connsiteY3" fmla="*/ 236651 h 286773"/>
                    <a:gd name="connsiteX4" fmla="*/ 0 w 732757"/>
                    <a:gd name="connsiteY4" fmla="*/ 95715 h 286773"/>
                    <a:gd name="connsiteX0" fmla="*/ 0 w 727333"/>
                    <a:gd name="connsiteY0" fmla="*/ 95737 h 268066"/>
                    <a:gd name="connsiteX1" fmla="*/ 265522 w 727333"/>
                    <a:gd name="connsiteY1" fmla="*/ 100 h 268066"/>
                    <a:gd name="connsiteX2" fmla="*/ 725784 w 727333"/>
                    <a:gd name="connsiteY2" fmla="*/ 78953 h 268066"/>
                    <a:gd name="connsiteX3" fmla="*/ 725130 w 727333"/>
                    <a:gd name="connsiteY3" fmla="*/ 236673 h 268066"/>
                    <a:gd name="connsiteX4" fmla="*/ 0 w 727333"/>
                    <a:gd name="connsiteY4" fmla="*/ 95737 h 268066"/>
                    <a:gd name="connsiteX0" fmla="*/ 0 w 734655"/>
                    <a:gd name="connsiteY0" fmla="*/ 95737 h 229841"/>
                    <a:gd name="connsiteX1" fmla="*/ 265522 w 734655"/>
                    <a:gd name="connsiteY1" fmla="*/ 100 h 229841"/>
                    <a:gd name="connsiteX2" fmla="*/ 725784 w 734655"/>
                    <a:gd name="connsiteY2" fmla="*/ 78953 h 229841"/>
                    <a:gd name="connsiteX3" fmla="*/ 734655 w 734655"/>
                    <a:gd name="connsiteY3" fmla="*/ 147138 h 229841"/>
                    <a:gd name="connsiteX4" fmla="*/ 0 w 734655"/>
                    <a:gd name="connsiteY4" fmla="*/ 95737 h 229841"/>
                    <a:gd name="connsiteX0" fmla="*/ 0 w 727126"/>
                    <a:gd name="connsiteY0" fmla="*/ 95737 h 278654"/>
                    <a:gd name="connsiteX1" fmla="*/ 265522 w 727126"/>
                    <a:gd name="connsiteY1" fmla="*/ 100 h 278654"/>
                    <a:gd name="connsiteX2" fmla="*/ 725784 w 727126"/>
                    <a:gd name="connsiteY2" fmla="*/ 78953 h 278654"/>
                    <a:gd name="connsiteX3" fmla="*/ 721320 w 727126"/>
                    <a:gd name="connsiteY3" fmla="*/ 255723 h 278654"/>
                    <a:gd name="connsiteX4" fmla="*/ 0 w 727126"/>
                    <a:gd name="connsiteY4" fmla="*/ 95737 h 278654"/>
                    <a:gd name="connsiteX0" fmla="*/ 0 w 726969"/>
                    <a:gd name="connsiteY0" fmla="*/ 95737 h 246502"/>
                    <a:gd name="connsiteX1" fmla="*/ 265522 w 726969"/>
                    <a:gd name="connsiteY1" fmla="*/ 100 h 246502"/>
                    <a:gd name="connsiteX2" fmla="*/ 725784 w 726969"/>
                    <a:gd name="connsiteY2" fmla="*/ 78953 h 246502"/>
                    <a:gd name="connsiteX3" fmla="*/ 717510 w 726969"/>
                    <a:gd name="connsiteY3" fmla="*/ 190953 h 246502"/>
                    <a:gd name="connsiteX4" fmla="*/ 0 w 726969"/>
                    <a:gd name="connsiteY4" fmla="*/ 95737 h 246502"/>
                    <a:gd name="connsiteX0" fmla="*/ 0 w 727126"/>
                    <a:gd name="connsiteY0" fmla="*/ 95737 h 304832"/>
                    <a:gd name="connsiteX1" fmla="*/ 265522 w 727126"/>
                    <a:gd name="connsiteY1" fmla="*/ 100 h 304832"/>
                    <a:gd name="connsiteX2" fmla="*/ 725784 w 727126"/>
                    <a:gd name="connsiteY2" fmla="*/ 78953 h 304832"/>
                    <a:gd name="connsiteX3" fmla="*/ 721320 w 727126"/>
                    <a:gd name="connsiteY3" fmla="*/ 284298 h 304832"/>
                    <a:gd name="connsiteX4" fmla="*/ 0 w 727126"/>
                    <a:gd name="connsiteY4" fmla="*/ 95737 h 304832"/>
                    <a:gd name="connsiteX0" fmla="*/ 0 w 728940"/>
                    <a:gd name="connsiteY0" fmla="*/ 95737 h 250600"/>
                    <a:gd name="connsiteX1" fmla="*/ 265522 w 728940"/>
                    <a:gd name="connsiteY1" fmla="*/ 100 h 250600"/>
                    <a:gd name="connsiteX2" fmla="*/ 725784 w 728940"/>
                    <a:gd name="connsiteY2" fmla="*/ 78953 h 250600"/>
                    <a:gd name="connsiteX3" fmla="*/ 728940 w 728940"/>
                    <a:gd name="connsiteY3" fmla="*/ 200478 h 250600"/>
                    <a:gd name="connsiteX4" fmla="*/ 0 w 728940"/>
                    <a:gd name="connsiteY4" fmla="*/ 95737 h 250600"/>
                    <a:gd name="connsiteX0" fmla="*/ 0 w 1047075"/>
                    <a:gd name="connsiteY0" fmla="*/ 95737 h 324576"/>
                    <a:gd name="connsiteX1" fmla="*/ 265522 w 1047075"/>
                    <a:gd name="connsiteY1" fmla="*/ 100 h 324576"/>
                    <a:gd name="connsiteX2" fmla="*/ 725784 w 1047075"/>
                    <a:gd name="connsiteY2" fmla="*/ 78953 h 324576"/>
                    <a:gd name="connsiteX3" fmla="*/ 1047075 w 1047075"/>
                    <a:gd name="connsiteY3" fmla="*/ 305253 h 324576"/>
                    <a:gd name="connsiteX4" fmla="*/ 0 w 1047075"/>
                    <a:gd name="connsiteY4" fmla="*/ 95737 h 324576"/>
                    <a:gd name="connsiteX0" fmla="*/ 0 w 1024215"/>
                    <a:gd name="connsiteY0" fmla="*/ 95737 h 216114"/>
                    <a:gd name="connsiteX1" fmla="*/ 265522 w 1024215"/>
                    <a:gd name="connsiteY1" fmla="*/ 100 h 216114"/>
                    <a:gd name="connsiteX2" fmla="*/ 725784 w 1024215"/>
                    <a:gd name="connsiteY2" fmla="*/ 78953 h 216114"/>
                    <a:gd name="connsiteX3" fmla="*/ 1024215 w 1024215"/>
                    <a:gd name="connsiteY3" fmla="*/ 103323 h 216114"/>
                    <a:gd name="connsiteX4" fmla="*/ 0 w 1024215"/>
                    <a:gd name="connsiteY4" fmla="*/ 95737 h 216114"/>
                    <a:gd name="connsiteX0" fmla="*/ 0 w 734655"/>
                    <a:gd name="connsiteY0" fmla="*/ 95737 h 351711"/>
                    <a:gd name="connsiteX1" fmla="*/ 265522 w 734655"/>
                    <a:gd name="connsiteY1" fmla="*/ 100 h 351711"/>
                    <a:gd name="connsiteX2" fmla="*/ 725784 w 734655"/>
                    <a:gd name="connsiteY2" fmla="*/ 78953 h 351711"/>
                    <a:gd name="connsiteX3" fmla="*/ 734655 w 734655"/>
                    <a:gd name="connsiteY3" fmla="*/ 333828 h 351711"/>
                    <a:gd name="connsiteX4" fmla="*/ 0 w 734655"/>
                    <a:gd name="connsiteY4" fmla="*/ 95737 h 351711"/>
                    <a:gd name="connsiteX0" fmla="*/ 0 w 734655"/>
                    <a:gd name="connsiteY0" fmla="*/ 95737 h 351711"/>
                    <a:gd name="connsiteX1" fmla="*/ 265522 w 734655"/>
                    <a:gd name="connsiteY1" fmla="*/ 100 h 351711"/>
                    <a:gd name="connsiteX2" fmla="*/ 725784 w 734655"/>
                    <a:gd name="connsiteY2" fmla="*/ 78953 h 351711"/>
                    <a:gd name="connsiteX3" fmla="*/ 734655 w 734655"/>
                    <a:gd name="connsiteY3" fmla="*/ 333828 h 351711"/>
                    <a:gd name="connsiteX4" fmla="*/ 0 w 734655"/>
                    <a:gd name="connsiteY4" fmla="*/ 95737 h 351711"/>
                    <a:gd name="connsiteX0" fmla="*/ 0 w 734655"/>
                    <a:gd name="connsiteY0" fmla="*/ 95737 h 285250"/>
                    <a:gd name="connsiteX1" fmla="*/ 265522 w 734655"/>
                    <a:gd name="connsiteY1" fmla="*/ 100 h 285250"/>
                    <a:gd name="connsiteX2" fmla="*/ 725784 w 734655"/>
                    <a:gd name="connsiteY2" fmla="*/ 78953 h 285250"/>
                    <a:gd name="connsiteX3" fmla="*/ 734655 w 734655"/>
                    <a:gd name="connsiteY3" fmla="*/ 263343 h 285250"/>
                    <a:gd name="connsiteX4" fmla="*/ 0 w 734655"/>
                    <a:gd name="connsiteY4" fmla="*/ 95737 h 28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4655" h="285250">
                      <a:moveTo>
                        <a:pt x="0" y="95737"/>
                      </a:moveTo>
                      <a:cubicBezTo>
                        <a:pt x="64613" y="48343"/>
                        <a:pt x="136493" y="22631"/>
                        <a:pt x="265522" y="100"/>
                      </a:cubicBezTo>
                      <a:cubicBezTo>
                        <a:pt x="487817" y="-3891"/>
                        <a:pt x="425730" y="112319"/>
                        <a:pt x="725784" y="78953"/>
                      </a:cubicBezTo>
                      <a:cubicBezTo>
                        <a:pt x="733028" y="372744"/>
                        <a:pt x="728916" y="97425"/>
                        <a:pt x="734655" y="263343"/>
                      </a:cubicBezTo>
                      <a:cubicBezTo>
                        <a:pt x="424101" y="358730"/>
                        <a:pt x="423710" y="112759"/>
                        <a:pt x="0" y="957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864239" y="1161007"/>
                  <a:ext cx="1129545" cy="518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500" kern="1200" dirty="0" smtClean="0">
                      <a:solidFill>
                        <a:schemeClr val="bg1"/>
                      </a:solidFill>
                      <a:latin typeface="+mn-ea"/>
                    </a:rPr>
                    <a:t>POCARI</a:t>
                  </a:r>
                </a:p>
                <a:p>
                  <a:r>
                    <a:rPr lang="en-US" altLang="ja-JP" sz="500" dirty="0" smtClean="0">
                      <a:solidFill>
                        <a:schemeClr val="bg1"/>
                      </a:solidFill>
                      <a:latin typeface="+mn-ea"/>
                    </a:rPr>
                    <a:t>SWET</a:t>
                  </a:r>
                  <a:endParaRPr kumimoji="1" lang="ja-JP" altLang="en-US" sz="500" kern="12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24" name="グループ化 23"/>
          <p:cNvGrpSpPr/>
          <p:nvPr/>
        </p:nvGrpSpPr>
        <p:grpSpPr>
          <a:xfrm>
            <a:off x="1134413" y="1038263"/>
            <a:ext cx="338537" cy="866852"/>
            <a:chOff x="2277170" y="746333"/>
            <a:chExt cx="876555" cy="1824364"/>
          </a:xfrm>
        </p:grpSpPr>
        <p:sp>
          <p:nvSpPr>
            <p:cNvPr id="11" name="角丸四角形 10"/>
            <p:cNvSpPr/>
            <p:nvPr/>
          </p:nvSpPr>
          <p:spPr>
            <a:xfrm>
              <a:off x="2303547" y="1172864"/>
              <a:ext cx="750062" cy="1397833"/>
            </a:xfrm>
            <a:prstGeom prst="roundRect">
              <a:avLst/>
            </a:prstGeom>
            <a:gradFill flip="none" rotWithShape="1">
              <a:gsLst>
                <a:gs pos="75750">
                  <a:srgbClr val="EFD903"/>
                </a:gs>
                <a:gs pos="24000">
                  <a:srgbClr val="EFD903"/>
                </a:gs>
                <a:gs pos="3000">
                  <a:srgbClr val="CC9900"/>
                </a:gs>
                <a:gs pos="100000">
                  <a:srgbClr val="CC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03544" y="856365"/>
              <a:ext cx="750063" cy="711028"/>
            </a:xfrm>
            <a:prstGeom prst="ellipse">
              <a:avLst/>
            </a:prstGeom>
            <a:gradFill flip="none" rotWithShape="1">
              <a:gsLst>
                <a:gs pos="75750">
                  <a:srgbClr val="EFD903"/>
                </a:gs>
                <a:gs pos="24000">
                  <a:srgbClr val="EFD903"/>
                </a:gs>
                <a:gs pos="3000">
                  <a:srgbClr val="CC9900"/>
                </a:gs>
                <a:gs pos="100000">
                  <a:srgbClr val="CC99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 rot="10800000" flipH="1" flipV="1">
              <a:off x="2294140" y="1383294"/>
              <a:ext cx="768874" cy="485048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 rot="10800000" flipH="1" flipV="1">
              <a:off x="2505669" y="746333"/>
              <a:ext cx="313508" cy="16142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277170" y="1252972"/>
              <a:ext cx="876555" cy="71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" spc="300" dirty="0" smtClean="0">
                  <a:latin typeface="HGP明朝B" panose="02020800000000000000" pitchFamily="18" charset="-128"/>
                  <a:ea typeface="HGP明朝B" panose="02020800000000000000" pitchFamily="18" charset="-128"/>
                </a:rPr>
                <a:t>お</a:t>
              </a:r>
              <a:r>
                <a:rPr lang="ja-JP" altLang="en-US" sz="800" spc="300" dirty="0">
                  <a:latin typeface="HGP明朝B" panose="02020800000000000000" pitchFamily="18" charset="-128"/>
                  <a:ea typeface="HGP明朝B" panose="02020800000000000000" pitchFamily="18" charset="-128"/>
                </a:rPr>
                <a:t>茶</a:t>
              </a:r>
              <a:endParaRPr kumimoji="1" lang="en-US" altLang="ja-JP" sz="800" kern="1200" spc="300" dirty="0" smtClean="0"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913472" y="1095162"/>
            <a:ext cx="460853" cy="793004"/>
            <a:chOff x="3556537" y="907721"/>
            <a:chExt cx="1193261" cy="1668945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3778729" y="907721"/>
              <a:ext cx="750065" cy="1668945"/>
              <a:chOff x="3778729" y="907721"/>
              <a:chExt cx="750065" cy="1668945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3778731" y="1033464"/>
                <a:ext cx="750063" cy="1543202"/>
                <a:chOff x="3778731" y="1033464"/>
                <a:chExt cx="750063" cy="1543202"/>
              </a:xfrm>
            </p:grpSpPr>
            <p:sp>
              <p:nvSpPr>
                <p:cNvPr id="16" name="円/楕円 15"/>
                <p:cNvSpPr/>
                <p:nvPr/>
              </p:nvSpPr>
              <p:spPr>
                <a:xfrm>
                  <a:off x="3778731" y="1033464"/>
                  <a:ext cx="750063" cy="1232852"/>
                </a:xfrm>
                <a:prstGeom prst="ellipse">
                  <a:avLst/>
                </a:prstGeom>
                <a:solidFill>
                  <a:srgbClr val="3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3812629" y="1839189"/>
                  <a:ext cx="682266" cy="728512"/>
                </a:xfrm>
                <a:prstGeom prst="ellipse">
                  <a:avLst/>
                </a:prstGeom>
                <a:solidFill>
                  <a:srgbClr val="3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3812628" y="1947004"/>
                  <a:ext cx="342315" cy="620698"/>
                </a:xfrm>
                <a:prstGeom prst="ellipse">
                  <a:avLst/>
                </a:prstGeom>
                <a:solidFill>
                  <a:srgbClr val="3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185298" y="1955968"/>
                  <a:ext cx="342315" cy="620698"/>
                </a:xfrm>
                <a:prstGeom prst="ellipse">
                  <a:avLst/>
                </a:prstGeom>
                <a:solidFill>
                  <a:srgbClr val="3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正方形/長方形 20"/>
              <p:cNvSpPr/>
              <p:nvPr/>
            </p:nvSpPr>
            <p:spPr>
              <a:xfrm rot="10800000" flipH="1" flipV="1">
                <a:off x="3997008" y="907721"/>
                <a:ext cx="313508" cy="16142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 rot="10800000" flipH="1" flipV="1">
                <a:off x="3778729" y="1410810"/>
                <a:ext cx="748883" cy="480118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3556537" y="1424159"/>
              <a:ext cx="1193261" cy="45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" dirty="0" smtClean="0">
                  <a:solidFill>
                    <a:schemeClr val="bg1"/>
                  </a:solidFill>
                  <a:latin typeface="HGP明朝B" panose="02020800000000000000" pitchFamily="18" charset="-128"/>
                  <a:ea typeface="HGP明朝B" panose="02020800000000000000" pitchFamily="18" charset="-128"/>
                </a:rPr>
                <a:t>コーラ</a:t>
              </a:r>
              <a:endParaRPr kumimoji="1" lang="en-US" altLang="ja-JP" sz="800" kern="12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37323" y="2935856"/>
            <a:ext cx="2044228" cy="2391337"/>
            <a:chOff x="37323" y="2935856"/>
            <a:chExt cx="2044228" cy="2391337"/>
          </a:xfrm>
        </p:grpSpPr>
        <p:sp>
          <p:nvSpPr>
            <p:cNvPr id="27" name="正方形/長方形 26"/>
            <p:cNvSpPr/>
            <p:nvPr/>
          </p:nvSpPr>
          <p:spPr>
            <a:xfrm>
              <a:off x="130012" y="2960288"/>
              <a:ext cx="1415916" cy="2247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0013" y="3650920"/>
              <a:ext cx="1415916" cy="1550929"/>
            </a:xfrm>
            <a:prstGeom prst="rect">
              <a:avLst/>
            </a:prstGeom>
            <a:solidFill>
              <a:srgbClr val="FFFF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 rot="20849946">
              <a:off x="37323" y="3835862"/>
              <a:ext cx="2044228" cy="14913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 rot="20849946">
              <a:off x="115824" y="3927666"/>
              <a:ext cx="1681383" cy="1330607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円/楕円 29"/>
            <p:cNvSpPr/>
            <p:nvPr/>
          </p:nvSpPr>
          <p:spPr>
            <a:xfrm rot="19938845">
              <a:off x="918176" y="3865198"/>
              <a:ext cx="962308" cy="107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/>
          </p:nvSpPr>
          <p:spPr>
            <a:xfrm flipV="1">
              <a:off x="425007" y="4205418"/>
              <a:ext cx="344890" cy="179925"/>
            </a:xfrm>
            <a:prstGeom prst="triangle">
              <a:avLst>
                <a:gd name="adj" fmla="val 59817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二等辺三角形 32"/>
            <p:cNvSpPr/>
            <p:nvPr/>
          </p:nvSpPr>
          <p:spPr>
            <a:xfrm rot="2792740" flipV="1">
              <a:off x="260754" y="4778519"/>
              <a:ext cx="295766" cy="177488"/>
            </a:xfrm>
            <a:prstGeom prst="triangle">
              <a:avLst>
                <a:gd name="adj" fmla="val 59817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/>
            <p:cNvSpPr/>
            <p:nvPr/>
          </p:nvSpPr>
          <p:spPr>
            <a:xfrm flipV="1">
              <a:off x="804630" y="4973236"/>
              <a:ext cx="344890" cy="179925"/>
            </a:xfrm>
            <a:prstGeom prst="triangle">
              <a:avLst>
                <a:gd name="adj" fmla="val 59817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10574405" flipV="1">
              <a:off x="193635" y="4351069"/>
              <a:ext cx="344890" cy="179925"/>
            </a:xfrm>
            <a:prstGeom prst="triangle">
              <a:avLst>
                <a:gd name="adj" fmla="val 29068"/>
              </a:avLst>
            </a:prstGeom>
            <a:solidFill>
              <a:srgbClr val="EFD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/>
          </p:nvSpPr>
          <p:spPr>
            <a:xfrm rot="10574405" flipV="1">
              <a:off x="491276" y="4961448"/>
              <a:ext cx="294294" cy="180393"/>
            </a:xfrm>
            <a:prstGeom prst="triangle">
              <a:avLst>
                <a:gd name="adj" fmla="val 29068"/>
              </a:avLst>
            </a:prstGeom>
            <a:solidFill>
              <a:srgbClr val="EFD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/>
          </p:nvSpPr>
          <p:spPr>
            <a:xfrm rot="10574405" flipV="1">
              <a:off x="580297" y="4626292"/>
              <a:ext cx="344890" cy="179925"/>
            </a:xfrm>
            <a:prstGeom prst="triangle">
              <a:avLst>
                <a:gd name="adj" fmla="val 29068"/>
              </a:avLst>
            </a:prstGeom>
            <a:solidFill>
              <a:srgbClr val="EFD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6246" y="2935856"/>
              <a:ext cx="923330" cy="22544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2400" b="1" kern="120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カレー屋の</a:t>
              </a:r>
              <a:endParaRPr kumimoji="1" lang="en-US" altLang="ja-JP" sz="2400" b="1" kern="12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  <a:p>
              <a:r>
                <a:rPr lang="ja-JP" altLang="en-US" sz="24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　　　カレー</a:t>
              </a:r>
              <a:endParaRPr kumimoji="1" lang="ja-JP" altLang="en-US" sz="2400" b="1" kern="1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4823603" y="2960288"/>
            <a:ext cx="1437154" cy="2369070"/>
            <a:chOff x="2460760" y="600185"/>
            <a:chExt cx="1250734" cy="2121342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2460760" y="600185"/>
              <a:ext cx="1250734" cy="2121342"/>
              <a:chOff x="2460760" y="600185"/>
              <a:chExt cx="1250734" cy="2121342"/>
            </a:xfrm>
          </p:grpSpPr>
          <p:sp>
            <p:nvSpPr>
              <p:cNvPr id="47" name="正方形/長方形 46"/>
              <p:cNvSpPr/>
              <p:nvPr/>
            </p:nvSpPr>
            <p:spPr>
              <a:xfrm>
                <a:off x="2460760" y="600185"/>
                <a:ext cx="1207432" cy="212134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502424" y="834754"/>
                <a:ext cx="1124103" cy="10593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2483869" y="1785427"/>
                <a:ext cx="1161214" cy="936099"/>
              </a:xfrm>
              <a:prstGeom prst="ellipse">
                <a:avLst/>
              </a:prstGeom>
              <a:solidFill>
                <a:srgbClr val="CC3300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532534" y="1849477"/>
                <a:ext cx="1063884" cy="6431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3051810" y="2078166"/>
                <a:ext cx="131446" cy="897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2806065" y="2038350"/>
                <a:ext cx="135255" cy="590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/>
              <p:nvPr/>
            </p:nvSpPr>
            <p:spPr>
              <a:xfrm rot="4796123" flipV="1">
                <a:off x="2862741" y="2173987"/>
                <a:ext cx="135989" cy="9207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2986087" y="1964630"/>
                <a:ext cx="131446" cy="897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 rot="1774285">
                <a:off x="3205038" y="2135753"/>
                <a:ext cx="296228" cy="238133"/>
              </a:xfrm>
              <a:prstGeom prst="ellipse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22"/>
              <p:cNvSpPr/>
              <p:nvPr/>
            </p:nvSpPr>
            <p:spPr>
              <a:xfrm rot="1881089">
                <a:off x="3410950" y="2319114"/>
                <a:ext cx="300544" cy="81155"/>
              </a:xfrm>
              <a:custGeom>
                <a:avLst/>
                <a:gdLst>
                  <a:gd name="connsiteX0" fmla="*/ 0 w 323039"/>
                  <a:gd name="connsiteY0" fmla="*/ 0 h 71694"/>
                  <a:gd name="connsiteX1" fmla="*/ 323039 w 323039"/>
                  <a:gd name="connsiteY1" fmla="*/ 0 h 71694"/>
                  <a:gd name="connsiteX2" fmla="*/ 323039 w 323039"/>
                  <a:gd name="connsiteY2" fmla="*/ 71694 h 71694"/>
                  <a:gd name="connsiteX3" fmla="*/ 0 w 323039"/>
                  <a:gd name="connsiteY3" fmla="*/ 71694 h 71694"/>
                  <a:gd name="connsiteX4" fmla="*/ 0 w 323039"/>
                  <a:gd name="connsiteY4" fmla="*/ 0 h 71694"/>
                  <a:gd name="connsiteX0" fmla="*/ 0 w 323039"/>
                  <a:gd name="connsiteY0" fmla="*/ 2447 h 74141"/>
                  <a:gd name="connsiteX1" fmla="*/ 250166 w 323039"/>
                  <a:gd name="connsiteY1" fmla="*/ 0 h 74141"/>
                  <a:gd name="connsiteX2" fmla="*/ 323039 w 323039"/>
                  <a:gd name="connsiteY2" fmla="*/ 74141 h 74141"/>
                  <a:gd name="connsiteX3" fmla="*/ 0 w 323039"/>
                  <a:gd name="connsiteY3" fmla="*/ 74141 h 74141"/>
                  <a:gd name="connsiteX4" fmla="*/ 0 w 323039"/>
                  <a:gd name="connsiteY4" fmla="*/ 2447 h 74141"/>
                  <a:gd name="connsiteX0" fmla="*/ 0 w 300544"/>
                  <a:gd name="connsiteY0" fmla="*/ 2447 h 81155"/>
                  <a:gd name="connsiteX1" fmla="*/ 250166 w 300544"/>
                  <a:gd name="connsiteY1" fmla="*/ 0 h 81155"/>
                  <a:gd name="connsiteX2" fmla="*/ 300544 w 300544"/>
                  <a:gd name="connsiteY2" fmla="*/ 81155 h 81155"/>
                  <a:gd name="connsiteX3" fmla="*/ 0 w 300544"/>
                  <a:gd name="connsiteY3" fmla="*/ 74141 h 81155"/>
                  <a:gd name="connsiteX4" fmla="*/ 0 w 300544"/>
                  <a:gd name="connsiteY4" fmla="*/ 2447 h 8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44" h="81155">
                    <a:moveTo>
                      <a:pt x="0" y="2447"/>
                    </a:moveTo>
                    <a:lnTo>
                      <a:pt x="250166" y="0"/>
                    </a:lnTo>
                    <a:lnTo>
                      <a:pt x="300544" y="81155"/>
                    </a:lnTo>
                    <a:lnTo>
                      <a:pt x="0" y="74141"/>
                    </a:lnTo>
                    <a:lnTo>
                      <a:pt x="0" y="2447"/>
                    </a:lnTo>
                    <a:close/>
                  </a:path>
                </a:pathLst>
              </a:cu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3190318" y="2093765"/>
                <a:ext cx="206856" cy="213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/>
            <p:cNvSpPr txBox="1"/>
            <p:nvPr/>
          </p:nvSpPr>
          <p:spPr>
            <a:xfrm>
              <a:off x="2720066" y="746155"/>
              <a:ext cx="677108" cy="14787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3200" b="1" kern="1200" spc="-300" dirty="0" smtClean="0">
                  <a:ln w="10160">
                    <a:solidFill>
                      <a:schemeClr val="bg1"/>
                    </a:solidFill>
                    <a:prstDash val="solid"/>
                  </a:ln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白が</a:t>
              </a:r>
              <a:r>
                <a:rPr kumimoji="1" lang="ja-JP" altLang="en-US" sz="3200" b="1" kern="1200" spc="-300" dirty="0" err="1" smtClean="0">
                  <a:ln w="10160">
                    <a:solidFill>
                      <a:schemeClr val="bg1"/>
                    </a:solidFill>
                    <a:prstDash val="solid"/>
                  </a:ln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ゆ</a:t>
              </a:r>
              <a:endParaRPr kumimoji="1" lang="ja-JP" altLang="en-US" sz="3200" b="1" kern="1200" spc="-30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461896" y="3068017"/>
            <a:ext cx="1792824" cy="2356456"/>
            <a:chOff x="2461896" y="3068017"/>
            <a:chExt cx="1792824" cy="2356456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2461896" y="3081477"/>
              <a:ext cx="1702768" cy="2260940"/>
              <a:chOff x="2461896" y="3081477"/>
              <a:chExt cx="1702768" cy="2260940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2748748" y="3081477"/>
                <a:ext cx="1415916" cy="22478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2830278" y="3093891"/>
                <a:ext cx="537999" cy="2235466"/>
              </a:xfrm>
              <a:prstGeom prst="rect">
                <a:avLst/>
              </a:prstGeom>
              <a:solidFill>
                <a:srgbClr val="FFC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461896" y="3849452"/>
                <a:ext cx="1633400" cy="1492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2510560" y="3977931"/>
                <a:ext cx="1496492" cy="1025751"/>
              </a:xfrm>
              <a:prstGeom prst="ellipse">
                <a:avLst/>
              </a:prstGeom>
              <a:solidFill>
                <a:srgbClr val="EFD9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653245" y="4371275"/>
                <a:ext cx="228760" cy="195125"/>
              </a:xfrm>
              <a:prstGeom prst="rect">
                <a:avLst/>
              </a:prstGeom>
              <a:solidFill>
                <a:srgbClr val="FFF0D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3073586" y="4333793"/>
                <a:ext cx="228760" cy="195125"/>
              </a:xfrm>
              <a:prstGeom prst="rect">
                <a:avLst/>
              </a:prstGeom>
              <a:solidFill>
                <a:srgbClr val="FFF0D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3000938" y="4724116"/>
                <a:ext cx="228760" cy="195125"/>
              </a:xfrm>
              <a:prstGeom prst="rect">
                <a:avLst/>
              </a:prstGeom>
              <a:solidFill>
                <a:srgbClr val="FFF0D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 flipH="1" flipV="1">
                <a:off x="3229837" y="4063065"/>
                <a:ext cx="230158" cy="184709"/>
              </a:xfrm>
              <a:prstGeom prst="rect">
                <a:avLst/>
              </a:prstGeom>
              <a:solidFill>
                <a:srgbClr val="FFF0D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3631815" y="4420052"/>
                <a:ext cx="228760" cy="195125"/>
              </a:xfrm>
              <a:prstGeom prst="rect">
                <a:avLst/>
              </a:prstGeom>
              <a:solidFill>
                <a:srgbClr val="FFF0D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3085169" y="3068017"/>
              <a:ext cx="1169551" cy="2356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2400" b="1" spc="-300" dirty="0" smtClean="0">
                  <a:ln w="10160">
                    <a:solidFill>
                      <a:schemeClr val="bg1"/>
                    </a:solidFill>
                    <a:prstDash val="solid"/>
                  </a:ln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ふんわり玉子</a:t>
              </a:r>
              <a:endParaRPr lang="en-US" altLang="ja-JP" sz="2400" b="1" spc="-300" dirty="0" smtClean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  <a:p>
              <a:r>
                <a:rPr kumimoji="1" lang="ja-JP" altLang="en-US" sz="4000" b="1" kern="1200" spc="-30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親子丼</a:t>
              </a:r>
              <a:endParaRPr kumimoji="1" lang="ja-JP" altLang="en-US" sz="4000" b="1" kern="1200" spc="-30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 rot="10800000" flipV="1">
            <a:off x="5765925" y="320638"/>
            <a:ext cx="967788" cy="3625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6" name="正方形/長方形 25"/>
          <p:cNvSpPr/>
          <p:nvPr/>
        </p:nvSpPr>
        <p:spPr>
          <a:xfrm flipV="1">
            <a:off x="1745672" y="4878777"/>
            <a:ext cx="4197925" cy="522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7" name="正方形/長方形 36"/>
          <p:cNvSpPr/>
          <p:nvPr/>
        </p:nvSpPr>
        <p:spPr>
          <a:xfrm rot="10800000" flipV="1">
            <a:off x="4099916" y="320637"/>
            <a:ext cx="967788" cy="3625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8" name="正方形/長方形 37"/>
          <p:cNvSpPr/>
          <p:nvPr/>
        </p:nvSpPr>
        <p:spPr>
          <a:xfrm rot="10800000" flipV="1">
            <a:off x="2433907" y="320638"/>
            <a:ext cx="967788" cy="3625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9" name="正方形/長方形 38"/>
          <p:cNvSpPr/>
          <p:nvPr/>
        </p:nvSpPr>
        <p:spPr>
          <a:xfrm rot="10800000" flipV="1">
            <a:off x="879231" y="320637"/>
            <a:ext cx="967788" cy="3625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737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723799" y="223878"/>
            <a:ext cx="2538035" cy="3180136"/>
            <a:chOff x="546301" y="125965"/>
            <a:chExt cx="2538035" cy="3180136"/>
          </a:xfrm>
        </p:grpSpPr>
        <p:grpSp>
          <p:nvGrpSpPr>
            <p:cNvPr id="25" name="グループ化 24"/>
            <p:cNvGrpSpPr/>
            <p:nvPr/>
          </p:nvGrpSpPr>
          <p:grpSpPr>
            <a:xfrm rot="1107864">
              <a:off x="546301" y="125965"/>
              <a:ext cx="2538035" cy="3180136"/>
              <a:chOff x="-260949" y="888070"/>
              <a:chExt cx="2538035" cy="3180136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-260949" y="888070"/>
                <a:ext cx="2538035" cy="3180136"/>
                <a:chOff x="-317850" y="1021331"/>
                <a:chExt cx="2538035" cy="3180136"/>
              </a:xfrm>
            </p:grpSpPr>
            <p:sp>
              <p:nvSpPr>
                <p:cNvPr id="2" name="雲 1"/>
                <p:cNvSpPr/>
                <p:nvPr/>
              </p:nvSpPr>
              <p:spPr>
                <a:xfrm rot="4578129">
                  <a:off x="-440077" y="1174633"/>
                  <a:ext cx="2568008" cy="2261404"/>
                </a:xfrm>
                <a:prstGeom prst="cloud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" name="グループ化 15"/>
                <p:cNvGrpSpPr/>
                <p:nvPr/>
              </p:nvGrpSpPr>
              <p:grpSpPr>
                <a:xfrm flipH="1">
                  <a:off x="147546" y="1485661"/>
                  <a:ext cx="2072639" cy="2715806"/>
                  <a:chOff x="4255756" y="2865525"/>
                  <a:chExt cx="1218579" cy="1566400"/>
                </a:xfrm>
              </p:grpSpPr>
              <p:sp>
                <p:nvSpPr>
                  <p:cNvPr id="23" name="台形 22"/>
                  <p:cNvSpPr/>
                  <p:nvPr/>
                </p:nvSpPr>
                <p:spPr>
                  <a:xfrm rot="981365">
                    <a:off x="4255756" y="3215773"/>
                    <a:ext cx="1068973" cy="1216152"/>
                  </a:xfrm>
                  <a:prstGeom prst="trapezoid">
                    <a:avLst>
                      <a:gd name="adj" fmla="val 35519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6" name="円/楕円 25"/>
                  <p:cNvSpPr/>
                  <p:nvPr/>
                </p:nvSpPr>
                <p:spPr>
                  <a:xfrm>
                    <a:off x="4614799" y="2865525"/>
                    <a:ext cx="859536" cy="821745"/>
                  </a:xfrm>
                  <a:prstGeom prst="ellipse">
                    <a:avLst/>
                  </a:prstGeom>
                  <a:solidFill>
                    <a:srgbClr val="FFFFC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8" name="円/楕円 27"/>
                  <p:cNvSpPr/>
                  <p:nvPr/>
                </p:nvSpPr>
                <p:spPr>
                  <a:xfrm flipH="1">
                    <a:off x="4760516" y="3002105"/>
                    <a:ext cx="187673" cy="21269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9" name="円/楕円 28"/>
                  <p:cNvSpPr/>
                  <p:nvPr/>
                </p:nvSpPr>
                <p:spPr>
                  <a:xfrm flipH="1">
                    <a:off x="5093673" y="3275601"/>
                    <a:ext cx="187673" cy="21269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31" name="円/楕円 30"/>
                  <p:cNvSpPr/>
                  <p:nvPr/>
                </p:nvSpPr>
                <p:spPr>
                  <a:xfrm flipV="1">
                    <a:off x="4573319" y="3563617"/>
                    <a:ext cx="289584" cy="314989"/>
                  </a:xfrm>
                  <a:prstGeom prst="ellipse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32" name="雲 31"/>
                <p:cNvSpPr/>
                <p:nvPr/>
              </p:nvSpPr>
              <p:spPr>
                <a:xfrm rot="8314974">
                  <a:off x="-317850" y="1432438"/>
                  <a:ext cx="1487052" cy="803445"/>
                </a:xfrm>
                <a:prstGeom prst="cloud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正方形/長方形 26"/>
              <p:cNvSpPr/>
              <p:nvPr/>
            </p:nvSpPr>
            <p:spPr>
              <a:xfrm rot="19429836">
                <a:off x="841560" y="2101339"/>
                <a:ext cx="832382" cy="51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/>
              <p:cNvCxnSpPr>
                <a:stCxn id="26" idx="5"/>
              </p:cNvCxnSpPr>
              <p:nvPr/>
            </p:nvCxnSpPr>
            <p:spPr>
              <a:xfrm flipV="1">
                <a:off x="418543" y="2392205"/>
                <a:ext cx="361408" cy="1762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V="1">
                <a:off x="1426789" y="1637125"/>
                <a:ext cx="98269" cy="2536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円/楕円 33"/>
            <p:cNvSpPr/>
            <p:nvPr/>
          </p:nvSpPr>
          <p:spPr>
            <a:xfrm flipH="1" flipV="1">
              <a:off x="1119350" y="2441015"/>
              <a:ext cx="492544" cy="546124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 rot="20229913">
            <a:off x="2367762" y="1964170"/>
            <a:ext cx="3210040" cy="3377745"/>
            <a:chOff x="3587038" y="2644197"/>
            <a:chExt cx="1887297" cy="1948187"/>
          </a:xfrm>
        </p:grpSpPr>
        <p:sp>
          <p:nvSpPr>
            <p:cNvPr id="37" name="正方形/長方形 36"/>
            <p:cNvSpPr/>
            <p:nvPr/>
          </p:nvSpPr>
          <p:spPr>
            <a:xfrm rot="4432699">
              <a:off x="4145611" y="3228401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 rot="20335966" flipV="1">
              <a:off x="5044135" y="368380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9" name="台形 38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3587038" y="3692520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4" name="弦 43"/>
            <p:cNvSpPr/>
            <p:nvPr/>
          </p:nvSpPr>
          <p:spPr>
            <a:xfrm rot="7554060">
              <a:off x="3885550" y="3008876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45" name="円/楕円 44"/>
          <p:cNvSpPr/>
          <p:nvPr/>
        </p:nvSpPr>
        <p:spPr>
          <a:xfrm rot="20229913" flipV="1">
            <a:off x="5726941" y="4552670"/>
            <a:ext cx="492544" cy="54612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95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 rot="984320">
            <a:off x="2203376" y="1806787"/>
            <a:ext cx="2814627" cy="2003512"/>
            <a:chOff x="661491" y="802568"/>
            <a:chExt cx="3734491" cy="2736567"/>
          </a:xfrm>
        </p:grpSpPr>
        <p:sp>
          <p:nvSpPr>
            <p:cNvPr id="68" name="弦 67"/>
            <p:cNvSpPr/>
            <p:nvPr/>
          </p:nvSpPr>
          <p:spPr>
            <a:xfrm rot="2556621">
              <a:off x="914024" y="821687"/>
              <a:ext cx="2109441" cy="143646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661491" y="802568"/>
              <a:ext cx="3734491" cy="2736567"/>
              <a:chOff x="71848" y="1428852"/>
              <a:chExt cx="3734491" cy="2736567"/>
            </a:xfrm>
          </p:grpSpPr>
          <p:grpSp>
            <p:nvGrpSpPr>
              <p:cNvPr id="59" name="グループ化 58"/>
              <p:cNvGrpSpPr/>
              <p:nvPr/>
            </p:nvGrpSpPr>
            <p:grpSpPr>
              <a:xfrm flipH="1">
                <a:off x="176327" y="1428852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2" name="正方形/長方形 61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3" name="台形 62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6" name="円/楕円 65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7" name="円/楕円 66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56" name="円/楕円 55"/>
              <p:cNvSpPr/>
              <p:nvPr/>
            </p:nvSpPr>
            <p:spPr>
              <a:xfrm rot="11048899" flipH="1" flipV="1">
                <a:off x="71848" y="3619295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弦 56"/>
              <p:cNvSpPr/>
              <p:nvPr/>
            </p:nvSpPr>
            <p:spPr>
              <a:xfrm rot="13313233">
                <a:off x="1536115" y="2180937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9" name="グループ化 28"/>
          <p:cNvGrpSpPr/>
          <p:nvPr/>
        </p:nvGrpSpPr>
        <p:grpSpPr>
          <a:xfrm rot="984320">
            <a:off x="259506" y="1625503"/>
            <a:ext cx="2814627" cy="2343462"/>
            <a:chOff x="71848" y="964520"/>
            <a:chExt cx="3734491" cy="320089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64983" y="964520"/>
              <a:ext cx="3641356" cy="3180139"/>
              <a:chOff x="-317850" y="1021331"/>
              <a:chExt cx="3641356" cy="3180139"/>
            </a:xfrm>
          </p:grpSpPr>
          <p:sp>
            <p:nvSpPr>
              <p:cNvPr id="16" name="雲 15"/>
              <p:cNvSpPr/>
              <p:nvPr/>
            </p:nvSpPr>
            <p:spPr>
              <a:xfrm rot="4578129">
                <a:off x="-440077" y="1174633"/>
                <a:ext cx="2568008" cy="2261404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グループ化 16"/>
              <p:cNvGrpSpPr/>
              <p:nvPr/>
            </p:nvGrpSpPr>
            <p:grpSpPr>
              <a:xfrm flipH="1">
                <a:off x="-306506" y="1485663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19" name="正方形/長方形 18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1" name="台形 20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18" name="雲 17"/>
              <p:cNvSpPr/>
              <p:nvPr/>
            </p:nvSpPr>
            <p:spPr>
              <a:xfrm rot="8314974">
                <a:off x="-317850" y="1432438"/>
                <a:ext cx="1487052" cy="803445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円/楕円 26"/>
            <p:cNvSpPr/>
            <p:nvPr/>
          </p:nvSpPr>
          <p:spPr>
            <a:xfrm rot="11048899" flipH="1" flipV="1">
              <a:off x="71848" y="3619295"/>
              <a:ext cx="492544" cy="546124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8" name="弦 27"/>
            <p:cNvSpPr/>
            <p:nvPr/>
          </p:nvSpPr>
          <p:spPr>
            <a:xfrm rot="13313233">
              <a:off x="1536115" y="2180937"/>
              <a:ext cx="314329" cy="457576"/>
            </a:xfrm>
            <a:prstGeom prst="chord">
              <a:avLst>
                <a:gd name="adj1" fmla="val 4990334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4147622" y="1992933"/>
            <a:ext cx="2609583" cy="2481656"/>
            <a:chOff x="3607073" y="2644196"/>
            <a:chExt cx="1950878" cy="1948188"/>
          </a:xfrm>
        </p:grpSpPr>
        <p:sp>
          <p:nvSpPr>
            <p:cNvPr id="3" name="正方形/長方形 2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弦 4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台形 5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弦 12"/>
            <p:cNvSpPr/>
            <p:nvPr/>
          </p:nvSpPr>
          <p:spPr>
            <a:xfrm rot="19235058">
              <a:off x="4734786" y="3253271"/>
              <a:ext cx="217921" cy="311151"/>
            </a:xfrm>
            <a:prstGeom prst="chord">
              <a:avLst>
                <a:gd name="adj1" fmla="val 4427127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25" name="正方形/長方形 24"/>
          <p:cNvSpPr/>
          <p:nvPr/>
        </p:nvSpPr>
        <p:spPr>
          <a:xfrm rot="19933264">
            <a:off x="3147940" y="2276379"/>
            <a:ext cx="639308" cy="36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19933264">
            <a:off x="1229849" y="2458484"/>
            <a:ext cx="553056" cy="334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 flipV="1">
            <a:off x="927452" y="2588283"/>
            <a:ext cx="266324" cy="121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1664992" y="2185006"/>
            <a:ext cx="172414" cy="184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 flipV="1">
            <a:off x="5827858" y="4328304"/>
            <a:ext cx="387361" cy="40124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451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 rot="984320">
            <a:off x="-54167" y="556250"/>
            <a:ext cx="1550856" cy="1712152"/>
            <a:chOff x="2355952" y="376089"/>
            <a:chExt cx="2057699" cy="2338602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2753749" y="608782"/>
              <a:ext cx="1659902" cy="2105909"/>
              <a:chOff x="2216891" y="-33937"/>
              <a:chExt cx="2104505" cy="2715807"/>
            </a:xfrm>
          </p:grpSpPr>
          <p:sp>
            <p:nvSpPr>
              <p:cNvPr id="32" name="台形 31"/>
              <p:cNvSpPr/>
              <p:nvPr/>
            </p:nvSpPr>
            <p:spPr>
              <a:xfrm rot="20618635" flipH="1">
                <a:off x="2503216" y="573318"/>
                <a:ext cx="1818180" cy="2108552"/>
              </a:xfrm>
              <a:prstGeom prst="trapezoid">
                <a:avLst>
                  <a:gd name="adj" fmla="val 3551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 flipH="1">
                <a:off x="2216891" y="-33937"/>
                <a:ext cx="1461956" cy="1424732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3111795" y="202864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577005" y="677048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8" name="弦 37"/>
              <p:cNvSpPr/>
              <p:nvPr/>
            </p:nvSpPr>
            <p:spPr>
              <a:xfrm rot="13313233">
                <a:off x="3154495" y="718148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40" name="雲 39"/>
            <p:cNvSpPr/>
            <p:nvPr/>
          </p:nvSpPr>
          <p:spPr>
            <a:xfrm rot="8314974">
              <a:off x="2355952" y="376089"/>
              <a:ext cx="1245405" cy="803445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/>
          <p:cNvGrpSpPr/>
          <p:nvPr/>
        </p:nvGrpSpPr>
        <p:grpSpPr>
          <a:xfrm rot="984320">
            <a:off x="1455174" y="514927"/>
            <a:ext cx="1413889" cy="1808985"/>
            <a:chOff x="2537682" y="243826"/>
            <a:chExt cx="1875969" cy="2470865"/>
          </a:xfrm>
        </p:grpSpPr>
        <p:sp>
          <p:nvSpPr>
            <p:cNvPr id="44" name="雲 43"/>
            <p:cNvSpPr/>
            <p:nvPr/>
          </p:nvSpPr>
          <p:spPr>
            <a:xfrm rot="8314974">
              <a:off x="2537682" y="243826"/>
              <a:ext cx="1413531" cy="1416427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2753749" y="608782"/>
              <a:ext cx="1659902" cy="2105909"/>
              <a:chOff x="2216891" y="-33937"/>
              <a:chExt cx="2104505" cy="2715807"/>
            </a:xfrm>
          </p:grpSpPr>
          <p:sp>
            <p:nvSpPr>
              <p:cNvPr id="47" name="台形 46"/>
              <p:cNvSpPr/>
              <p:nvPr/>
            </p:nvSpPr>
            <p:spPr>
              <a:xfrm rot="20618635" flipH="1">
                <a:off x="2503216" y="573318"/>
                <a:ext cx="1818180" cy="2108552"/>
              </a:xfrm>
              <a:prstGeom prst="trapezoid">
                <a:avLst>
                  <a:gd name="adj" fmla="val 3551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 flipH="1">
                <a:off x="2216891" y="-33937"/>
                <a:ext cx="1461956" cy="1424732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3111795" y="202864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577005" y="677048"/>
                <a:ext cx="319207" cy="36877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弦 52"/>
              <p:cNvSpPr/>
              <p:nvPr/>
            </p:nvSpPr>
            <p:spPr>
              <a:xfrm rot="13313233">
                <a:off x="3154495" y="718148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69" name="グループ化 68"/>
          <p:cNvGrpSpPr/>
          <p:nvPr/>
        </p:nvGrpSpPr>
        <p:grpSpPr>
          <a:xfrm rot="984320">
            <a:off x="2203376" y="1806787"/>
            <a:ext cx="2814627" cy="2003512"/>
            <a:chOff x="661491" y="802568"/>
            <a:chExt cx="3734491" cy="2736567"/>
          </a:xfrm>
        </p:grpSpPr>
        <p:sp>
          <p:nvSpPr>
            <p:cNvPr id="68" name="弦 67"/>
            <p:cNvSpPr/>
            <p:nvPr/>
          </p:nvSpPr>
          <p:spPr>
            <a:xfrm rot="2556621">
              <a:off x="914024" y="821687"/>
              <a:ext cx="2109441" cy="143646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661491" y="802568"/>
              <a:ext cx="3734491" cy="2736567"/>
              <a:chOff x="71848" y="1428852"/>
              <a:chExt cx="3734491" cy="2736567"/>
            </a:xfrm>
          </p:grpSpPr>
          <p:grpSp>
            <p:nvGrpSpPr>
              <p:cNvPr id="59" name="グループ化 58"/>
              <p:cNvGrpSpPr/>
              <p:nvPr/>
            </p:nvGrpSpPr>
            <p:grpSpPr>
              <a:xfrm flipH="1">
                <a:off x="176327" y="1428852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2" name="正方形/長方形 61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3" name="台形 62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6" name="円/楕円 65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67" name="円/楕円 66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56" name="円/楕円 55"/>
              <p:cNvSpPr/>
              <p:nvPr/>
            </p:nvSpPr>
            <p:spPr>
              <a:xfrm rot="11048899" flipH="1" flipV="1">
                <a:off x="71848" y="3619295"/>
                <a:ext cx="492544" cy="54612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弦 56"/>
              <p:cNvSpPr/>
              <p:nvPr/>
            </p:nvSpPr>
            <p:spPr>
              <a:xfrm rot="13313233">
                <a:off x="1536115" y="2180937"/>
                <a:ext cx="314329" cy="457576"/>
              </a:xfrm>
              <a:prstGeom prst="chord">
                <a:avLst>
                  <a:gd name="adj1" fmla="val 4990334"/>
                  <a:gd name="adj2" fmla="val 1649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9" name="グループ化 28"/>
          <p:cNvGrpSpPr/>
          <p:nvPr/>
        </p:nvGrpSpPr>
        <p:grpSpPr>
          <a:xfrm rot="984320">
            <a:off x="259506" y="1625503"/>
            <a:ext cx="2814627" cy="2343462"/>
            <a:chOff x="71848" y="964520"/>
            <a:chExt cx="3734491" cy="320089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64983" y="964520"/>
              <a:ext cx="3641356" cy="3180139"/>
              <a:chOff x="-317850" y="1021331"/>
              <a:chExt cx="3641356" cy="3180139"/>
            </a:xfrm>
          </p:grpSpPr>
          <p:sp>
            <p:nvSpPr>
              <p:cNvPr id="16" name="雲 15"/>
              <p:cNvSpPr/>
              <p:nvPr/>
            </p:nvSpPr>
            <p:spPr>
              <a:xfrm rot="4578129">
                <a:off x="-440077" y="1174633"/>
                <a:ext cx="2568008" cy="2261404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グループ化 16"/>
              <p:cNvGrpSpPr/>
              <p:nvPr/>
            </p:nvGrpSpPr>
            <p:grpSpPr>
              <a:xfrm flipH="1">
                <a:off x="-306506" y="1485663"/>
                <a:ext cx="3630012" cy="2715807"/>
                <a:chOff x="3607073" y="2865525"/>
                <a:chExt cx="2134214" cy="1566400"/>
              </a:xfrm>
            </p:grpSpPr>
            <p:sp>
              <p:nvSpPr>
                <p:cNvPr id="19" name="正方形/長方形 18"/>
                <p:cNvSpPr/>
                <p:nvPr/>
              </p:nvSpPr>
              <p:spPr>
                <a:xfrm rot="4432699">
                  <a:off x="4120109" y="3319974"/>
                  <a:ext cx="269210" cy="90691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 rot="18530769" flipH="1" flipV="1">
                  <a:off x="5156989" y="3532503"/>
                  <a:ext cx="261825" cy="9067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1" name="台形 20"/>
                <p:cNvSpPr/>
                <p:nvPr/>
              </p:nvSpPr>
              <p:spPr>
                <a:xfrm rot="981365">
                  <a:off x="4255756" y="3215773"/>
                  <a:ext cx="1068973" cy="1216152"/>
                </a:xfrm>
                <a:prstGeom prst="trapezoid">
                  <a:avLst>
                    <a:gd name="adj" fmla="val 3551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4633534" y="2865525"/>
                  <a:ext cx="859536" cy="821745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 flipH="1">
                  <a:off x="4779251" y="3002105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 flipH="1">
                  <a:off x="5093673" y="3275601"/>
                  <a:ext cx="187673" cy="21269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 flipV="1">
                  <a:off x="3607073" y="3763139"/>
                  <a:ext cx="289584" cy="314989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18" name="雲 17"/>
              <p:cNvSpPr/>
              <p:nvPr/>
            </p:nvSpPr>
            <p:spPr>
              <a:xfrm rot="8314974">
                <a:off x="-317850" y="1432438"/>
                <a:ext cx="1487052" cy="803445"/>
              </a:xfrm>
              <a:prstGeom prst="cloud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円/楕円 26"/>
            <p:cNvSpPr/>
            <p:nvPr/>
          </p:nvSpPr>
          <p:spPr>
            <a:xfrm rot="11048899" flipH="1" flipV="1">
              <a:off x="71848" y="3619295"/>
              <a:ext cx="492544" cy="546124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8" name="弦 27"/>
            <p:cNvSpPr/>
            <p:nvPr/>
          </p:nvSpPr>
          <p:spPr>
            <a:xfrm rot="13313233">
              <a:off x="1536115" y="2180937"/>
              <a:ext cx="314329" cy="457576"/>
            </a:xfrm>
            <a:prstGeom prst="chord">
              <a:avLst>
                <a:gd name="adj1" fmla="val 4990334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4147622" y="1992933"/>
            <a:ext cx="2609583" cy="2481656"/>
            <a:chOff x="3607073" y="2644196"/>
            <a:chExt cx="1950878" cy="1948188"/>
          </a:xfrm>
        </p:grpSpPr>
        <p:sp>
          <p:nvSpPr>
            <p:cNvPr id="3" name="正方形/長方形 2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弦 4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台形 5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弦 12"/>
            <p:cNvSpPr/>
            <p:nvPr/>
          </p:nvSpPr>
          <p:spPr>
            <a:xfrm rot="19235058">
              <a:off x="4734786" y="3253271"/>
              <a:ext cx="217921" cy="311151"/>
            </a:xfrm>
            <a:prstGeom prst="chord">
              <a:avLst>
                <a:gd name="adj1" fmla="val 4427127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25" name="正方形/長方形 24"/>
          <p:cNvSpPr/>
          <p:nvPr/>
        </p:nvSpPr>
        <p:spPr>
          <a:xfrm rot="19933264">
            <a:off x="3147940" y="2276379"/>
            <a:ext cx="639308" cy="36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19933264">
            <a:off x="2028557" y="1215237"/>
            <a:ext cx="488337" cy="29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19933264">
            <a:off x="671051" y="1182604"/>
            <a:ext cx="488337" cy="29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19933264">
            <a:off x="1229849" y="2458484"/>
            <a:ext cx="553056" cy="334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 flipV="1">
            <a:off x="927452" y="2588283"/>
            <a:ext cx="266324" cy="121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1664992" y="2185006"/>
            <a:ext cx="172414" cy="184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722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4721</TotalTime>
  <Words>28</Words>
  <Application>Microsoft Office PowerPoint</Application>
  <PresentationFormat>B5 (ISO) 176x250 mm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HGP創英角ﾎﾟｯﾌﾟ体</vt:lpstr>
      <vt:lpstr>HGP明朝B</vt:lpstr>
      <vt:lpstr>HGS教科書体</vt:lpstr>
      <vt:lpstr>HGS行書体</vt:lpstr>
      <vt:lpstr>HGS創英ﾌﾟﾚｾﾞﾝｽEB</vt:lpstr>
      <vt:lpstr>ＭＳ Ｐゴシック</vt:lpstr>
      <vt:lpstr>Arial</vt:lpstr>
      <vt:lpstr>Calibri</vt:lpstr>
      <vt:lpstr>Calibri Light</vt:lpstr>
      <vt:lpstr>Wingdings 2</vt:lpstr>
      <vt:lpstr>HDOfficeLightV0</vt:lpstr>
      <vt:lpstr>メトロポリタン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江田 真美</dc:creator>
  <cp:lastModifiedBy>江田 真美</cp:lastModifiedBy>
  <cp:revision>76</cp:revision>
  <dcterms:created xsi:type="dcterms:W3CDTF">2018-11-08T15:54:29Z</dcterms:created>
  <dcterms:modified xsi:type="dcterms:W3CDTF">2019-03-23T01:09:52Z</dcterms:modified>
</cp:coreProperties>
</file>