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0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4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8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3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3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4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8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880E27-939D-4415-8E20-11AFD8BD98D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29B37C-CC34-456D-AE5B-46F28C7F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6001" y="1006763"/>
            <a:ext cx="13485091" cy="1468725"/>
          </a:xfrm>
        </p:spPr>
        <p:txBody>
          <a:bodyPr/>
          <a:lstStyle/>
          <a:p>
            <a:r>
              <a:rPr lang="en-US" dirty="0" err="1" smtClean="0"/>
              <a:t>ProCoders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489" y="2807855"/>
            <a:ext cx="3149600" cy="2743199"/>
          </a:xfrm>
        </p:spPr>
        <p:txBody>
          <a:bodyPr/>
          <a:lstStyle/>
          <a:p>
            <a:r>
              <a:rPr lang="en-US" dirty="0" err="1" smtClean="0"/>
              <a:t>Pjeset</a:t>
            </a:r>
            <a:r>
              <a:rPr lang="en-US" dirty="0" smtClean="0"/>
              <a:t> e </a:t>
            </a:r>
            <a:r>
              <a:rPr lang="en-US" dirty="0" err="1" smtClean="0"/>
              <a:t>Kompjuterit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03" y="3518044"/>
            <a:ext cx="3325670" cy="1848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73" y="3518044"/>
            <a:ext cx="3724272" cy="18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ProCoders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ProCoders</dc:title>
  <dc:creator>procoders503</dc:creator>
  <cp:lastModifiedBy>procoders503</cp:lastModifiedBy>
  <cp:revision>2</cp:revision>
  <dcterms:created xsi:type="dcterms:W3CDTF">2024-02-07T15:30:08Z</dcterms:created>
  <dcterms:modified xsi:type="dcterms:W3CDTF">2024-02-07T15:37:54Z</dcterms:modified>
</cp:coreProperties>
</file>