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BD9A-0583-4939-8021-077FE86A1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D8FA2-3A7B-4DFB-88DE-9D7A72D4B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18C6A-9CC7-467C-A0EF-19AA7A10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8C5-A942-4318-97FC-0BFACD6E1D80}" type="datetimeFigureOut">
              <a:rPr lang="LID4096" smtClean="0"/>
              <a:t>02/16/2019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9CA54-1573-4FF8-8380-D2D31E78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B195-4F31-4E2D-A948-80E103A2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A18B-BD53-4241-9346-9A957502E8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401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5305-B719-4C15-A3EB-AE08F294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147C2-DD97-45EF-B5F9-2BB26EE3C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1A3F7-F3F7-40FF-8076-AF46F066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8C5-A942-4318-97FC-0BFACD6E1D80}" type="datetimeFigureOut">
              <a:rPr lang="LID4096" smtClean="0"/>
              <a:t>02/16/2019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BF8BB-B345-40C0-B273-ADBF489D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DA59E-8D0A-4425-B9E3-DFBA6113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A18B-BD53-4241-9346-9A957502E8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102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D638E-EC41-43A6-8E83-327FC9625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B4685-EF9F-4A54-915B-FF0AF4258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5153-FE35-4145-A3BA-2C02A7E9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8C5-A942-4318-97FC-0BFACD6E1D80}" type="datetimeFigureOut">
              <a:rPr lang="LID4096" smtClean="0"/>
              <a:t>02/16/2019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8EF87-0C36-43F6-AEB4-503D7F57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BBD9-3BFE-4974-BF7D-3C532339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A18B-BD53-4241-9346-9A957502E8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210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C43E-931E-4B8E-9DBB-FDDD2B7C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75A9-5E1F-4D0C-B485-3D060F85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22421-0047-4CC8-A348-F96C12AE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8C5-A942-4318-97FC-0BFACD6E1D80}" type="datetimeFigureOut">
              <a:rPr lang="LID4096" smtClean="0"/>
              <a:t>02/16/2019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920D5-E783-4EC5-BE47-D6D37B6E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5B320-712A-4739-ADAA-AE1705C2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A18B-BD53-4241-9346-9A957502E8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986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9FE1-2363-4BE3-B146-5A9BDC1C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5ED3F-B68F-4815-9088-65F2C9A13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3D864-35C1-4EEE-950D-8F63C94D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8C5-A942-4318-97FC-0BFACD6E1D80}" type="datetimeFigureOut">
              <a:rPr lang="LID4096" smtClean="0"/>
              <a:t>02/16/2019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5B6F-402D-4A7B-BDFD-DBCA79DC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A0F3-E941-4949-9890-8F147DC1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A18B-BD53-4241-9346-9A957502E8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461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CF0D-47DC-4368-A20E-6A6C349B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ADDBF-29BF-4B37-88B6-9860B0419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8A721-81FD-4F53-81FF-0C9C8DE92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3FE88-05E2-4D8D-BD9A-B5B568CC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8C5-A942-4318-97FC-0BFACD6E1D80}" type="datetimeFigureOut">
              <a:rPr lang="LID4096" smtClean="0"/>
              <a:t>02/16/2019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95560-A77B-4FD7-BAB5-0F871B0B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B4C7A-1B41-4D92-B35D-223EE066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A18B-BD53-4241-9346-9A957502E8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18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3185-1A6E-4E59-96F8-E8FD3CC6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D6E03-DB42-4050-975D-7986F915E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CEAE1-BA2B-4D70-A304-0192B6AB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1B201-8F01-4288-9FBC-795426069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26018-2EEE-4D76-B700-02D8050C6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FE18C-2F29-46B5-8AAA-0896B3F7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8C5-A942-4318-97FC-0BFACD6E1D80}" type="datetimeFigureOut">
              <a:rPr lang="LID4096" smtClean="0"/>
              <a:t>02/16/2019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64895-F07D-4811-85F0-CFB76A22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5482E-B571-4259-B66D-B6DEC1A3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A18B-BD53-4241-9346-9A957502E8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224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6B2E-3943-45B1-A4D7-281E1D49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71788-91E4-4E5F-871E-B585F3DC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8C5-A942-4318-97FC-0BFACD6E1D80}" type="datetimeFigureOut">
              <a:rPr lang="LID4096" smtClean="0"/>
              <a:t>02/16/2019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24EFC-D3CC-4467-9B1C-B0BEFC73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4D51F-0D55-4B28-A0E8-EFAAE671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A18B-BD53-4241-9346-9A957502E8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212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6DEF5-8867-4D89-B5AF-8DBAF91D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8C5-A942-4318-97FC-0BFACD6E1D80}" type="datetimeFigureOut">
              <a:rPr lang="LID4096" smtClean="0"/>
              <a:t>02/16/2019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7F34A-C2B8-47E7-8F5A-52BF19CC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3EE05-AD34-494C-9C9E-5CF191ED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A18B-BD53-4241-9346-9A957502E8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497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CCB5-8315-4D3E-9AA7-AAE3F42A2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C32C-D274-4D0B-8537-E82DE975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A4026-F0EB-4EA7-9ECF-91AE43071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9BFF7-D1D8-4B36-B532-D3BAA109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8C5-A942-4318-97FC-0BFACD6E1D80}" type="datetimeFigureOut">
              <a:rPr lang="LID4096" smtClean="0"/>
              <a:t>02/16/2019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5D2FB-9D65-4D32-B271-E4277EB8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57508-AD0F-4966-9FD7-2324C92E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A18B-BD53-4241-9346-9A957502E8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593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91BB-9FF9-4C08-A2C6-7BC44D8A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2DB67-5E73-4981-BACC-78E62A3CA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5BE97-A1A4-4DFC-B02F-1455CEB84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F8301-5486-4A49-9A8C-C3CBC728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E8C5-A942-4318-97FC-0BFACD6E1D80}" type="datetimeFigureOut">
              <a:rPr lang="LID4096" smtClean="0"/>
              <a:t>02/16/2019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09196-9D2E-4240-A919-17EEAFB2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6BE2A-0C89-4719-B0C6-F5B3C91E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1A18B-BD53-4241-9346-9A957502E8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267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1AE0C-4DFB-4A5B-B9DB-4458D840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AC15E-F447-4767-8C13-827946459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F97D9-54DD-4E6C-AF3B-0A9D06791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AE8C5-A942-4318-97FC-0BFACD6E1D80}" type="datetimeFigureOut">
              <a:rPr lang="LID4096" smtClean="0"/>
              <a:t>02/16/2019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67E37-61DF-4A9D-B8F1-03DF86A43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0979F-0F7A-449E-9150-D5816519C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A18B-BD53-4241-9346-9A957502E86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784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533725-39EC-45A9-933E-AAFB7155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8514" y="1031847"/>
            <a:ext cx="10514972" cy="479430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A3D41D-DB3F-4E50-ABEB-A06D11410429}"/>
              </a:ext>
            </a:extLst>
          </p:cNvPr>
          <p:cNvCxnSpPr/>
          <p:nvPr/>
        </p:nvCxnSpPr>
        <p:spPr>
          <a:xfrm flipH="1">
            <a:off x="3461047" y="1606609"/>
            <a:ext cx="2187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CD9EEC-4912-4570-A71B-B2B1A0C0A295}"/>
              </a:ext>
            </a:extLst>
          </p:cNvPr>
          <p:cNvCxnSpPr>
            <a:cxnSpLocks/>
          </p:cNvCxnSpPr>
          <p:nvPr/>
        </p:nvCxnSpPr>
        <p:spPr>
          <a:xfrm flipH="1">
            <a:off x="6349526" y="1606608"/>
            <a:ext cx="218772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9AA35A-1E0B-4E47-88C8-6C64E34A4B97}"/>
              </a:ext>
            </a:extLst>
          </p:cNvPr>
          <p:cNvSpPr txBox="1"/>
          <p:nvPr/>
        </p:nvSpPr>
        <p:spPr>
          <a:xfrm>
            <a:off x="1589132" y="980901"/>
            <a:ext cx="432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Bids (placed by buyers; you sell at this price)</a:t>
            </a:r>
            <a:endParaRPr lang="LID4096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BCF352-80B2-4576-B386-9C953B896E39}"/>
              </a:ext>
            </a:extLst>
          </p:cNvPr>
          <p:cNvSpPr txBox="1"/>
          <p:nvPr/>
        </p:nvSpPr>
        <p:spPr>
          <a:xfrm>
            <a:off x="6212878" y="980901"/>
            <a:ext cx="435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Asks (placed by sellers; you buy at this price)</a:t>
            </a:r>
            <a:endParaRPr lang="LID4096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F377B8-3987-42B4-8B14-328BACE79293}"/>
              </a:ext>
            </a:extLst>
          </p:cNvPr>
          <p:cNvCxnSpPr/>
          <p:nvPr/>
        </p:nvCxnSpPr>
        <p:spPr>
          <a:xfrm>
            <a:off x="6939183" y="5366759"/>
            <a:ext cx="0" cy="341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81DE78-43D3-4A48-9B2E-7159E569FFDA}"/>
              </a:ext>
            </a:extLst>
          </p:cNvPr>
          <p:cNvCxnSpPr/>
          <p:nvPr/>
        </p:nvCxnSpPr>
        <p:spPr>
          <a:xfrm>
            <a:off x="6597353" y="5366759"/>
            <a:ext cx="0" cy="341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736F6C-E25D-4954-8F78-03515DC46E64}"/>
              </a:ext>
            </a:extLst>
          </p:cNvPr>
          <p:cNvCxnSpPr>
            <a:cxnSpLocks/>
          </p:cNvCxnSpPr>
          <p:nvPr/>
        </p:nvCxnSpPr>
        <p:spPr>
          <a:xfrm flipV="1">
            <a:off x="6349526" y="3264493"/>
            <a:ext cx="0" cy="223045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18C845-5D05-4A2B-A822-09B5E89D3352}"/>
              </a:ext>
            </a:extLst>
          </p:cNvPr>
          <p:cNvSpPr txBox="1"/>
          <p:nvPr/>
        </p:nvSpPr>
        <p:spPr>
          <a:xfrm>
            <a:off x="6292622" y="567901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Price 1</a:t>
            </a:r>
            <a:endParaRPr lang="LID4096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FB4452-39A6-4260-8167-822E3F915256}"/>
              </a:ext>
            </a:extLst>
          </p:cNvPr>
          <p:cNvSpPr txBox="1"/>
          <p:nvPr/>
        </p:nvSpPr>
        <p:spPr>
          <a:xfrm>
            <a:off x="6634452" y="580720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Price 2</a:t>
            </a:r>
            <a:endParaRPr lang="LID4096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E0065E-BD7F-4462-9EF2-24CD58A2BA7E}"/>
              </a:ext>
            </a:extLst>
          </p:cNvPr>
          <p:cNvSpPr txBox="1"/>
          <p:nvPr/>
        </p:nvSpPr>
        <p:spPr>
          <a:xfrm rot="16200000">
            <a:off x="4958798" y="4173745"/>
            <a:ext cx="2473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Amount of BTC available at this price</a:t>
            </a:r>
            <a:endParaRPr lang="LID4096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3E2F33-9B3B-40AB-B246-C325068C9583}"/>
              </a:ext>
            </a:extLst>
          </p:cNvPr>
          <p:cNvSpPr txBox="1"/>
          <p:nvPr/>
        </p:nvSpPr>
        <p:spPr>
          <a:xfrm>
            <a:off x="7090291" y="567901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. . .</a:t>
            </a:r>
            <a:endParaRPr lang="LID4096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A1473C-7499-40A4-93EA-D0E4000E169B}"/>
              </a:ext>
            </a:extLst>
          </p:cNvPr>
          <p:cNvCxnSpPr>
            <a:cxnSpLocks/>
          </p:cNvCxnSpPr>
          <p:nvPr/>
        </p:nvCxnSpPr>
        <p:spPr>
          <a:xfrm flipH="1">
            <a:off x="3179039" y="6246974"/>
            <a:ext cx="612733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86E877-CE27-4AE0-8EBB-166E23F53397}"/>
              </a:ext>
            </a:extLst>
          </p:cNvPr>
          <p:cNvSpPr txBox="1"/>
          <p:nvPr/>
        </p:nvSpPr>
        <p:spPr>
          <a:xfrm>
            <a:off x="5143045" y="6320354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BTC price (increasing)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D93656-71B5-4A64-A7C7-0B3B4D315230}"/>
              </a:ext>
            </a:extLst>
          </p:cNvPr>
          <p:cNvSpPr txBox="1"/>
          <p:nvPr/>
        </p:nvSpPr>
        <p:spPr>
          <a:xfrm>
            <a:off x="5627667" y="139522"/>
            <a:ext cx="93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Figure 1</a:t>
            </a:r>
            <a:endParaRPr lang="LID4096" b="1"/>
          </a:p>
        </p:txBody>
      </p:sp>
    </p:spTree>
    <p:extLst>
      <p:ext uri="{BB962C8B-B14F-4D97-AF65-F5344CB8AC3E}">
        <p14:creationId xmlns:p14="http://schemas.microsoft.com/office/powerpoint/2010/main" val="323167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533725-39EC-45A9-933E-AAFB7155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8514" y="553281"/>
            <a:ext cx="10514972" cy="47943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F377B8-3987-42B4-8B14-328BACE79293}"/>
              </a:ext>
            </a:extLst>
          </p:cNvPr>
          <p:cNvCxnSpPr/>
          <p:nvPr/>
        </p:nvCxnSpPr>
        <p:spPr>
          <a:xfrm>
            <a:off x="6939184" y="4888193"/>
            <a:ext cx="0" cy="341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81DE78-43D3-4A48-9B2E-7159E569FFDA}"/>
              </a:ext>
            </a:extLst>
          </p:cNvPr>
          <p:cNvCxnSpPr/>
          <p:nvPr/>
        </p:nvCxnSpPr>
        <p:spPr>
          <a:xfrm>
            <a:off x="6597353" y="4888193"/>
            <a:ext cx="0" cy="341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18C845-5D05-4A2B-A822-09B5E89D3352}"/>
              </a:ext>
            </a:extLst>
          </p:cNvPr>
          <p:cNvSpPr txBox="1"/>
          <p:nvPr/>
        </p:nvSpPr>
        <p:spPr>
          <a:xfrm rot="16200000">
            <a:off x="6018672" y="5646636"/>
            <a:ext cx="1157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1 BTC = 3 k EUR</a:t>
            </a:r>
            <a:endParaRPr lang="LID4096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294865-F891-4E90-9F2C-F10A9163E9CC}"/>
              </a:ext>
            </a:extLst>
          </p:cNvPr>
          <p:cNvSpPr txBox="1"/>
          <p:nvPr/>
        </p:nvSpPr>
        <p:spPr>
          <a:xfrm>
            <a:off x="6319561" y="2497555"/>
            <a:ext cx="53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7 BTC</a:t>
            </a:r>
            <a:endParaRPr lang="LID4096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CD27B-D808-40E9-B929-B64D2F3DEECD}"/>
              </a:ext>
            </a:extLst>
          </p:cNvPr>
          <p:cNvSpPr txBox="1"/>
          <p:nvPr/>
        </p:nvSpPr>
        <p:spPr>
          <a:xfrm>
            <a:off x="6656305" y="3404035"/>
            <a:ext cx="532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4 BTC</a:t>
            </a:r>
            <a:endParaRPr lang="LID4096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1F4C87-A171-4954-A22C-A10F627F513D}"/>
              </a:ext>
            </a:extLst>
          </p:cNvPr>
          <p:cNvSpPr txBox="1"/>
          <p:nvPr/>
        </p:nvSpPr>
        <p:spPr>
          <a:xfrm rot="16200000">
            <a:off x="6319626" y="5687512"/>
            <a:ext cx="123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1 BTC = 3.3k EUR</a:t>
            </a:r>
            <a:endParaRPr lang="LID4096" sz="12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97C2FF-F013-4F7E-8373-8FCF8987FFB3}"/>
              </a:ext>
            </a:extLst>
          </p:cNvPr>
          <p:cNvCxnSpPr/>
          <p:nvPr/>
        </p:nvCxnSpPr>
        <p:spPr>
          <a:xfrm>
            <a:off x="7272471" y="4888193"/>
            <a:ext cx="0" cy="341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5082D6-B405-497B-A940-E46E6101253F}"/>
              </a:ext>
            </a:extLst>
          </p:cNvPr>
          <p:cNvSpPr txBox="1"/>
          <p:nvPr/>
        </p:nvSpPr>
        <p:spPr>
          <a:xfrm rot="16200000">
            <a:off x="6652913" y="5687512"/>
            <a:ext cx="123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/>
              <a:t>1 BTC = 3.5k EUR</a:t>
            </a:r>
            <a:endParaRPr lang="LID4096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219EFF-DD52-4BC6-BF61-5B12320095BD}"/>
              </a:ext>
            </a:extLst>
          </p:cNvPr>
          <p:cNvSpPr txBox="1"/>
          <p:nvPr/>
        </p:nvSpPr>
        <p:spPr>
          <a:xfrm>
            <a:off x="7006372" y="2137721"/>
            <a:ext cx="532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9 BTC</a:t>
            </a:r>
            <a:endParaRPr lang="LID4096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C792E0-8023-4FE4-9A5B-FA7966935E37}"/>
              </a:ext>
            </a:extLst>
          </p:cNvPr>
          <p:cNvSpPr txBox="1"/>
          <p:nvPr/>
        </p:nvSpPr>
        <p:spPr>
          <a:xfrm>
            <a:off x="5624237" y="139522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Figure 2</a:t>
            </a:r>
            <a:endParaRPr lang="LID4096" b="1"/>
          </a:p>
        </p:txBody>
      </p:sp>
    </p:spTree>
    <p:extLst>
      <p:ext uri="{BB962C8B-B14F-4D97-AF65-F5344CB8AC3E}">
        <p14:creationId xmlns:p14="http://schemas.microsoft.com/office/powerpoint/2010/main" val="123674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miha@sowalabs.com</dc:creator>
  <cp:lastModifiedBy>miha@sowalabs.com</cp:lastModifiedBy>
  <cp:revision>9</cp:revision>
  <dcterms:created xsi:type="dcterms:W3CDTF">2019-02-16T18:48:21Z</dcterms:created>
  <dcterms:modified xsi:type="dcterms:W3CDTF">2019-02-16T21:30:19Z</dcterms:modified>
</cp:coreProperties>
</file>