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2"/>
  </p:notesMasterIdLst>
  <p:sldIdLst>
    <p:sldId id="256" r:id="rId3"/>
    <p:sldId id="258" r:id="rId4"/>
    <p:sldId id="259" r:id="rId5"/>
    <p:sldId id="257" r:id="rId6"/>
    <p:sldId id="260" r:id="rId7"/>
    <p:sldId id="317" r:id="rId8"/>
    <p:sldId id="319" r:id="rId9"/>
    <p:sldId id="262" r:id="rId10"/>
    <p:sldId id="276" r:id="rId11"/>
    <p:sldId id="263" r:id="rId12"/>
    <p:sldId id="312" r:id="rId13"/>
    <p:sldId id="321" r:id="rId14"/>
    <p:sldId id="277" r:id="rId15"/>
    <p:sldId id="313" r:id="rId16"/>
    <p:sldId id="322" r:id="rId17"/>
    <p:sldId id="280" r:id="rId18"/>
    <p:sldId id="278" r:id="rId19"/>
    <p:sldId id="268" r:id="rId20"/>
    <p:sldId id="325" r:id="rId21"/>
    <p:sldId id="323" r:id="rId22"/>
    <p:sldId id="314" r:id="rId23"/>
    <p:sldId id="267" r:id="rId24"/>
    <p:sldId id="318" r:id="rId25"/>
    <p:sldId id="283" r:id="rId26"/>
    <p:sldId id="291" r:id="rId27"/>
    <p:sldId id="324" r:id="rId28"/>
    <p:sldId id="269" r:id="rId29"/>
    <p:sldId id="315" r:id="rId30"/>
    <p:sldId id="279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libri Light" panose="020F0302020204030204" pitchFamily="34" charset="0"/>
      <p:regular r:id="rId37"/>
      <p:italic r:id="rId38"/>
    </p:embeddedFont>
    <p:embeddedFont>
      <p:font typeface="Catamaran" panose="020B0604020202020204" charset="0"/>
      <p:regular r:id="rId39"/>
      <p:bold r:id="rId40"/>
    </p:embeddedFont>
    <p:embeddedFont>
      <p:font typeface="Libre Franklin" pitchFamily="2" charset="0"/>
      <p:regular r:id="rId41"/>
      <p:bold r:id="rId42"/>
      <p:italic r:id="rId43"/>
      <p:boldItalic r:id="rId44"/>
    </p:embeddedFont>
    <p:embeddedFont>
      <p:font typeface="Libre Franklin Medium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6F855-8960-47C3-AAB3-49167DFFC07A}">
  <a:tblStyle styleId="{2176F855-8960-47C3-AAB3-49167DFFC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5C0B2-768C-4740-9222-685234B82DB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FA443-0C7D-43DE-B852-6DD116A8D9FD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Nəzarət olunan öyrənmə</a:t>
          </a:r>
          <a:endParaRPr lang="en-US" dirty="0">
            <a:latin typeface="Libre Franklin" pitchFamily="2" charset="0"/>
          </a:endParaRPr>
        </a:p>
      </dgm:t>
    </dgm:pt>
    <dgm:pt modelId="{0ED7EE63-DBFC-40AB-BCF2-AC797CA91BBD}" type="parTrans" cxnId="{5C4303AC-34F6-4C77-9A14-E2BFF10C3582}">
      <dgm:prSet/>
      <dgm:spPr/>
      <dgm:t>
        <a:bodyPr/>
        <a:lstStyle/>
        <a:p>
          <a:endParaRPr lang="en-US"/>
        </a:p>
      </dgm:t>
    </dgm:pt>
    <dgm:pt modelId="{81533458-071A-445A-B1DA-3DBF5EF06EC8}" type="sibTrans" cxnId="{5C4303AC-34F6-4C77-9A14-E2BFF10C3582}">
      <dgm:prSet/>
      <dgm:spPr/>
      <dgm:t>
        <a:bodyPr/>
        <a:lstStyle/>
        <a:p>
          <a:endParaRPr lang="en-US"/>
        </a:p>
      </dgm:t>
    </dgm:pt>
    <dgm:pt modelId="{898C414F-66F1-4A79-B1F0-9FC8BE71A1E3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Sinifləndirmə</a:t>
          </a:r>
          <a:endParaRPr lang="en-US" dirty="0">
            <a:latin typeface="Libre Franklin" pitchFamily="2" charset="0"/>
          </a:endParaRPr>
        </a:p>
      </dgm:t>
    </dgm:pt>
    <dgm:pt modelId="{37E87E95-B69A-489E-9AA5-7F46D175DB39}" type="parTrans" cxnId="{D905EAB0-E27B-44A8-B68F-2F8A013E5D3C}">
      <dgm:prSet/>
      <dgm:spPr/>
      <dgm:t>
        <a:bodyPr/>
        <a:lstStyle/>
        <a:p>
          <a:endParaRPr lang="en-US"/>
        </a:p>
      </dgm:t>
    </dgm:pt>
    <dgm:pt modelId="{B2445440-9719-487E-AB14-B78CD4278D3C}" type="sibTrans" cxnId="{D905EAB0-E27B-44A8-B68F-2F8A013E5D3C}">
      <dgm:prSet/>
      <dgm:spPr/>
      <dgm:t>
        <a:bodyPr/>
        <a:lstStyle/>
        <a:p>
          <a:endParaRPr lang="en-US"/>
        </a:p>
      </dgm:t>
    </dgm:pt>
    <dgm:pt modelId="{794B0556-3827-420C-8EF3-589A0EA68437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Reqresiya</a:t>
          </a:r>
          <a:endParaRPr lang="en-US" dirty="0">
            <a:latin typeface="Libre Franklin" pitchFamily="2" charset="0"/>
          </a:endParaRPr>
        </a:p>
      </dgm:t>
    </dgm:pt>
    <dgm:pt modelId="{F1889B87-57FC-4021-BB73-A80DA62149B6}" type="parTrans" cxnId="{C8140E2A-D9E3-4851-87FB-3492D39A7493}">
      <dgm:prSet/>
      <dgm:spPr/>
      <dgm:t>
        <a:bodyPr/>
        <a:lstStyle/>
        <a:p>
          <a:endParaRPr lang="en-US"/>
        </a:p>
      </dgm:t>
    </dgm:pt>
    <dgm:pt modelId="{7EA41BAD-075B-4C66-B5FB-6D7D7BBA29C2}" type="sibTrans" cxnId="{C8140E2A-D9E3-4851-87FB-3492D39A7493}">
      <dgm:prSet/>
      <dgm:spPr/>
      <dgm:t>
        <a:bodyPr/>
        <a:lstStyle/>
        <a:p>
          <a:endParaRPr lang="en-US"/>
        </a:p>
      </dgm:t>
    </dgm:pt>
    <dgm:pt modelId="{AB742CC7-3ED8-4875-A58E-53A40603DA0B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Nəzarətsiz öyrənmə</a:t>
          </a:r>
          <a:endParaRPr lang="en-US" dirty="0">
            <a:latin typeface="Libre Franklin" pitchFamily="2" charset="0"/>
          </a:endParaRPr>
        </a:p>
      </dgm:t>
    </dgm:pt>
    <dgm:pt modelId="{5DF65AB1-E374-4668-A456-C08624DE0A04}" type="parTrans" cxnId="{DDDB8760-C7D2-4E00-86BA-3A34F262B9BA}">
      <dgm:prSet/>
      <dgm:spPr/>
      <dgm:t>
        <a:bodyPr/>
        <a:lstStyle/>
        <a:p>
          <a:endParaRPr lang="en-US"/>
        </a:p>
      </dgm:t>
    </dgm:pt>
    <dgm:pt modelId="{E2EF5B6F-AD81-4906-88E2-AD6B40575815}" type="sibTrans" cxnId="{DDDB8760-C7D2-4E00-86BA-3A34F262B9BA}">
      <dgm:prSet/>
      <dgm:spPr/>
      <dgm:t>
        <a:bodyPr/>
        <a:lstStyle/>
        <a:p>
          <a:endParaRPr lang="en-US"/>
        </a:p>
      </dgm:t>
    </dgm:pt>
    <dgm:pt modelId="{AABE1D31-C332-47F7-BCF3-3EFA2B088469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Özünü inkişaf etdirən öyrənmə</a:t>
          </a:r>
          <a:endParaRPr lang="en-US" dirty="0">
            <a:latin typeface="Libre Franklin" pitchFamily="2" charset="0"/>
          </a:endParaRPr>
        </a:p>
      </dgm:t>
    </dgm:pt>
    <dgm:pt modelId="{D6D0D7F1-52CB-452C-A02E-7F25F2A7AAAA}" type="parTrans" cxnId="{118ADE13-6B21-4C97-9AD3-C5631C437BC9}">
      <dgm:prSet/>
      <dgm:spPr/>
      <dgm:t>
        <a:bodyPr/>
        <a:lstStyle/>
        <a:p>
          <a:endParaRPr lang="en-US"/>
        </a:p>
      </dgm:t>
    </dgm:pt>
    <dgm:pt modelId="{A8A7D540-9E5D-4E54-8ABF-44AA588C48B1}" type="sibTrans" cxnId="{118ADE13-6B21-4C97-9AD3-C5631C437BC9}">
      <dgm:prSet/>
      <dgm:spPr/>
      <dgm:t>
        <a:bodyPr/>
        <a:lstStyle/>
        <a:p>
          <a:endParaRPr lang="en-US"/>
        </a:p>
      </dgm:t>
    </dgm:pt>
    <dgm:pt modelId="{0D69F3AC-D0A7-4BCA-9544-589FFC571D1B}" type="pres">
      <dgm:prSet presAssocID="{1BF5C0B2-768C-4740-9222-685234B82DB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BCAB287-96AE-4292-B254-5F416B2334A5}" type="pres">
      <dgm:prSet presAssocID="{1BF5C0B2-768C-4740-9222-685234B82DB2}" presName="cycle" presStyleCnt="0"/>
      <dgm:spPr/>
    </dgm:pt>
    <dgm:pt modelId="{D94E730D-F194-4B9A-9F45-C46F7B461E6A}" type="pres">
      <dgm:prSet presAssocID="{1BF5C0B2-768C-4740-9222-685234B82DB2}" presName="centerShape" presStyleCnt="0"/>
      <dgm:spPr/>
    </dgm:pt>
    <dgm:pt modelId="{D9E42EFA-D489-45A3-9803-47F87C33B0F9}" type="pres">
      <dgm:prSet presAssocID="{1BF5C0B2-768C-4740-9222-685234B82DB2}" presName="connSite" presStyleLbl="node1" presStyleIdx="0" presStyleCnt="4"/>
      <dgm:spPr/>
    </dgm:pt>
    <dgm:pt modelId="{CBAB362C-2BC3-45A6-A2B2-5EB12AFC7191}" type="pres">
      <dgm:prSet presAssocID="{1BF5C0B2-768C-4740-9222-685234B82DB2}" presName="visible" presStyleLbl="node1" presStyleIdx="0" presStyleCnt="4" custScaleX="91089" custScaleY="77656" custLinFactNeighborY="-2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127529F0-4C32-4BF0-A6B6-0C00152A542B}" type="pres">
      <dgm:prSet presAssocID="{0ED7EE63-DBFC-40AB-BCF2-AC797CA91BBD}" presName="Name25" presStyleLbl="parChTrans1D1" presStyleIdx="0" presStyleCnt="3"/>
      <dgm:spPr/>
    </dgm:pt>
    <dgm:pt modelId="{79A21AA2-9678-45A7-B69E-CA03D45B3488}" type="pres">
      <dgm:prSet presAssocID="{C62FA443-0C7D-43DE-B852-6DD116A8D9FD}" presName="node" presStyleCnt="0"/>
      <dgm:spPr/>
    </dgm:pt>
    <dgm:pt modelId="{50D52A07-5025-47A5-8480-E52FE0022508}" type="pres">
      <dgm:prSet presAssocID="{C62FA443-0C7D-43DE-B852-6DD116A8D9FD}" presName="parentNode" presStyleLbl="node1" presStyleIdx="1" presStyleCnt="4" custScaleX="107551" custScaleY="96786" custLinFactNeighborX="15197" custLinFactNeighborY="3143">
        <dgm:presLayoutVars>
          <dgm:chMax val="1"/>
          <dgm:bulletEnabled val="1"/>
        </dgm:presLayoutVars>
      </dgm:prSet>
      <dgm:spPr/>
    </dgm:pt>
    <dgm:pt modelId="{12BA1F76-1BD2-49D5-A868-183946B3F474}" type="pres">
      <dgm:prSet presAssocID="{C62FA443-0C7D-43DE-B852-6DD116A8D9FD}" presName="childNode" presStyleLbl="revTx" presStyleIdx="0" presStyleCnt="1">
        <dgm:presLayoutVars>
          <dgm:bulletEnabled val="1"/>
        </dgm:presLayoutVars>
      </dgm:prSet>
      <dgm:spPr/>
    </dgm:pt>
    <dgm:pt modelId="{0F353459-09E1-49EA-917F-8F8CA2D333CA}" type="pres">
      <dgm:prSet presAssocID="{5DF65AB1-E374-4668-A456-C08624DE0A04}" presName="Name25" presStyleLbl="parChTrans1D1" presStyleIdx="1" presStyleCnt="3"/>
      <dgm:spPr/>
    </dgm:pt>
    <dgm:pt modelId="{7D55602F-9F1E-4CE4-960A-9EEECFA5E378}" type="pres">
      <dgm:prSet presAssocID="{AB742CC7-3ED8-4875-A58E-53A40603DA0B}" presName="node" presStyleCnt="0"/>
      <dgm:spPr/>
    </dgm:pt>
    <dgm:pt modelId="{1E1A1F2E-2B6E-4D8B-829B-99AD57954E8F}" type="pres">
      <dgm:prSet presAssocID="{AB742CC7-3ED8-4875-A58E-53A40603DA0B}" presName="parentNode" presStyleLbl="node1" presStyleIdx="2" presStyleCnt="4" custScaleX="105185" custScaleY="101701">
        <dgm:presLayoutVars>
          <dgm:chMax val="1"/>
          <dgm:bulletEnabled val="1"/>
        </dgm:presLayoutVars>
      </dgm:prSet>
      <dgm:spPr/>
    </dgm:pt>
    <dgm:pt modelId="{30F7698A-A224-4DF7-BC10-A2F8DDE56CD5}" type="pres">
      <dgm:prSet presAssocID="{AB742CC7-3ED8-4875-A58E-53A40603DA0B}" presName="childNode" presStyleLbl="revTx" presStyleIdx="0" presStyleCnt="1">
        <dgm:presLayoutVars>
          <dgm:bulletEnabled val="1"/>
        </dgm:presLayoutVars>
      </dgm:prSet>
      <dgm:spPr/>
    </dgm:pt>
    <dgm:pt modelId="{81E11178-3F87-4DC1-B0FF-130905C38B35}" type="pres">
      <dgm:prSet presAssocID="{D6D0D7F1-52CB-452C-A02E-7F25F2A7AAAA}" presName="Name25" presStyleLbl="parChTrans1D1" presStyleIdx="2" presStyleCnt="3"/>
      <dgm:spPr/>
    </dgm:pt>
    <dgm:pt modelId="{EC4391A3-32C1-4C58-9C6E-0238090A0087}" type="pres">
      <dgm:prSet presAssocID="{AABE1D31-C332-47F7-BCF3-3EFA2B088469}" presName="node" presStyleCnt="0"/>
      <dgm:spPr/>
    </dgm:pt>
    <dgm:pt modelId="{56CF0B7D-2071-4904-BB60-75ACC606A3F2}" type="pres">
      <dgm:prSet presAssocID="{AABE1D31-C332-47F7-BCF3-3EFA2B088469}" presName="parentNode" presStyleLbl="node1" presStyleIdx="3" presStyleCnt="4" custScaleX="104724" custLinFactNeighborX="-86" custLinFactNeighborY="-1683">
        <dgm:presLayoutVars>
          <dgm:chMax val="1"/>
          <dgm:bulletEnabled val="1"/>
        </dgm:presLayoutVars>
      </dgm:prSet>
      <dgm:spPr/>
    </dgm:pt>
    <dgm:pt modelId="{D316C7B8-79B1-4049-9711-D17064C5AAA2}" type="pres">
      <dgm:prSet presAssocID="{AABE1D31-C332-47F7-BCF3-3EFA2B088469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F6E75202-9803-4D35-AC6B-F389862DBE03}" type="presOf" srcId="{AB742CC7-3ED8-4875-A58E-53A40603DA0B}" destId="{1E1A1F2E-2B6E-4D8B-829B-99AD57954E8F}" srcOrd="0" destOrd="0" presId="urn:microsoft.com/office/officeart/2005/8/layout/radial2"/>
    <dgm:cxn modelId="{118ADE13-6B21-4C97-9AD3-C5631C437BC9}" srcId="{1BF5C0B2-768C-4740-9222-685234B82DB2}" destId="{AABE1D31-C332-47F7-BCF3-3EFA2B088469}" srcOrd="2" destOrd="0" parTransId="{D6D0D7F1-52CB-452C-A02E-7F25F2A7AAAA}" sibTransId="{A8A7D540-9E5D-4E54-8ABF-44AA588C48B1}"/>
    <dgm:cxn modelId="{C8140E2A-D9E3-4851-87FB-3492D39A7493}" srcId="{C62FA443-0C7D-43DE-B852-6DD116A8D9FD}" destId="{794B0556-3827-420C-8EF3-589A0EA68437}" srcOrd="1" destOrd="0" parTransId="{F1889B87-57FC-4021-BB73-A80DA62149B6}" sibTransId="{7EA41BAD-075B-4C66-B5FB-6D7D7BBA29C2}"/>
    <dgm:cxn modelId="{4749DC34-68B1-4C7B-9075-9F04B798F90B}" type="presOf" srcId="{C62FA443-0C7D-43DE-B852-6DD116A8D9FD}" destId="{50D52A07-5025-47A5-8480-E52FE0022508}" srcOrd="0" destOrd="0" presId="urn:microsoft.com/office/officeart/2005/8/layout/radial2"/>
    <dgm:cxn modelId="{485E9F35-6ED1-4890-8885-E813C7587C05}" type="presOf" srcId="{0ED7EE63-DBFC-40AB-BCF2-AC797CA91BBD}" destId="{127529F0-4C32-4BF0-A6B6-0C00152A542B}" srcOrd="0" destOrd="0" presId="urn:microsoft.com/office/officeart/2005/8/layout/radial2"/>
    <dgm:cxn modelId="{DDDB8760-C7D2-4E00-86BA-3A34F262B9BA}" srcId="{1BF5C0B2-768C-4740-9222-685234B82DB2}" destId="{AB742CC7-3ED8-4875-A58E-53A40603DA0B}" srcOrd="1" destOrd="0" parTransId="{5DF65AB1-E374-4668-A456-C08624DE0A04}" sibTransId="{E2EF5B6F-AD81-4906-88E2-AD6B40575815}"/>
    <dgm:cxn modelId="{78E10847-21E9-4BF4-8D28-330ADC2D665D}" type="presOf" srcId="{AABE1D31-C332-47F7-BCF3-3EFA2B088469}" destId="{56CF0B7D-2071-4904-BB60-75ACC606A3F2}" srcOrd="0" destOrd="0" presId="urn:microsoft.com/office/officeart/2005/8/layout/radial2"/>
    <dgm:cxn modelId="{B5BBE748-8AAD-4E8C-8D92-DC48B71FB8F0}" type="presOf" srcId="{5DF65AB1-E374-4668-A456-C08624DE0A04}" destId="{0F353459-09E1-49EA-917F-8F8CA2D333CA}" srcOrd="0" destOrd="0" presId="urn:microsoft.com/office/officeart/2005/8/layout/radial2"/>
    <dgm:cxn modelId="{ACB7174B-0361-4D76-BA69-4AADFA88606D}" type="presOf" srcId="{794B0556-3827-420C-8EF3-589A0EA68437}" destId="{12BA1F76-1BD2-49D5-A868-183946B3F474}" srcOrd="0" destOrd="1" presId="urn:microsoft.com/office/officeart/2005/8/layout/radial2"/>
    <dgm:cxn modelId="{CA2C769D-81F4-4259-964B-226E499CB54A}" type="presOf" srcId="{1BF5C0B2-768C-4740-9222-685234B82DB2}" destId="{0D69F3AC-D0A7-4BCA-9544-589FFC571D1B}" srcOrd="0" destOrd="0" presId="urn:microsoft.com/office/officeart/2005/8/layout/radial2"/>
    <dgm:cxn modelId="{5C4303AC-34F6-4C77-9A14-E2BFF10C3582}" srcId="{1BF5C0B2-768C-4740-9222-685234B82DB2}" destId="{C62FA443-0C7D-43DE-B852-6DD116A8D9FD}" srcOrd="0" destOrd="0" parTransId="{0ED7EE63-DBFC-40AB-BCF2-AC797CA91BBD}" sibTransId="{81533458-071A-445A-B1DA-3DBF5EF06EC8}"/>
    <dgm:cxn modelId="{D905EAB0-E27B-44A8-B68F-2F8A013E5D3C}" srcId="{C62FA443-0C7D-43DE-B852-6DD116A8D9FD}" destId="{898C414F-66F1-4A79-B1F0-9FC8BE71A1E3}" srcOrd="0" destOrd="0" parTransId="{37E87E95-B69A-489E-9AA5-7F46D175DB39}" sibTransId="{B2445440-9719-487E-AB14-B78CD4278D3C}"/>
    <dgm:cxn modelId="{280818BC-6A88-402F-B1EA-379F7DFD6FD3}" type="presOf" srcId="{D6D0D7F1-52CB-452C-A02E-7F25F2A7AAAA}" destId="{81E11178-3F87-4DC1-B0FF-130905C38B35}" srcOrd="0" destOrd="0" presId="urn:microsoft.com/office/officeart/2005/8/layout/radial2"/>
    <dgm:cxn modelId="{A2EFEED9-93F6-4941-91EE-E0D803090A25}" type="presOf" srcId="{898C414F-66F1-4A79-B1F0-9FC8BE71A1E3}" destId="{12BA1F76-1BD2-49D5-A868-183946B3F474}" srcOrd="0" destOrd="0" presId="urn:microsoft.com/office/officeart/2005/8/layout/radial2"/>
    <dgm:cxn modelId="{8A0075FA-F4AE-4495-AE2B-CBAD5B0CBC5C}" type="presParOf" srcId="{0D69F3AC-D0A7-4BCA-9544-589FFC571D1B}" destId="{2BCAB287-96AE-4292-B254-5F416B2334A5}" srcOrd="0" destOrd="0" presId="urn:microsoft.com/office/officeart/2005/8/layout/radial2"/>
    <dgm:cxn modelId="{5460C13A-2FD1-439A-9826-16065A274F57}" type="presParOf" srcId="{2BCAB287-96AE-4292-B254-5F416B2334A5}" destId="{D94E730D-F194-4B9A-9F45-C46F7B461E6A}" srcOrd="0" destOrd="0" presId="urn:microsoft.com/office/officeart/2005/8/layout/radial2"/>
    <dgm:cxn modelId="{7D09F32A-AB30-47FC-9853-42E7F10E85EA}" type="presParOf" srcId="{D94E730D-F194-4B9A-9F45-C46F7B461E6A}" destId="{D9E42EFA-D489-45A3-9803-47F87C33B0F9}" srcOrd="0" destOrd="0" presId="urn:microsoft.com/office/officeart/2005/8/layout/radial2"/>
    <dgm:cxn modelId="{ED00B957-F806-4B42-B3B5-22955D6184CC}" type="presParOf" srcId="{D94E730D-F194-4B9A-9F45-C46F7B461E6A}" destId="{CBAB362C-2BC3-45A6-A2B2-5EB12AFC7191}" srcOrd="1" destOrd="0" presId="urn:microsoft.com/office/officeart/2005/8/layout/radial2"/>
    <dgm:cxn modelId="{DD5F76BF-0541-4712-9B01-A57735C26DBC}" type="presParOf" srcId="{2BCAB287-96AE-4292-B254-5F416B2334A5}" destId="{127529F0-4C32-4BF0-A6B6-0C00152A542B}" srcOrd="1" destOrd="0" presId="urn:microsoft.com/office/officeart/2005/8/layout/radial2"/>
    <dgm:cxn modelId="{EC631B14-9707-4759-BD75-E2D85E6E9656}" type="presParOf" srcId="{2BCAB287-96AE-4292-B254-5F416B2334A5}" destId="{79A21AA2-9678-45A7-B69E-CA03D45B3488}" srcOrd="2" destOrd="0" presId="urn:microsoft.com/office/officeart/2005/8/layout/radial2"/>
    <dgm:cxn modelId="{805A7A1E-A5B3-4DA0-8631-95D70D190AC4}" type="presParOf" srcId="{79A21AA2-9678-45A7-B69E-CA03D45B3488}" destId="{50D52A07-5025-47A5-8480-E52FE0022508}" srcOrd="0" destOrd="0" presId="urn:microsoft.com/office/officeart/2005/8/layout/radial2"/>
    <dgm:cxn modelId="{CBC6594C-17EF-4B49-BBCF-AC22942BE976}" type="presParOf" srcId="{79A21AA2-9678-45A7-B69E-CA03D45B3488}" destId="{12BA1F76-1BD2-49D5-A868-183946B3F474}" srcOrd="1" destOrd="0" presId="urn:microsoft.com/office/officeart/2005/8/layout/radial2"/>
    <dgm:cxn modelId="{78ABEFB3-605B-4152-88DA-0E7A4E8A46C2}" type="presParOf" srcId="{2BCAB287-96AE-4292-B254-5F416B2334A5}" destId="{0F353459-09E1-49EA-917F-8F8CA2D333CA}" srcOrd="3" destOrd="0" presId="urn:microsoft.com/office/officeart/2005/8/layout/radial2"/>
    <dgm:cxn modelId="{D9F9BE15-1802-4103-BDBD-0C93C0945AE2}" type="presParOf" srcId="{2BCAB287-96AE-4292-B254-5F416B2334A5}" destId="{7D55602F-9F1E-4CE4-960A-9EEECFA5E378}" srcOrd="4" destOrd="0" presId="urn:microsoft.com/office/officeart/2005/8/layout/radial2"/>
    <dgm:cxn modelId="{C69FDE9A-D89A-4C00-943E-729FE3AB7F0F}" type="presParOf" srcId="{7D55602F-9F1E-4CE4-960A-9EEECFA5E378}" destId="{1E1A1F2E-2B6E-4D8B-829B-99AD57954E8F}" srcOrd="0" destOrd="0" presId="urn:microsoft.com/office/officeart/2005/8/layout/radial2"/>
    <dgm:cxn modelId="{2B0FD308-639A-46E7-BC86-149BD34C3B34}" type="presParOf" srcId="{7D55602F-9F1E-4CE4-960A-9EEECFA5E378}" destId="{30F7698A-A224-4DF7-BC10-A2F8DDE56CD5}" srcOrd="1" destOrd="0" presId="urn:microsoft.com/office/officeart/2005/8/layout/radial2"/>
    <dgm:cxn modelId="{19C367B8-D50E-4D1A-8879-4EF42FA97F62}" type="presParOf" srcId="{2BCAB287-96AE-4292-B254-5F416B2334A5}" destId="{81E11178-3F87-4DC1-B0FF-130905C38B35}" srcOrd="5" destOrd="0" presId="urn:microsoft.com/office/officeart/2005/8/layout/radial2"/>
    <dgm:cxn modelId="{4463DD4E-2FBE-4C1B-B308-A5158FA5A90E}" type="presParOf" srcId="{2BCAB287-96AE-4292-B254-5F416B2334A5}" destId="{EC4391A3-32C1-4C58-9C6E-0238090A0087}" srcOrd="6" destOrd="0" presId="urn:microsoft.com/office/officeart/2005/8/layout/radial2"/>
    <dgm:cxn modelId="{413F468B-AC12-45A2-85A5-8C2AAA51FBF2}" type="presParOf" srcId="{EC4391A3-32C1-4C58-9C6E-0238090A0087}" destId="{56CF0B7D-2071-4904-BB60-75ACC606A3F2}" srcOrd="0" destOrd="0" presId="urn:microsoft.com/office/officeart/2005/8/layout/radial2"/>
    <dgm:cxn modelId="{61611689-59CE-44D7-93A4-678180E6F102}" type="presParOf" srcId="{EC4391A3-32C1-4C58-9C6E-0238090A0087}" destId="{D316C7B8-79B1-4049-9711-D17064C5AAA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5468F-82CA-4ECF-BABB-BA868D7D43E5}" type="doc">
      <dgm:prSet loTypeId="urn:microsoft.com/office/officeart/2008/layout/RadialCluster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C0495-C510-46C2-A9C3-F269347B5476}">
      <dgm:prSet phldrT="[Text]"/>
      <dgm:spPr/>
      <dgm:t>
        <a:bodyPr/>
        <a:lstStyle/>
        <a:p>
          <a:r>
            <a:rPr lang="az-Latn-AZ" b="0" i="0" u="none" dirty="0">
              <a:solidFill>
                <a:schemeClr val="accent6">
                  <a:lumMod val="95000"/>
                  <a:lumOff val="5000"/>
                </a:schemeClr>
              </a:solidFill>
              <a:latin typeface="Libre Franklin" pitchFamily="2" charset="0"/>
            </a:rPr>
            <a:t>Müştəri məlumatı</a:t>
          </a:r>
          <a:endParaRPr lang="en-US" b="0" i="0" u="none" dirty="0">
            <a:solidFill>
              <a:schemeClr val="accent6">
                <a:lumMod val="95000"/>
                <a:lumOff val="5000"/>
              </a:schemeClr>
            </a:solidFill>
            <a:latin typeface="Libre Franklin" pitchFamily="2" charset="0"/>
          </a:endParaRPr>
        </a:p>
      </dgm:t>
    </dgm:pt>
    <dgm:pt modelId="{365810C8-A1D2-4190-B80F-8C4AED48881D}" type="parTrans" cxnId="{79A4EA76-6C79-4A96-A3F9-B27F6BDB250B}">
      <dgm:prSet/>
      <dgm:spPr/>
      <dgm:t>
        <a:bodyPr/>
        <a:lstStyle/>
        <a:p>
          <a:endParaRPr lang="en-US"/>
        </a:p>
      </dgm:t>
    </dgm:pt>
    <dgm:pt modelId="{7A70B085-D688-40E7-BFC6-24A359A5944D}" type="sibTrans" cxnId="{79A4EA76-6C79-4A96-A3F9-B27F6BDB250B}">
      <dgm:prSet/>
      <dgm:spPr/>
      <dgm:t>
        <a:bodyPr/>
        <a:lstStyle/>
        <a:p>
          <a:endParaRPr lang="en-US"/>
        </a:p>
      </dgm:t>
    </dgm:pt>
    <dgm:pt modelId="{063520F9-EFE6-453F-949C-1BB2D3283CA7}">
      <dgm:prSet phldrT="[Text]" custT="1"/>
      <dgm:spPr/>
      <dgm:t>
        <a:bodyPr/>
        <a:lstStyle/>
        <a:p>
          <a:r>
            <a:rPr lang="az-Latn-AZ" sz="1400" dirty="0">
              <a:latin typeface="Libre Franklin" pitchFamily="2" charset="0"/>
            </a:rPr>
            <a:t>Demoqrafik məlumat</a:t>
          </a:r>
          <a:endParaRPr lang="en-US" sz="1100" dirty="0">
            <a:latin typeface="Libre Franklin" pitchFamily="2" charset="0"/>
          </a:endParaRPr>
        </a:p>
      </dgm:t>
    </dgm:pt>
    <dgm:pt modelId="{C0FA820F-A17C-40DB-938A-5E5113E4236F}" type="parTrans" cxnId="{81BF762C-3186-41F7-A43E-B5D85037552F}">
      <dgm:prSet/>
      <dgm:spPr/>
      <dgm:t>
        <a:bodyPr/>
        <a:lstStyle/>
        <a:p>
          <a:endParaRPr lang="en-US"/>
        </a:p>
      </dgm:t>
    </dgm:pt>
    <dgm:pt modelId="{7BE27FAF-3C13-40D7-8AC9-CDFB40B73C90}" type="sibTrans" cxnId="{81BF762C-3186-41F7-A43E-B5D85037552F}">
      <dgm:prSet/>
      <dgm:spPr/>
      <dgm:t>
        <a:bodyPr/>
        <a:lstStyle/>
        <a:p>
          <a:endParaRPr lang="en-US"/>
        </a:p>
      </dgm:t>
    </dgm:pt>
    <dgm:pt modelId="{131E4FB7-BF03-4C82-AE45-A509BB5BE0F1}">
      <dgm:prSet phldrT="[Text]"/>
      <dgm:spPr/>
      <dgm:t>
        <a:bodyPr/>
        <a:lstStyle/>
        <a:p>
          <a:r>
            <a:rPr lang="az-Latn-AZ" dirty="0">
              <a:latin typeface="Libre Franklin" pitchFamily="2" charset="0"/>
            </a:rPr>
            <a:t>Müştərinin</a:t>
          </a:r>
          <a:r>
            <a:rPr lang="az-Latn-AZ" baseline="0" dirty="0">
              <a:latin typeface="Libre Franklin" pitchFamily="2" charset="0"/>
            </a:rPr>
            <a:t> istifadə etdiyi xidmətlər</a:t>
          </a:r>
          <a:endParaRPr lang="en-US" dirty="0">
            <a:latin typeface="Libre Franklin" pitchFamily="2" charset="0"/>
          </a:endParaRPr>
        </a:p>
      </dgm:t>
    </dgm:pt>
    <dgm:pt modelId="{2450116F-E0F5-4828-BD80-752B0310C687}" type="parTrans" cxnId="{373C3241-FA60-4BB7-AE21-825A304C1530}">
      <dgm:prSet/>
      <dgm:spPr/>
      <dgm:t>
        <a:bodyPr/>
        <a:lstStyle/>
        <a:p>
          <a:endParaRPr lang="en-US"/>
        </a:p>
      </dgm:t>
    </dgm:pt>
    <dgm:pt modelId="{8708144F-5F86-408A-83A4-06D794C30CD7}" type="sibTrans" cxnId="{373C3241-FA60-4BB7-AE21-825A304C1530}">
      <dgm:prSet/>
      <dgm:spPr/>
      <dgm:t>
        <a:bodyPr/>
        <a:lstStyle/>
        <a:p>
          <a:endParaRPr lang="en-US"/>
        </a:p>
      </dgm:t>
    </dgm:pt>
    <dgm:pt modelId="{F34F6556-D448-4655-A941-E02ADF067E8B}">
      <dgm:prSet phldrT="[Text]" custT="1"/>
      <dgm:spPr/>
      <dgm:t>
        <a:bodyPr/>
        <a:lstStyle/>
        <a:p>
          <a:r>
            <a:rPr lang="az-Latn-AZ" sz="1400" dirty="0">
              <a:latin typeface="Libre Franklin" pitchFamily="2" charset="0"/>
            </a:rPr>
            <a:t>Hesab məlumatı</a:t>
          </a:r>
          <a:endParaRPr lang="en-US" sz="2100" dirty="0">
            <a:latin typeface="Libre Franklin" pitchFamily="2" charset="0"/>
          </a:endParaRPr>
        </a:p>
      </dgm:t>
    </dgm:pt>
    <dgm:pt modelId="{45B9BCB1-4AAC-460A-9C4F-DF5513749ED2}" type="parTrans" cxnId="{0016A1D3-80FA-446B-90B9-10F9E0300C89}">
      <dgm:prSet/>
      <dgm:spPr/>
      <dgm:t>
        <a:bodyPr/>
        <a:lstStyle/>
        <a:p>
          <a:endParaRPr lang="en-US"/>
        </a:p>
      </dgm:t>
    </dgm:pt>
    <dgm:pt modelId="{114E61F4-9AD3-472B-8C1D-5AAA3FC9710D}" type="sibTrans" cxnId="{0016A1D3-80FA-446B-90B9-10F9E0300C89}">
      <dgm:prSet/>
      <dgm:spPr/>
      <dgm:t>
        <a:bodyPr/>
        <a:lstStyle/>
        <a:p>
          <a:endParaRPr lang="en-US"/>
        </a:p>
      </dgm:t>
    </dgm:pt>
    <dgm:pt modelId="{DEF5DEE7-764E-4A7F-ADE6-4D6C48B2C027}" type="pres">
      <dgm:prSet presAssocID="{03D5468F-82CA-4ECF-BABB-BA868D7D43E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C2768B5-36F1-49BA-9097-9F73D5193BBB}" type="pres">
      <dgm:prSet presAssocID="{0A5C0495-C510-46C2-A9C3-F269347B5476}" presName="singleCycle" presStyleCnt="0"/>
      <dgm:spPr/>
    </dgm:pt>
    <dgm:pt modelId="{60CCB419-635C-4FDB-8847-8E25A0983162}" type="pres">
      <dgm:prSet presAssocID="{0A5C0495-C510-46C2-A9C3-F269347B5476}" presName="singleCenter" presStyleLbl="node1" presStyleIdx="0" presStyleCnt="4" custScaleX="123750" custScaleY="111198">
        <dgm:presLayoutVars>
          <dgm:chMax val="7"/>
          <dgm:chPref val="7"/>
        </dgm:presLayoutVars>
      </dgm:prSet>
      <dgm:spPr/>
    </dgm:pt>
    <dgm:pt modelId="{4AB4ED05-4E63-4590-849A-412A5BDC75A5}" type="pres">
      <dgm:prSet presAssocID="{C0FA820F-A17C-40DB-938A-5E5113E4236F}" presName="Name56" presStyleLbl="parChTrans1D2" presStyleIdx="0" presStyleCnt="3"/>
      <dgm:spPr/>
    </dgm:pt>
    <dgm:pt modelId="{BFA67238-9A4D-4C72-A082-0ABBC8CCBF00}" type="pres">
      <dgm:prSet presAssocID="{063520F9-EFE6-453F-949C-1BB2D3283CA7}" presName="text0" presStyleLbl="node1" presStyleIdx="1" presStyleCnt="4" custScaleX="188979" custScaleY="138041" custRadScaleRad="102089" custRadScaleInc="-822">
        <dgm:presLayoutVars>
          <dgm:bulletEnabled val="1"/>
        </dgm:presLayoutVars>
      </dgm:prSet>
      <dgm:spPr/>
    </dgm:pt>
    <dgm:pt modelId="{2312E3AC-7654-4861-A8D2-0D69439D0674}" type="pres">
      <dgm:prSet presAssocID="{2450116F-E0F5-4828-BD80-752B0310C687}" presName="Name56" presStyleLbl="parChTrans1D2" presStyleIdx="1" presStyleCnt="3"/>
      <dgm:spPr/>
    </dgm:pt>
    <dgm:pt modelId="{23F58831-B95C-431D-9049-E8451BF3C500}" type="pres">
      <dgm:prSet presAssocID="{131E4FB7-BF03-4C82-AE45-A509BB5BE0F1}" presName="text0" presStyleLbl="node1" presStyleIdx="2" presStyleCnt="4" custScaleX="169533" custScaleY="125532" custRadScaleRad="121459" custRadScaleInc="-9949">
        <dgm:presLayoutVars>
          <dgm:bulletEnabled val="1"/>
        </dgm:presLayoutVars>
      </dgm:prSet>
      <dgm:spPr/>
    </dgm:pt>
    <dgm:pt modelId="{6EB00D9E-009E-4FD0-A491-D24CB4A8FD37}" type="pres">
      <dgm:prSet presAssocID="{45B9BCB1-4AAC-460A-9C4F-DF5513749ED2}" presName="Name56" presStyleLbl="parChTrans1D2" presStyleIdx="2" presStyleCnt="3"/>
      <dgm:spPr/>
    </dgm:pt>
    <dgm:pt modelId="{2F37B449-A84C-4CF3-95E3-1F3172365FB9}" type="pres">
      <dgm:prSet presAssocID="{F34F6556-D448-4655-A941-E02ADF067E8B}" presName="text0" presStyleLbl="node1" presStyleIdx="3" presStyleCnt="4" custScaleX="166303" custScaleY="123577" custRadScaleRad="114899" custRadScaleInc="7504">
        <dgm:presLayoutVars>
          <dgm:bulletEnabled val="1"/>
        </dgm:presLayoutVars>
      </dgm:prSet>
      <dgm:spPr/>
    </dgm:pt>
  </dgm:ptLst>
  <dgm:cxnLst>
    <dgm:cxn modelId="{85765005-D134-4BEC-AF1F-6F39EC4463E3}" type="presOf" srcId="{0A5C0495-C510-46C2-A9C3-F269347B5476}" destId="{60CCB419-635C-4FDB-8847-8E25A0983162}" srcOrd="0" destOrd="0" presId="urn:microsoft.com/office/officeart/2008/layout/RadialCluster"/>
    <dgm:cxn modelId="{81BF762C-3186-41F7-A43E-B5D85037552F}" srcId="{0A5C0495-C510-46C2-A9C3-F269347B5476}" destId="{063520F9-EFE6-453F-949C-1BB2D3283CA7}" srcOrd="0" destOrd="0" parTransId="{C0FA820F-A17C-40DB-938A-5E5113E4236F}" sibTransId="{7BE27FAF-3C13-40D7-8AC9-CDFB40B73C90}"/>
    <dgm:cxn modelId="{5AEE1C2D-61F1-492B-8F28-EDBC068D2020}" type="presOf" srcId="{2450116F-E0F5-4828-BD80-752B0310C687}" destId="{2312E3AC-7654-4861-A8D2-0D69439D0674}" srcOrd="0" destOrd="0" presId="urn:microsoft.com/office/officeart/2008/layout/RadialCluster"/>
    <dgm:cxn modelId="{82DA295E-876A-4552-99F0-182165898F53}" type="presOf" srcId="{063520F9-EFE6-453F-949C-1BB2D3283CA7}" destId="{BFA67238-9A4D-4C72-A082-0ABBC8CCBF00}" srcOrd="0" destOrd="0" presId="urn:microsoft.com/office/officeart/2008/layout/RadialCluster"/>
    <dgm:cxn modelId="{373C3241-FA60-4BB7-AE21-825A304C1530}" srcId="{0A5C0495-C510-46C2-A9C3-F269347B5476}" destId="{131E4FB7-BF03-4C82-AE45-A509BB5BE0F1}" srcOrd="1" destOrd="0" parTransId="{2450116F-E0F5-4828-BD80-752B0310C687}" sibTransId="{8708144F-5F86-408A-83A4-06D794C30CD7}"/>
    <dgm:cxn modelId="{B9228C46-CD05-4573-AF90-AD8CC7229F3E}" type="presOf" srcId="{45B9BCB1-4AAC-460A-9C4F-DF5513749ED2}" destId="{6EB00D9E-009E-4FD0-A491-D24CB4A8FD37}" srcOrd="0" destOrd="0" presId="urn:microsoft.com/office/officeart/2008/layout/RadialCluster"/>
    <dgm:cxn modelId="{980D4D53-DC68-4C0F-B34D-85FE44F1803F}" type="presOf" srcId="{C0FA820F-A17C-40DB-938A-5E5113E4236F}" destId="{4AB4ED05-4E63-4590-849A-412A5BDC75A5}" srcOrd="0" destOrd="0" presId="urn:microsoft.com/office/officeart/2008/layout/RadialCluster"/>
    <dgm:cxn modelId="{79A4EA76-6C79-4A96-A3F9-B27F6BDB250B}" srcId="{03D5468F-82CA-4ECF-BABB-BA868D7D43E5}" destId="{0A5C0495-C510-46C2-A9C3-F269347B5476}" srcOrd="0" destOrd="0" parTransId="{365810C8-A1D2-4190-B80F-8C4AED48881D}" sibTransId="{7A70B085-D688-40E7-BFC6-24A359A5944D}"/>
    <dgm:cxn modelId="{A7937F7C-EBD3-420A-B3BE-642681C629BF}" type="presOf" srcId="{F34F6556-D448-4655-A941-E02ADF067E8B}" destId="{2F37B449-A84C-4CF3-95E3-1F3172365FB9}" srcOrd="0" destOrd="0" presId="urn:microsoft.com/office/officeart/2008/layout/RadialCluster"/>
    <dgm:cxn modelId="{3E97DABD-485F-4B13-AF1B-227822DFF0AC}" type="presOf" srcId="{03D5468F-82CA-4ECF-BABB-BA868D7D43E5}" destId="{DEF5DEE7-764E-4A7F-ADE6-4D6C48B2C027}" srcOrd="0" destOrd="0" presId="urn:microsoft.com/office/officeart/2008/layout/RadialCluster"/>
    <dgm:cxn modelId="{0016A1D3-80FA-446B-90B9-10F9E0300C89}" srcId="{0A5C0495-C510-46C2-A9C3-F269347B5476}" destId="{F34F6556-D448-4655-A941-E02ADF067E8B}" srcOrd="2" destOrd="0" parTransId="{45B9BCB1-4AAC-460A-9C4F-DF5513749ED2}" sibTransId="{114E61F4-9AD3-472B-8C1D-5AAA3FC9710D}"/>
    <dgm:cxn modelId="{68EC84FD-8836-472A-8083-EE079BD9BDF8}" type="presOf" srcId="{131E4FB7-BF03-4C82-AE45-A509BB5BE0F1}" destId="{23F58831-B95C-431D-9049-E8451BF3C500}" srcOrd="0" destOrd="0" presId="urn:microsoft.com/office/officeart/2008/layout/RadialCluster"/>
    <dgm:cxn modelId="{AD1290E2-03E0-4B52-A358-29DC000ECA08}" type="presParOf" srcId="{DEF5DEE7-764E-4A7F-ADE6-4D6C48B2C027}" destId="{2C2768B5-36F1-49BA-9097-9F73D5193BBB}" srcOrd="0" destOrd="0" presId="urn:microsoft.com/office/officeart/2008/layout/RadialCluster"/>
    <dgm:cxn modelId="{5FC418B1-6A63-4B64-890E-AA72797F8AF8}" type="presParOf" srcId="{2C2768B5-36F1-49BA-9097-9F73D5193BBB}" destId="{60CCB419-635C-4FDB-8847-8E25A0983162}" srcOrd="0" destOrd="0" presId="urn:microsoft.com/office/officeart/2008/layout/RadialCluster"/>
    <dgm:cxn modelId="{82519FAE-D26A-4B5D-9C5F-0635FFBBB89C}" type="presParOf" srcId="{2C2768B5-36F1-49BA-9097-9F73D5193BBB}" destId="{4AB4ED05-4E63-4590-849A-412A5BDC75A5}" srcOrd="1" destOrd="0" presId="urn:microsoft.com/office/officeart/2008/layout/RadialCluster"/>
    <dgm:cxn modelId="{1C8DA560-568E-44EF-8BF1-DCC0BABC7FE1}" type="presParOf" srcId="{2C2768B5-36F1-49BA-9097-9F73D5193BBB}" destId="{BFA67238-9A4D-4C72-A082-0ABBC8CCBF00}" srcOrd="2" destOrd="0" presId="urn:microsoft.com/office/officeart/2008/layout/RadialCluster"/>
    <dgm:cxn modelId="{F1AEBEC2-8A6C-4B19-AB03-14C678231297}" type="presParOf" srcId="{2C2768B5-36F1-49BA-9097-9F73D5193BBB}" destId="{2312E3AC-7654-4861-A8D2-0D69439D0674}" srcOrd="3" destOrd="0" presId="urn:microsoft.com/office/officeart/2008/layout/RadialCluster"/>
    <dgm:cxn modelId="{EB711150-436B-4447-B887-85E4C3E72F0A}" type="presParOf" srcId="{2C2768B5-36F1-49BA-9097-9F73D5193BBB}" destId="{23F58831-B95C-431D-9049-E8451BF3C500}" srcOrd="4" destOrd="0" presId="urn:microsoft.com/office/officeart/2008/layout/RadialCluster"/>
    <dgm:cxn modelId="{8D2270E1-A574-46F9-8E91-EDB85EFBC6B4}" type="presParOf" srcId="{2C2768B5-36F1-49BA-9097-9F73D5193BBB}" destId="{6EB00D9E-009E-4FD0-A491-D24CB4A8FD37}" srcOrd="5" destOrd="0" presId="urn:microsoft.com/office/officeart/2008/layout/RadialCluster"/>
    <dgm:cxn modelId="{B7C445CE-73D5-40AC-BBD9-B09F182DC824}" type="presParOf" srcId="{2C2768B5-36F1-49BA-9097-9F73D5193BBB}" destId="{2F37B449-A84C-4CF3-95E3-1F3172365FB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1178-3F87-4DC1-B0FF-130905C38B35}">
      <dsp:nvSpPr>
        <dsp:cNvPr id="0" name=""/>
        <dsp:cNvSpPr/>
      </dsp:nvSpPr>
      <dsp:spPr>
        <a:xfrm rot="2518988">
          <a:off x="2036012" y="2595280"/>
          <a:ext cx="543910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543910" y="27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53459-09E1-49EA-917F-8F8CA2D333CA}">
      <dsp:nvSpPr>
        <dsp:cNvPr id="0" name=""/>
        <dsp:cNvSpPr/>
      </dsp:nvSpPr>
      <dsp:spPr>
        <a:xfrm>
          <a:off x="2105812" y="1823661"/>
          <a:ext cx="609313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09313" y="27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529F0-4C32-4BF0-A6B6-0C00152A542B}">
      <dsp:nvSpPr>
        <dsp:cNvPr id="0" name=""/>
        <dsp:cNvSpPr/>
      </dsp:nvSpPr>
      <dsp:spPr>
        <a:xfrm rot="19262776">
          <a:off x="2028482" y="1075215"/>
          <a:ext cx="695579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695579" y="27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B362C-2BC3-45A6-A2B2-5EB12AFC7191}">
      <dsp:nvSpPr>
        <dsp:cNvPr id="0" name=""/>
        <dsp:cNvSpPr/>
      </dsp:nvSpPr>
      <dsp:spPr>
        <a:xfrm>
          <a:off x="597739" y="1120182"/>
          <a:ext cx="1705502" cy="14539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2A07-5025-47A5-8480-E52FE0022508}">
      <dsp:nvSpPr>
        <dsp:cNvPr id="0" name=""/>
        <dsp:cNvSpPr/>
      </dsp:nvSpPr>
      <dsp:spPr>
        <a:xfrm>
          <a:off x="2502380" y="37946"/>
          <a:ext cx="1127300" cy="1014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100" kern="1200" dirty="0">
              <a:latin typeface="Libre Franklin" pitchFamily="2" charset="0"/>
            </a:rPr>
            <a:t>Nəzarət olunan öyrənmə</a:t>
          </a:r>
          <a:endParaRPr lang="en-US" sz="1100" kern="1200" dirty="0">
            <a:latin typeface="Libre Franklin" pitchFamily="2" charset="0"/>
          </a:endParaRPr>
        </a:p>
      </dsp:txBody>
      <dsp:txXfrm>
        <a:off x="2667469" y="186511"/>
        <a:ext cx="797122" cy="717336"/>
      </dsp:txXfrm>
    </dsp:sp>
    <dsp:sp modelId="{12BA1F76-1BD2-49D5-A868-183946B3F474}">
      <dsp:nvSpPr>
        <dsp:cNvPr id="0" name=""/>
        <dsp:cNvSpPr/>
      </dsp:nvSpPr>
      <dsp:spPr>
        <a:xfrm>
          <a:off x="3635563" y="54789"/>
          <a:ext cx="1690950" cy="101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z-Latn-AZ" sz="1700" kern="1200" dirty="0">
              <a:latin typeface="Libre Franklin" pitchFamily="2" charset="0"/>
            </a:rPr>
            <a:t>Sinifləndirmə</a:t>
          </a:r>
          <a:endParaRPr lang="en-US" sz="1700" kern="1200" dirty="0">
            <a:latin typeface="Libre Franklin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z-Latn-AZ" sz="1700" kern="1200" dirty="0">
              <a:latin typeface="Libre Franklin" pitchFamily="2" charset="0"/>
            </a:rPr>
            <a:t>Reqresiya</a:t>
          </a:r>
          <a:endParaRPr lang="en-US" sz="1700" kern="1200" dirty="0">
            <a:latin typeface="Libre Franklin" pitchFamily="2" charset="0"/>
          </a:endParaRPr>
        </a:p>
      </dsp:txBody>
      <dsp:txXfrm>
        <a:off x="3635563" y="54789"/>
        <a:ext cx="1690950" cy="1014466"/>
      </dsp:txXfrm>
    </dsp:sp>
    <dsp:sp modelId="{1E1A1F2E-2B6E-4D8B-829B-99AD57954E8F}">
      <dsp:nvSpPr>
        <dsp:cNvPr id="0" name=""/>
        <dsp:cNvSpPr/>
      </dsp:nvSpPr>
      <dsp:spPr>
        <a:xfrm>
          <a:off x="2715125" y="1318267"/>
          <a:ext cx="1102501" cy="1065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100" kern="1200" dirty="0">
              <a:latin typeface="Libre Franklin" pitchFamily="2" charset="0"/>
            </a:rPr>
            <a:t>Nəzarətsiz öyrənmə</a:t>
          </a:r>
          <a:endParaRPr lang="en-US" sz="1100" kern="1200" dirty="0">
            <a:latin typeface="Libre Franklin" pitchFamily="2" charset="0"/>
          </a:endParaRPr>
        </a:p>
      </dsp:txBody>
      <dsp:txXfrm>
        <a:off x="2876583" y="1474377"/>
        <a:ext cx="779585" cy="753763"/>
      </dsp:txXfrm>
    </dsp:sp>
    <dsp:sp modelId="{56CF0B7D-2071-4904-BB60-75ACC606A3F2}">
      <dsp:nvSpPr>
        <dsp:cNvPr id="0" name=""/>
        <dsp:cNvSpPr/>
      </dsp:nvSpPr>
      <dsp:spPr>
        <a:xfrm>
          <a:off x="2360710" y="2640142"/>
          <a:ext cx="1097669" cy="1048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100" kern="1200" dirty="0">
              <a:latin typeface="Libre Franklin" pitchFamily="2" charset="0"/>
            </a:rPr>
            <a:t>Özünü inkişaf etdirən öyrənmə</a:t>
          </a:r>
          <a:endParaRPr lang="en-US" sz="1100" kern="1200" dirty="0">
            <a:latin typeface="Libre Franklin" pitchFamily="2" charset="0"/>
          </a:endParaRPr>
        </a:p>
      </dsp:txBody>
      <dsp:txXfrm>
        <a:off x="2521460" y="2793641"/>
        <a:ext cx="776169" cy="741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CB419-635C-4FDB-8847-8E25A0983162}">
      <dsp:nvSpPr>
        <dsp:cNvPr id="0" name=""/>
        <dsp:cNvSpPr/>
      </dsp:nvSpPr>
      <dsp:spPr>
        <a:xfrm>
          <a:off x="2206048" y="1582018"/>
          <a:ext cx="1291608" cy="1160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800" b="0" i="0" u="none" kern="1200" dirty="0">
              <a:solidFill>
                <a:schemeClr val="accent6">
                  <a:lumMod val="95000"/>
                  <a:lumOff val="5000"/>
                </a:schemeClr>
              </a:solidFill>
              <a:latin typeface="Libre Franklin" pitchFamily="2" charset="0"/>
            </a:rPr>
            <a:t>Müştəri məlumatı</a:t>
          </a:r>
          <a:endParaRPr lang="en-US" sz="1800" b="0" i="0" u="none" kern="1200" dirty="0">
            <a:solidFill>
              <a:schemeClr val="accent6">
                <a:lumMod val="95000"/>
                <a:lumOff val="5000"/>
              </a:schemeClr>
            </a:solidFill>
            <a:latin typeface="Libre Franklin" pitchFamily="2" charset="0"/>
          </a:endParaRPr>
        </a:p>
      </dsp:txBody>
      <dsp:txXfrm>
        <a:off x="2262704" y="1638674"/>
        <a:ext cx="1178296" cy="1047288"/>
      </dsp:txXfrm>
    </dsp:sp>
    <dsp:sp modelId="{4AB4ED05-4E63-4590-849A-412A5BDC75A5}">
      <dsp:nvSpPr>
        <dsp:cNvPr id="0" name=""/>
        <dsp:cNvSpPr/>
      </dsp:nvSpPr>
      <dsp:spPr>
        <a:xfrm rot="16170408">
          <a:off x="2557315" y="1294958"/>
          <a:ext cx="5741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41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67238-9A4D-4C72-A082-0ABBC8CCBF00}">
      <dsp:nvSpPr>
        <dsp:cNvPr id="0" name=""/>
        <dsp:cNvSpPr/>
      </dsp:nvSpPr>
      <dsp:spPr>
        <a:xfrm>
          <a:off x="2176999" y="42583"/>
          <a:ext cx="1321521" cy="9653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400" kern="1200" dirty="0">
              <a:latin typeface="Libre Franklin" pitchFamily="2" charset="0"/>
            </a:rPr>
            <a:t>Demoqrafik məlumat</a:t>
          </a:r>
          <a:endParaRPr lang="en-US" sz="1100" kern="1200" dirty="0">
            <a:latin typeface="Libre Franklin" pitchFamily="2" charset="0"/>
          </a:endParaRPr>
        </a:p>
      </dsp:txBody>
      <dsp:txXfrm>
        <a:off x="2224122" y="89706"/>
        <a:ext cx="1227275" cy="871068"/>
      </dsp:txXfrm>
    </dsp:sp>
    <dsp:sp modelId="{2312E3AC-7654-4861-A8D2-0D69439D0674}">
      <dsp:nvSpPr>
        <dsp:cNvPr id="0" name=""/>
        <dsp:cNvSpPr/>
      </dsp:nvSpPr>
      <dsp:spPr>
        <a:xfrm rot="1441836">
          <a:off x="3472017" y="2570731"/>
          <a:ext cx="591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65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58831-B95C-431D-9049-E8451BF3C500}">
      <dsp:nvSpPr>
        <dsp:cNvPr id="0" name=""/>
        <dsp:cNvSpPr/>
      </dsp:nvSpPr>
      <dsp:spPr>
        <a:xfrm>
          <a:off x="4038031" y="2516576"/>
          <a:ext cx="1185536" cy="8778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200" kern="1200" dirty="0">
              <a:latin typeface="Libre Franklin" pitchFamily="2" charset="0"/>
            </a:rPr>
            <a:t>Müştərinin</a:t>
          </a:r>
          <a:r>
            <a:rPr lang="az-Latn-AZ" sz="1200" kern="1200" baseline="0" dirty="0">
              <a:latin typeface="Libre Franklin" pitchFamily="2" charset="0"/>
            </a:rPr>
            <a:t> istifadə etdiyi xidmətlər</a:t>
          </a:r>
          <a:endParaRPr lang="en-US" sz="1200" kern="1200" dirty="0">
            <a:latin typeface="Libre Franklin" pitchFamily="2" charset="0"/>
          </a:endParaRPr>
        </a:p>
      </dsp:txBody>
      <dsp:txXfrm>
        <a:off x="4080884" y="2559429"/>
        <a:ext cx="1099830" cy="792133"/>
      </dsp:txXfrm>
    </dsp:sp>
    <dsp:sp modelId="{6EB00D9E-009E-4FD0-A491-D24CB4A8FD37}">
      <dsp:nvSpPr>
        <dsp:cNvPr id="0" name=""/>
        <dsp:cNvSpPr/>
      </dsp:nvSpPr>
      <dsp:spPr>
        <a:xfrm rot="9270144">
          <a:off x="1746707" y="2574246"/>
          <a:ext cx="4828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285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7B449-A84C-4CF3-95E3-1F3172365FB9}">
      <dsp:nvSpPr>
        <dsp:cNvPr id="0" name=""/>
        <dsp:cNvSpPr/>
      </dsp:nvSpPr>
      <dsp:spPr>
        <a:xfrm>
          <a:off x="607272" y="2523409"/>
          <a:ext cx="1162949" cy="8641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Latn-AZ" sz="1400" kern="1200" dirty="0">
              <a:latin typeface="Libre Franklin" pitchFamily="2" charset="0"/>
            </a:rPr>
            <a:t>Hesab məlumatı</a:t>
          </a:r>
          <a:endParaRPr lang="en-US" sz="2100" kern="1200" dirty="0">
            <a:latin typeface="Libre Franklin" pitchFamily="2" charset="0"/>
          </a:endParaRPr>
        </a:p>
      </dsp:txBody>
      <dsp:txXfrm>
        <a:off x="649457" y="2565594"/>
        <a:ext cx="1078579" cy="779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g9b62cbd3bc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2" name="Google Shape;2612;g9b62cbd3bc_2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993d73b759_7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993d73b759_7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a557fbe4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a557fbe4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a557fbe40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a557fbe40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993d73b75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993d73b75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" name="Google Shape;6021;g9d70899d0f_3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2" name="Google Shape;6022;g9d70899d0f_3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9b62cbd3b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9b62cbd3b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3969108f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93969108f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0f900027_1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0f900027_1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9925c4ee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9925c4ee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93969108f1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93969108f1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_1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7_1_1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7_1_1_1_1_1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/>
          <p:nvPr/>
        </p:nvSpPr>
        <p:spPr>
          <a:xfrm rot="5400000" flipH="1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0"/>
          <p:cNvSpPr/>
          <p:nvPr/>
        </p:nvSpPr>
        <p:spPr>
          <a:xfrm rot="-5400000" flipH="1">
            <a:off x="8028601" y="2755547"/>
            <a:ext cx="862800" cy="360000"/>
          </a:xfrm>
          <a:prstGeom prst="triangle">
            <a:avLst>
              <a:gd name="adj" fmla="val 634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ix Column 3">
  <p:cSld name="CUSTOM_1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 rot="-5400000" flipH="1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2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3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4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5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6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7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8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/>
          <p:nvPr/>
        </p:nvSpPr>
        <p:spPr>
          <a:xfrm rot="5400454" flipH="1">
            <a:off x="-1715103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1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8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name="adj" fmla="val 2094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 rot="5400000" flipH="1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7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rot="-10799546" flipH="1">
            <a:off x="-2" y="300"/>
            <a:ext cx="4545900" cy="1131600"/>
          </a:xfrm>
          <a:prstGeom prst="triangle">
            <a:avLst>
              <a:gd name="adj" fmla="val 29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140A-2D84-5D47-79EA-1EAC5B3D7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B34F-545E-228F-4084-0B40DFE3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D793E-4861-723B-5475-79297A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6E47-D085-1D03-9718-61FF60FD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4219-F074-7A24-2714-E13F8A15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678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40A6-914C-1AE7-9E10-C9136684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4661-8315-AADC-6F18-42D13714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CABD-54FC-B7CF-504A-2F7C1847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B89B-9A1A-2AFC-FC63-889CBEC9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4D68-E3D4-B17F-3E3A-F77061DC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2281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6FDE-A92A-50AA-5023-3CC8C90A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27AEF-3CA7-3A7A-4B4C-575A8B39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CF9F-23A1-88AC-F708-766614E6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19638-7334-F1E0-A4C3-F9A924BB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839C-5EB5-65E2-DAE6-59539529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614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A91A-36E0-3892-3602-B51EBCD2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2018-FB89-8E89-A331-0D186378B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935AC-7BCB-61BF-B2B0-397E44D7B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EFD4-E558-2809-BCEF-0AB8097D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3D6CA-ED84-D47C-E7FE-BD7BC7B8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C335-B55C-7C78-142C-3281EE3B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3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9A7D-D4F5-FE6B-6328-81F79CA7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8A38-2D90-FEBC-F91E-F997D0FF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006A4-D2C7-2EBA-359E-069396441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55B79-A1DD-4E08-D3B3-F44BBAB1B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9B71-5546-6465-337A-643FF5007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8FB8D-06E3-0D4E-4ABC-2B2B66B8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32433-8E02-E6AA-26A8-919A8705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C04FC-10EC-482D-53CB-B3407B2B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21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5ABD-4CA7-E729-AD4A-2A91751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1277B-DF02-B48C-DE70-5381BC9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EB1D-15D7-D7C0-9B8B-19CF755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FB438-D13C-5019-C7BB-A3DE104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47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010C8-5AAF-344A-A9D7-65887B32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58AD3-02EE-7722-3414-A0BC911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9C652-441C-EE60-9238-43665646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0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F0B1-EB24-CAB5-8FC8-E48605FB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725C-236E-FCF7-B424-A8B5E9FA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55F88-FC57-96D1-D34D-707FB270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791B-D21B-D32F-01A2-D7086B06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BD65-CEB9-B6C2-F175-CDFD67C9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5FC0A-D4F2-DB1C-917D-7CDE4E7C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246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CC48-65C0-5E22-7612-9608AA0B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99922-2370-6A06-FA1D-11EBE55B2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F623-71CC-E266-8842-FD1130DE6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29CC2-1823-DAC0-A590-866C9A50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4F-92CB-CE3B-1496-A50EC551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C3306-3569-6586-2C85-76FD71A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343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027F-5995-7164-B759-8DC53972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3EFE3-C53E-BF7B-03BE-56D226F18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84E2-DF60-349E-EEC0-E958EB42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9D44-241F-BA48-05DF-CAE70A79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78DF-A697-DF4E-710E-DCD1E20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2377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052B3-14C7-E08E-79CA-98B91C6B0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9126-40D8-C670-3969-43D3735C1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9707-032C-2485-B89F-794F2655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CC36-7463-DE7C-AAAA-A08148B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B699-70C5-1A2D-A7CC-738495F8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5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757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71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0" r:id="rId8"/>
    <p:sldLayoutId id="2147483662" r:id="rId9"/>
    <p:sldLayoutId id="2147483663" r:id="rId10"/>
    <p:sldLayoutId id="2147483665" r:id="rId11"/>
    <p:sldLayoutId id="2147483666" r:id="rId12"/>
    <p:sldLayoutId id="2147483668" r:id="rId13"/>
    <p:sldLayoutId id="2147483672" r:id="rId14"/>
    <p:sldLayoutId id="2147483673" r:id="rId15"/>
    <p:sldLayoutId id="2147483677" r:id="rId16"/>
    <p:sldLayoutId id="2147483678" r:id="rId17"/>
    <p:sldLayoutId id="214748368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521EC-0948-938E-9F1E-9E131863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54FB-7403-D200-7023-A18424C8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D912-D8C8-A56A-DF96-EE4BE74B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5C9B7-1B9D-4CCE-8250-515819C0DB65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540-887C-4B8E-6879-5B398EDB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57CF-8743-C59C-5F66-472E6B70A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A19F-360B-425F-AEFA-A1C3D743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5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lahashimli/customerChurn/tree/master" TargetMode="External"/><Relationship Id="rId2" Type="http://schemas.openxmlformats.org/officeDocument/2006/relationships/hyperlink" Target="https://tyqm42ijjjfmtawyhty73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210715" y="1584337"/>
            <a:ext cx="4803371" cy="1560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Libre Franklin" pitchFamily="2" charset="0"/>
              </a:rPr>
              <a:t>Telecommunication Customer Churn</a:t>
            </a:r>
            <a:endParaRPr sz="3600" dirty="0">
              <a:latin typeface="Libre Franklin" pitchFamily="2" charset="0"/>
            </a:endParaRPr>
          </a:p>
        </p:txBody>
      </p:sp>
      <p:grpSp>
        <p:nvGrpSpPr>
          <p:cNvPr id="251" name="Google Shape;251;p41"/>
          <p:cNvGrpSpPr/>
          <p:nvPr/>
        </p:nvGrpSpPr>
        <p:grpSpPr>
          <a:xfrm>
            <a:off x="4538058" y="736315"/>
            <a:ext cx="3881893" cy="3866200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>
            <a:spLocks noGrp="1"/>
          </p:cNvSpPr>
          <p:nvPr>
            <p:ph type="title"/>
          </p:nvPr>
        </p:nvSpPr>
        <p:spPr>
          <a:xfrm>
            <a:off x="404269" y="173479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Dat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anın</a:t>
            </a:r>
            <a:r>
              <a:rPr lang="az-Latn-AZ" sz="32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təmizlənməsi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871" name="Google Shape;871;p48"/>
          <p:cNvSpPr txBox="1">
            <a:spLocks noGrp="1"/>
          </p:cNvSpPr>
          <p:nvPr>
            <p:ph type="body" idx="1"/>
          </p:nvPr>
        </p:nvSpPr>
        <p:spPr>
          <a:xfrm>
            <a:off x="1475184" y="1445979"/>
            <a:ext cx="6193632" cy="24249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Duplikat dəyərlərin yoxlanılması</a:t>
            </a: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İnformativ olmayan sütunun silinməsi (customerID)</a:t>
            </a: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Potensial boşluqların silinməsi</a:t>
            </a: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Boş xanaların NaN ilə əvəz olunması</a:t>
            </a: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Sütunların data tiplərinin düzəldilməsi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NaN dəyərlərin yoxlanılması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Tenure 0, TotalCharges NaN olan sətirlərin silinməsi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az-Latn-AZ" dirty="0"/>
              <a:t>«No phone service» , «No internet service» kimi dəyərlərin «No» ilə əvəz edilməsi</a:t>
            </a: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az-Latn-AZ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2FE4-A815-C0B2-04D6-88D58A4E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1112" y="1066739"/>
            <a:ext cx="3485213" cy="1762187"/>
          </a:xfrm>
        </p:spPr>
        <p:txBody>
          <a:bodyPr/>
          <a:lstStyle/>
          <a:p>
            <a:pPr algn="ctr"/>
            <a:r>
              <a:rPr lang="az-Latn-AZ" sz="4400" dirty="0">
                <a:latin typeface="Libre Franklin" pitchFamily="2" charset="0"/>
              </a:rPr>
              <a:t>Data Analizi</a:t>
            </a:r>
            <a:br>
              <a:rPr lang="az-Latn-AZ" sz="4400" dirty="0">
                <a:latin typeface="Libre Franklin" pitchFamily="2" charset="0"/>
              </a:rPr>
            </a:br>
            <a:r>
              <a:rPr lang="az-Latn-AZ" sz="4400" dirty="0">
                <a:latin typeface="Libre Franklin" pitchFamily="2" charset="0"/>
              </a:rPr>
              <a:t>EDA</a:t>
            </a:r>
            <a:endParaRPr lang="en-US" sz="4400" dirty="0">
              <a:latin typeface="Libre Franklin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6C8D-5209-CAF4-091D-5D3C4025F4B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F1E0F-1E5C-11A7-B5CA-28EA7B94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1" y="1333501"/>
            <a:ext cx="3422300" cy="30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53C1-B6BB-1698-2C28-5276D103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00" y="248326"/>
            <a:ext cx="8100000" cy="572700"/>
          </a:xfrm>
        </p:spPr>
        <p:txBody>
          <a:bodyPr/>
          <a:lstStyle/>
          <a:p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Datanın</a:t>
            </a:r>
            <a:r>
              <a:rPr lang="az-Latn-AZ" sz="32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analizi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3F7B1-CB67-38C0-2FE9-47D8102A9D21}"/>
              </a:ext>
            </a:extLst>
          </p:cNvPr>
          <p:cNvSpPr/>
          <p:nvPr/>
        </p:nvSpPr>
        <p:spPr>
          <a:xfrm>
            <a:off x="1173809" y="1371391"/>
            <a:ext cx="6451381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Numerik dəyişənlərin statistik göstəricilərinin yoxlanılması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Numerik dəyişənlərdə kənara çıxan dəyərlərin olub olmamasını yoxlamaq</a:t>
            </a:r>
            <a:endParaRPr lang="az-Latn-AZ" sz="16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Hər bir dəyişənlərin paylanmasının vizuallaşdırılması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Kateqorik dəyişənlərin numerik dəyərlərə çevrilməsi(labelEncoding)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Dəyişənlər arasında korrelasiyanın vizuallaşdırılması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Bir-biri ilə əlaqəsi yüksək olan(multikollinear) dəyişənlərin datasetdən çıxarılması</a:t>
            </a:r>
          </a:p>
          <a:p>
            <a:pPr algn="ctr"/>
            <a:endParaRPr lang="en-US" sz="18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6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62"/>
          <p:cNvSpPr txBox="1">
            <a:spLocks noGrp="1"/>
          </p:cNvSpPr>
          <p:nvPr>
            <p:ph type="subTitle" idx="1"/>
          </p:nvPr>
        </p:nvSpPr>
        <p:spPr>
          <a:xfrm>
            <a:off x="5993605" y="1391400"/>
            <a:ext cx="2281575" cy="2487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351" name="Google Shape;2351;p62"/>
          <p:cNvSpPr txBox="1">
            <a:spLocks noGrp="1"/>
          </p:cNvSpPr>
          <p:nvPr>
            <p:ph type="title"/>
          </p:nvPr>
        </p:nvSpPr>
        <p:spPr>
          <a:xfrm>
            <a:off x="351113" y="103762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  <a:sym typeface="Arial"/>
              </a:rPr>
              <a:t>Korrelasiya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30973B-C839-DB27-503D-01DF49E4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0" y="784861"/>
            <a:ext cx="5648930" cy="408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7414A-59EE-F934-5378-AACAF971B8AB}"/>
              </a:ext>
            </a:extLst>
          </p:cNvPr>
          <p:cNvSpPr/>
          <p:nvPr/>
        </p:nvSpPr>
        <p:spPr>
          <a:xfrm>
            <a:off x="6050280" y="1850398"/>
            <a:ext cx="293388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Tenure və TotalCharges dəyişənləri arasında çox yüksək (83%)</a:t>
            </a:r>
          </a:p>
          <a:p>
            <a:pPr algn="ctr"/>
            <a:r>
              <a:rPr lang="az-Latn-AZ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k</a:t>
            </a:r>
            <a:r>
              <a:rPr lang="az-Latn-AZ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orrelasiya olduğunu nəzərə alaraq onları datasetdən çıxardıq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E284-ECE1-02FC-E0DE-71C01751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4296" y="1348325"/>
            <a:ext cx="3878580" cy="1468220"/>
          </a:xfrm>
        </p:spPr>
        <p:txBody>
          <a:bodyPr/>
          <a:lstStyle/>
          <a:p>
            <a:pPr algn="ctr"/>
            <a:r>
              <a:rPr lang="en-US" sz="3600" dirty="0">
                <a:latin typeface="Libre Franklin" pitchFamily="2" charset="0"/>
              </a:rPr>
              <a:t>Data</a:t>
            </a:r>
            <a:r>
              <a:rPr lang="az-Latn-AZ" sz="3600" dirty="0">
                <a:latin typeface="Libre Franklin" pitchFamily="2" charset="0"/>
              </a:rPr>
              <a:t>nın</a:t>
            </a:r>
            <a:r>
              <a:rPr lang="en-US" sz="3600" dirty="0">
                <a:latin typeface="Libre Franklin" pitchFamily="2" charset="0"/>
              </a:rPr>
              <a:t> </a:t>
            </a:r>
            <a:r>
              <a:rPr lang="az-Latn-AZ" sz="3600" dirty="0">
                <a:latin typeface="Libre Franklin" pitchFamily="2" charset="0"/>
              </a:rPr>
              <a:t>vizuallaşdırılması</a:t>
            </a:r>
            <a:endParaRPr lang="en-US" sz="3600" dirty="0">
              <a:latin typeface="Libre Franklin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CE8BBE-B53C-7FE4-58F5-EE5280623EA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D08D1-DD9A-4C03-E43F-8EF3FAA2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51" y="1507182"/>
            <a:ext cx="3069448" cy="28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DE1-EF06-EA34-26EA-A83AD5E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471" y="0"/>
            <a:ext cx="6689870" cy="572628"/>
          </a:xfrm>
        </p:spPr>
        <p:txBody>
          <a:bodyPr/>
          <a:lstStyle/>
          <a:p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  <a:sym typeface="Arial"/>
              </a:rPr>
              <a:t>Numerik</a:t>
            </a:r>
            <a:r>
              <a:rPr lang="az-Latn-AZ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dəyişənlərin</a:t>
            </a:r>
            <a:r>
              <a:rPr lang="az-Latn-AZ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paylanması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1C892-453E-C2C8-0763-7B99D91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7" y="1064857"/>
            <a:ext cx="3853903" cy="1883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52140-AB48-F4BE-0F93-DF61632E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06" y="1123855"/>
            <a:ext cx="3764756" cy="1782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70CF7-4274-1D20-7932-7D7F2E2E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2" y="3314738"/>
            <a:ext cx="3853903" cy="1750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255870-6884-E2B7-6E7E-30F694B7FA46}"/>
              </a:ext>
            </a:extLst>
          </p:cNvPr>
          <p:cNvSpPr txBox="1"/>
          <p:nvPr/>
        </p:nvSpPr>
        <p:spPr>
          <a:xfrm>
            <a:off x="1609205" y="816078"/>
            <a:ext cx="878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dirty="0">
                <a:ln w="0"/>
                <a:solidFill>
                  <a:schemeClr val="tx1"/>
                </a:solidFill>
              </a:rPr>
              <a:t>tenure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F83A8-538C-EB2C-CB90-D9AFEA45CB36}"/>
              </a:ext>
            </a:extLst>
          </p:cNvPr>
          <p:cNvSpPr txBox="1"/>
          <p:nvPr/>
        </p:nvSpPr>
        <p:spPr>
          <a:xfrm>
            <a:off x="3851838" y="2947964"/>
            <a:ext cx="1585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dirty="0">
                <a:ln w="0"/>
                <a:solidFill>
                  <a:schemeClr val="tx1"/>
                </a:solidFill>
              </a:rPr>
              <a:t>TotalCharges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CE660-7242-DF5A-BEB7-76386641D3DF}"/>
              </a:ext>
            </a:extLst>
          </p:cNvPr>
          <p:cNvSpPr txBox="1"/>
          <p:nvPr/>
        </p:nvSpPr>
        <p:spPr>
          <a:xfrm>
            <a:off x="5574122" y="793004"/>
            <a:ext cx="155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dirty="0">
                <a:ln w="0"/>
                <a:solidFill>
                  <a:schemeClr val="tx1"/>
                </a:solidFill>
              </a:rPr>
              <a:t>MonthlyCharges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ACFE6-F921-6B46-E1C7-D5B4C7C96CAE}"/>
              </a:ext>
            </a:extLst>
          </p:cNvPr>
          <p:cNvSpPr/>
          <p:nvPr/>
        </p:nvSpPr>
        <p:spPr>
          <a:xfrm>
            <a:off x="895950" y="830680"/>
            <a:ext cx="78051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g</a:t>
            </a:r>
            <a:r>
              <a:rPr lang="az-Latn-AZ" b="0" cap="none" spc="0" dirty="0">
                <a:ln w="0"/>
                <a:solidFill>
                  <a:schemeClr val="tx1"/>
                </a:solidFill>
              </a:rPr>
              <a:t>ender 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94B7A-F74C-DB54-0AA0-F4EC5B3C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117643"/>
            <a:ext cx="3086498" cy="1623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700A0-DF38-8952-BBD1-6281E2BA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091" y="1118211"/>
            <a:ext cx="3059409" cy="16225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ECB865-8092-6EAD-EAF6-578E4C826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026" y="1135264"/>
            <a:ext cx="2965935" cy="1622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7D7302-1520-C43C-AD17-8168C21CA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" y="3151624"/>
            <a:ext cx="2916540" cy="16225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B51D49-4D80-2103-2B06-21B50473C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514" y="3134209"/>
            <a:ext cx="2831986" cy="16399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7CCFD4-2612-3B67-A126-B416FAE01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963" y="3116141"/>
            <a:ext cx="3091823" cy="1768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D9BC6-F057-C560-FA66-29949346D38D}"/>
              </a:ext>
            </a:extLst>
          </p:cNvPr>
          <p:cNvSpPr txBox="1"/>
          <p:nvPr/>
        </p:nvSpPr>
        <p:spPr>
          <a:xfrm>
            <a:off x="3372995" y="827486"/>
            <a:ext cx="126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dirty="0">
                <a:ln w="0"/>
                <a:solidFill>
                  <a:schemeClr val="tx1"/>
                </a:solidFill>
              </a:rPr>
              <a:t>SeniorCitizen</a:t>
            </a:r>
            <a:r>
              <a:rPr lang="az-Latn-AZ" sz="1400" b="0" cap="none" spc="0" dirty="0">
                <a:ln w="0"/>
                <a:solidFill>
                  <a:schemeClr val="tx1"/>
                </a:solidFill>
              </a:rPr>
              <a:t>  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DE5E1-E25C-F97A-0611-95F3D9B8175C}"/>
              </a:ext>
            </a:extLst>
          </p:cNvPr>
          <p:cNvSpPr txBox="1"/>
          <p:nvPr/>
        </p:nvSpPr>
        <p:spPr>
          <a:xfrm>
            <a:off x="6381956" y="827486"/>
            <a:ext cx="1064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400" dirty="0">
                <a:ln w="0"/>
                <a:solidFill>
                  <a:schemeClr val="tx1"/>
                </a:solidFill>
              </a:rPr>
              <a:t>Partner</a:t>
            </a:r>
            <a:r>
              <a:rPr lang="az-Latn-AZ" sz="1400" b="0" cap="none" spc="0" dirty="0">
                <a:ln w="0"/>
                <a:solidFill>
                  <a:schemeClr val="tx1"/>
                </a:solidFill>
              </a:rPr>
              <a:t>  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3F29FB-6DCB-30ED-03A3-6F1711D6C86E}"/>
              </a:ext>
            </a:extLst>
          </p:cNvPr>
          <p:cNvSpPr txBox="1"/>
          <p:nvPr/>
        </p:nvSpPr>
        <p:spPr>
          <a:xfrm>
            <a:off x="623238" y="2873798"/>
            <a:ext cx="1380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400" dirty="0">
                <a:ln w="0"/>
                <a:solidFill>
                  <a:schemeClr val="tx1"/>
                </a:solidFill>
              </a:rPr>
              <a:t>Dependents</a:t>
            </a:r>
            <a:r>
              <a:rPr lang="az-Latn-AZ" sz="1400" b="0" cap="none" spc="0" dirty="0">
                <a:ln w="0"/>
                <a:solidFill>
                  <a:schemeClr val="tx1"/>
                </a:solidFill>
              </a:rPr>
              <a:t> 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DA3F44-FFC7-6B3A-816D-A01A51B3A6C1}"/>
              </a:ext>
            </a:extLst>
          </p:cNvPr>
          <p:cNvSpPr txBox="1"/>
          <p:nvPr/>
        </p:nvSpPr>
        <p:spPr>
          <a:xfrm>
            <a:off x="3323896" y="2873798"/>
            <a:ext cx="1380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P</a:t>
            </a:r>
            <a:r>
              <a:rPr lang="az-Latn-AZ" sz="1400" dirty="0">
                <a:ln w="0"/>
                <a:solidFill>
                  <a:schemeClr val="tx1"/>
                </a:solidFill>
              </a:rPr>
              <a:t>honeService</a:t>
            </a:r>
            <a:r>
              <a:rPr lang="az-Latn-AZ" sz="1400" b="0" cap="none" spc="0" dirty="0">
                <a:ln w="0"/>
                <a:solidFill>
                  <a:schemeClr val="tx1"/>
                </a:solidFill>
              </a:rPr>
              <a:t>  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B6ED5F-ADD8-4F3A-90F1-FFCFFA902264}"/>
              </a:ext>
            </a:extLst>
          </p:cNvPr>
          <p:cNvSpPr txBox="1"/>
          <p:nvPr/>
        </p:nvSpPr>
        <p:spPr>
          <a:xfrm>
            <a:off x="6279500" y="2888599"/>
            <a:ext cx="1248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dirty="0">
                <a:ln w="0"/>
                <a:solidFill>
                  <a:schemeClr val="tx1"/>
                </a:solidFill>
              </a:rPr>
              <a:t>MultipleLines</a:t>
            </a:r>
            <a:r>
              <a:rPr lang="az-Latn-AZ" sz="1400" b="0" cap="none" spc="0" dirty="0">
                <a:ln w="0"/>
                <a:solidFill>
                  <a:schemeClr val="tx1"/>
                </a:solidFill>
              </a:rPr>
              <a:t>  </a:t>
            </a:r>
            <a:endParaRPr lang="en-US" sz="1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A4795D-BDB8-8BFB-054A-0B03A3A854E1}"/>
              </a:ext>
            </a:extLst>
          </p:cNvPr>
          <p:cNvSpPr/>
          <p:nvPr/>
        </p:nvSpPr>
        <p:spPr>
          <a:xfrm>
            <a:off x="1918871" y="228403"/>
            <a:ext cx="530626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Kateqorik dəyişənlərin</a:t>
            </a:r>
            <a:r>
              <a:rPr lang="az-Latn-AZ" sz="24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paylanması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B0B6E-9F92-496B-FABD-8495E98F81E8}"/>
              </a:ext>
            </a:extLst>
          </p:cNvPr>
          <p:cNvSpPr/>
          <p:nvPr/>
        </p:nvSpPr>
        <p:spPr>
          <a:xfrm>
            <a:off x="1802207" y="183760"/>
            <a:ext cx="52854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Kateqorik dəyişənlərin</a:t>
            </a:r>
            <a:r>
              <a:rPr lang="az-Latn-AZ" sz="2400" b="1" cap="none" spc="0" dirty="0">
                <a:ln w="0"/>
                <a:solidFill>
                  <a:srgbClr val="FFC000"/>
                </a:solidFill>
                <a:latin typeface="Libre Franklin" pitchFamily="2" charset="0"/>
              </a:rPr>
              <a:t> paylanması</a:t>
            </a:r>
            <a:endParaRPr lang="en-US" sz="2400" b="1" cap="none" spc="0" dirty="0">
              <a:ln w="0"/>
              <a:solidFill>
                <a:srgbClr val="FFC000"/>
              </a:solidFill>
              <a:latin typeface="Libre Franklin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58D38-8A19-4866-B5DB-A4D795B2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93" y="1132984"/>
            <a:ext cx="2675722" cy="1438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70EE4-847C-586A-26E3-082B959F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60" y="1115277"/>
            <a:ext cx="2748112" cy="145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BDB85-FE65-AB3A-7B20-BB753BDF5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12" y="1132984"/>
            <a:ext cx="2675722" cy="1456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3A003-BE49-5280-0DAA-18CA5FBF6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7" y="3067499"/>
            <a:ext cx="2664870" cy="1518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7F8D77-FDB6-85B9-2AD5-60C727EC0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006" y="3067498"/>
            <a:ext cx="2937509" cy="1518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C1026E-B589-DD13-B5AA-47FDE2380E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861" y="3129814"/>
            <a:ext cx="2675722" cy="14564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9DBA41-00C9-7C2B-8DE3-A7288870AE50}"/>
              </a:ext>
            </a:extLst>
          </p:cNvPr>
          <p:cNvSpPr txBox="1"/>
          <p:nvPr/>
        </p:nvSpPr>
        <p:spPr>
          <a:xfrm>
            <a:off x="342698" y="845038"/>
            <a:ext cx="1483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InternetService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B60E94-82B2-75A3-5E34-C5DC7B592D1D}"/>
              </a:ext>
            </a:extLst>
          </p:cNvPr>
          <p:cNvSpPr txBox="1"/>
          <p:nvPr/>
        </p:nvSpPr>
        <p:spPr>
          <a:xfrm>
            <a:off x="3141143" y="854853"/>
            <a:ext cx="1483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OnlineSecurity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320DB-5DB0-1143-C894-975BCF2D3093}"/>
              </a:ext>
            </a:extLst>
          </p:cNvPr>
          <p:cNvSpPr txBox="1"/>
          <p:nvPr/>
        </p:nvSpPr>
        <p:spPr>
          <a:xfrm>
            <a:off x="6033861" y="849990"/>
            <a:ext cx="1420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OnlineBackup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77B0B-A99F-CCE3-6E9D-F7839B175DB0}"/>
              </a:ext>
            </a:extLst>
          </p:cNvPr>
          <p:cNvSpPr txBox="1"/>
          <p:nvPr/>
        </p:nvSpPr>
        <p:spPr>
          <a:xfrm>
            <a:off x="575898" y="2822037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Contract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3E287-03C7-5E7D-9EFD-7C17A4A5253D}"/>
              </a:ext>
            </a:extLst>
          </p:cNvPr>
          <p:cNvSpPr txBox="1"/>
          <p:nvPr/>
        </p:nvSpPr>
        <p:spPr>
          <a:xfrm>
            <a:off x="3141143" y="2818675"/>
            <a:ext cx="159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PaymentMethod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DE4613-D8F4-34ED-A0FA-4DDAF064F8D3}"/>
              </a:ext>
            </a:extLst>
          </p:cNvPr>
          <p:cNvSpPr txBox="1"/>
          <p:nvPr/>
        </p:nvSpPr>
        <p:spPr>
          <a:xfrm>
            <a:off x="6066773" y="2808696"/>
            <a:ext cx="1485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dirty="0">
                <a:ln w="0"/>
                <a:solidFill>
                  <a:schemeClr val="tx1"/>
                </a:solidFill>
              </a:rPr>
              <a:t>PaperlessBilling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8E672-DD64-6CB0-0B1A-835787C3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25" y="821072"/>
            <a:ext cx="3766040" cy="1866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9DEEA-7967-E421-54A9-0FE308EED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257" y="821072"/>
            <a:ext cx="3766040" cy="1866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7E649C-D212-93EC-CD92-A7CD68C07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25" y="2869060"/>
            <a:ext cx="3766040" cy="2018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87C7E-B693-CBDD-F518-FD3F2B066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257" y="2869060"/>
            <a:ext cx="3766040" cy="20189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46D03F-C4AF-660A-2006-DE0ACB392424}"/>
              </a:ext>
            </a:extLst>
          </p:cNvPr>
          <p:cNvSpPr/>
          <p:nvPr/>
        </p:nvSpPr>
        <p:spPr>
          <a:xfrm>
            <a:off x="771525" y="177513"/>
            <a:ext cx="76036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Dəyişənlərin</a:t>
            </a:r>
            <a:r>
              <a:rPr lang="az-Latn-AZ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«Churn» dəyişəninə</a:t>
            </a:r>
            <a:r>
              <a:rPr lang="az-Latn-AZ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görə</a:t>
            </a:r>
            <a:r>
              <a:rPr lang="az-Latn-AZ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paylanması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12C08-BF3E-AD21-0F03-954F21FF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918049"/>
            <a:ext cx="7552074" cy="37188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559E47-9B85-7E54-939C-4C0386B70C89}"/>
              </a:ext>
            </a:extLst>
          </p:cNvPr>
          <p:cNvSpPr/>
          <p:nvPr/>
        </p:nvSpPr>
        <p:spPr>
          <a:xfrm>
            <a:off x="1099262" y="321903"/>
            <a:ext cx="67169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Tenure</a:t>
            </a:r>
            <a:r>
              <a:rPr lang="az-Latn-AZ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dəyişəninin</a:t>
            </a:r>
            <a:r>
              <a:rPr lang="az-Latn-AZ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Churn</a:t>
            </a: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’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ə görə</a:t>
            </a:r>
            <a:r>
              <a:rPr lang="az-Latn-AZ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paylanması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75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title" idx="17"/>
          </p:nvPr>
        </p:nvSpPr>
        <p:spPr>
          <a:xfrm>
            <a:off x="522000" y="236481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Mərhələlər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B</a:t>
            </a:r>
            <a:r>
              <a:rPr lang="az-Latn-AZ" dirty="0"/>
              <a:t>iznes Problemi</a:t>
            </a:r>
            <a:endParaRPr dirty="0"/>
          </a:p>
        </p:txBody>
      </p:sp>
      <p:sp>
        <p:nvSpPr>
          <p:cNvPr id="530" name="Google Shape;530;p43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Data</a:t>
            </a:r>
            <a:r>
              <a:rPr lang="az-Latn-AZ" dirty="0"/>
              <a:t>nın hazırlığı</a:t>
            </a:r>
            <a:endParaRPr dirty="0"/>
          </a:p>
        </p:txBody>
      </p:sp>
      <p:sp>
        <p:nvSpPr>
          <p:cNvPr id="531" name="Google Shape;531;p43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az-Latn-AZ" dirty="0"/>
              <a:t>Data Analiz (EDA)</a:t>
            </a:r>
            <a:endParaRPr dirty="0"/>
          </a:p>
        </p:txBody>
      </p:sp>
      <p:sp>
        <p:nvSpPr>
          <p:cNvPr id="532" name="Google Shape;532;p43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Dat</a:t>
            </a:r>
            <a:r>
              <a:rPr lang="az-Latn-AZ" dirty="0"/>
              <a:t>anın vizuallaşdırılması</a:t>
            </a:r>
            <a:endParaRPr dirty="0"/>
          </a:p>
        </p:txBody>
      </p:sp>
      <p:sp>
        <p:nvSpPr>
          <p:cNvPr id="533" name="Google Shape;533;p43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Model </a:t>
            </a:r>
            <a:r>
              <a:rPr lang="az-Latn-AZ" dirty="0"/>
              <a:t>qurulması</a:t>
            </a:r>
            <a:endParaRPr dirty="0"/>
          </a:p>
        </p:txBody>
      </p:sp>
      <p:sp>
        <p:nvSpPr>
          <p:cNvPr id="534" name="Google Shape;534;p43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az-Latn-AZ" dirty="0"/>
              <a:t>Modelin canlıya alınması</a:t>
            </a:r>
            <a:endParaRPr dirty="0"/>
          </a:p>
        </p:txBody>
      </p:sp>
      <p:sp>
        <p:nvSpPr>
          <p:cNvPr id="535" name="Google Shape;535;p43"/>
          <p:cNvSpPr txBox="1">
            <a:spLocks noGrp="1"/>
          </p:cNvSpPr>
          <p:nvPr>
            <p:ph type="title" idx="9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536" name="Google Shape;536;p43"/>
          <p:cNvSpPr txBox="1">
            <a:spLocks noGrp="1"/>
          </p:cNvSpPr>
          <p:nvPr>
            <p:ph type="title" idx="13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537" name="Google Shape;537;p43"/>
          <p:cNvSpPr txBox="1">
            <a:spLocks noGrp="1"/>
          </p:cNvSpPr>
          <p:nvPr>
            <p:ph type="title" idx="14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538" name="Google Shape;538;p43"/>
          <p:cNvSpPr txBox="1">
            <a:spLocks noGrp="1"/>
          </p:cNvSpPr>
          <p:nvPr>
            <p:ph type="title" idx="15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 idx="16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4EE24-8CB7-02AF-077A-77EA7E4B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87" y="809324"/>
            <a:ext cx="2774376" cy="2124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83D1D-FC59-D651-15D1-7070ED76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14" y="809324"/>
            <a:ext cx="2904129" cy="2124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E2502-2779-CD73-F639-86A1275A6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344" y="809324"/>
            <a:ext cx="2929763" cy="2124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BDA852-607E-AE29-5712-09D3D0769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7" y="3020061"/>
            <a:ext cx="2774376" cy="1871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4EF9B7-6214-594E-3290-4448992320F0}"/>
              </a:ext>
            </a:extLst>
          </p:cNvPr>
          <p:cNvSpPr txBox="1"/>
          <p:nvPr/>
        </p:nvSpPr>
        <p:spPr>
          <a:xfrm>
            <a:off x="1827499" y="130143"/>
            <a:ext cx="5973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z-Latn-AZ" sz="2400" b="1" i="0" u="none" strike="noStrike" kern="0" cap="none" spc="0" normalizeH="0" baseline="0" noProof="0" dirty="0">
                <a:ln w="0"/>
                <a:solidFill>
                  <a:srgbClr val="FFC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Churn dərəcəsinin vizuallaşdırılması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73EFE3-6365-1AEB-A1D9-79E917447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9360" y="3020060"/>
            <a:ext cx="2795984" cy="1993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D1BEF5-03B8-CE60-B09E-9832D5832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037" y="3068203"/>
            <a:ext cx="2852070" cy="19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8048-788C-4303-F880-24C661AC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57939" y="1197716"/>
            <a:ext cx="3398183" cy="1851600"/>
          </a:xfrm>
        </p:spPr>
        <p:txBody>
          <a:bodyPr/>
          <a:lstStyle/>
          <a:p>
            <a:pPr algn="ctr"/>
            <a:r>
              <a:rPr lang="en-US" sz="4000" dirty="0">
                <a:latin typeface="Libre Franklin" pitchFamily="2" charset="0"/>
              </a:rPr>
              <a:t>Model </a:t>
            </a:r>
            <a:r>
              <a:rPr lang="az-Latn-AZ" sz="4000" dirty="0">
                <a:latin typeface="Libre Franklin" pitchFamily="2" charset="0"/>
              </a:rPr>
              <a:t>qurulması</a:t>
            </a:r>
            <a:endParaRPr lang="en-US" sz="4000" dirty="0">
              <a:latin typeface="Libre Franklin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3D864-EDA4-C74B-03D5-70500AFD51B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grpSp>
        <p:nvGrpSpPr>
          <p:cNvPr id="5" name="Google Shape;4089;p75">
            <a:extLst>
              <a:ext uri="{FF2B5EF4-FFF2-40B4-BE49-F238E27FC236}">
                <a16:creationId xmlns:a16="http://schemas.microsoft.com/office/drawing/2014/main" id="{E193BE40-1FDE-4809-6B8B-9E6E36142C25}"/>
              </a:ext>
            </a:extLst>
          </p:cNvPr>
          <p:cNvGrpSpPr/>
          <p:nvPr/>
        </p:nvGrpSpPr>
        <p:grpSpPr>
          <a:xfrm>
            <a:off x="5021705" y="1186886"/>
            <a:ext cx="2968051" cy="2800497"/>
            <a:chOff x="1356975" y="492800"/>
            <a:chExt cx="4939375" cy="4832300"/>
          </a:xfrm>
        </p:grpSpPr>
        <p:sp>
          <p:nvSpPr>
            <p:cNvPr id="6" name="Google Shape;4090;p75">
              <a:extLst>
                <a:ext uri="{FF2B5EF4-FFF2-40B4-BE49-F238E27FC236}">
                  <a16:creationId xmlns:a16="http://schemas.microsoft.com/office/drawing/2014/main" id="{1FFB901F-DB4F-BACF-32C1-90F934A5CE28}"/>
                </a:ext>
              </a:extLst>
            </p:cNvPr>
            <p:cNvSpPr/>
            <p:nvPr/>
          </p:nvSpPr>
          <p:spPr>
            <a:xfrm>
              <a:off x="1356975" y="2393825"/>
              <a:ext cx="4939375" cy="2931275"/>
            </a:xfrm>
            <a:custGeom>
              <a:avLst/>
              <a:gdLst/>
              <a:ahLst/>
              <a:cxnLst/>
              <a:rect l="l" t="t" r="r" b="b"/>
              <a:pathLst>
                <a:path w="197575" h="117251" extrusionOk="0">
                  <a:moveTo>
                    <a:pt x="98771" y="0"/>
                  </a:moveTo>
                  <a:cubicBezTo>
                    <a:pt x="44232" y="0"/>
                    <a:pt x="0" y="26253"/>
                    <a:pt x="0" y="58609"/>
                  </a:cubicBezTo>
                  <a:cubicBezTo>
                    <a:pt x="0" y="90999"/>
                    <a:pt x="44232" y="117251"/>
                    <a:pt x="98771" y="117251"/>
                  </a:cubicBezTo>
                  <a:cubicBezTo>
                    <a:pt x="153343" y="117251"/>
                    <a:pt x="197575" y="90999"/>
                    <a:pt x="197575" y="58609"/>
                  </a:cubicBezTo>
                  <a:cubicBezTo>
                    <a:pt x="197575" y="26253"/>
                    <a:pt x="153343" y="0"/>
                    <a:pt x="987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91;p75">
              <a:extLst>
                <a:ext uri="{FF2B5EF4-FFF2-40B4-BE49-F238E27FC236}">
                  <a16:creationId xmlns:a16="http://schemas.microsoft.com/office/drawing/2014/main" id="{3242028D-8FFA-B6CC-41CF-BEDF5CE2BE0B}"/>
                </a:ext>
              </a:extLst>
            </p:cNvPr>
            <p:cNvSpPr/>
            <p:nvPr/>
          </p:nvSpPr>
          <p:spPr>
            <a:xfrm>
              <a:off x="3557700" y="3895150"/>
              <a:ext cx="2088200" cy="1036150"/>
            </a:xfrm>
            <a:custGeom>
              <a:avLst/>
              <a:gdLst/>
              <a:ahLst/>
              <a:cxnLst/>
              <a:rect l="l" t="t" r="r" b="b"/>
              <a:pathLst>
                <a:path w="83528" h="41446" extrusionOk="0">
                  <a:moveTo>
                    <a:pt x="18704" y="1"/>
                  </a:moveTo>
                  <a:cubicBezTo>
                    <a:pt x="18310" y="1"/>
                    <a:pt x="17922" y="53"/>
                    <a:pt x="17547" y="157"/>
                  </a:cubicBezTo>
                  <a:cubicBezTo>
                    <a:pt x="10075" y="2425"/>
                    <a:pt x="4371" y="5694"/>
                    <a:pt x="368" y="9964"/>
                  </a:cubicBezTo>
                  <a:cubicBezTo>
                    <a:pt x="1" y="10364"/>
                    <a:pt x="34" y="10998"/>
                    <a:pt x="435" y="11365"/>
                  </a:cubicBezTo>
                  <a:cubicBezTo>
                    <a:pt x="4904" y="15468"/>
                    <a:pt x="11309" y="19671"/>
                    <a:pt x="17614" y="22873"/>
                  </a:cubicBezTo>
                  <a:cubicBezTo>
                    <a:pt x="17967" y="23019"/>
                    <a:pt x="18345" y="23100"/>
                    <a:pt x="18718" y="23100"/>
                  </a:cubicBezTo>
                  <a:cubicBezTo>
                    <a:pt x="18944" y="23100"/>
                    <a:pt x="19167" y="23070"/>
                    <a:pt x="19381" y="23007"/>
                  </a:cubicBezTo>
                  <a:cubicBezTo>
                    <a:pt x="21716" y="22240"/>
                    <a:pt x="24018" y="21339"/>
                    <a:pt x="26253" y="20305"/>
                  </a:cubicBezTo>
                  <a:lnTo>
                    <a:pt x="26253" y="20305"/>
                  </a:lnTo>
                  <a:cubicBezTo>
                    <a:pt x="23117" y="25876"/>
                    <a:pt x="25386" y="32280"/>
                    <a:pt x="33058" y="36717"/>
                  </a:cubicBezTo>
                  <a:cubicBezTo>
                    <a:pt x="38512" y="39869"/>
                    <a:pt x="45667" y="41445"/>
                    <a:pt x="52822" y="41445"/>
                  </a:cubicBezTo>
                  <a:cubicBezTo>
                    <a:pt x="59977" y="41445"/>
                    <a:pt x="67132" y="39869"/>
                    <a:pt x="72586" y="36717"/>
                  </a:cubicBezTo>
                  <a:cubicBezTo>
                    <a:pt x="83527" y="30412"/>
                    <a:pt x="83527" y="20205"/>
                    <a:pt x="72586" y="13900"/>
                  </a:cubicBezTo>
                  <a:cubicBezTo>
                    <a:pt x="67132" y="10760"/>
                    <a:pt x="59991" y="9185"/>
                    <a:pt x="52845" y="9185"/>
                  </a:cubicBezTo>
                  <a:cubicBezTo>
                    <a:pt x="48759" y="9185"/>
                    <a:pt x="44671" y="9700"/>
                    <a:pt x="40897" y="10731"/>
                  </a:cubicBezTo>
                  <a:cubicBezTo>
                    <a:pt x="40997" y="10631"/>
                    <a:pt x="41097" y="10531"/>
                    <a:pt x="41197" y="10431"/>
                  </a:cubicBezTo>
                  <a:cubicBezTo>
                    <a:pt x="41597" y="10131"/>
                    <a:pt x="41564" y="9497"/>
                    <a:pt x="41130" y="9230"/>
                  </a:cubicBezTo>
                  <a:cubicBezTo>
                    <a:pt x="34926" y="4694"/>
                    <a:pt x="27721" y="1592"/>
                    <a:pt x="19415" y="57"/>
                  </a:cubicBezTo>
                  <a:cubicBezTo>
                    <a:pt x="19177" y="20"/>
                    <a:pt x="18939" y="1"/>
                    <a:pt x="18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92;p75">
              <a:extLst>
                <a:ext uri="{FF2B5EF4-FFF2-40B4-BE49-F238E27FC236}">
                  <a16:creationId xmlns:a16="http://schemas.microsoft.com/office/drawing/2014/main" id="{D5624D36-2438-6094-2C29-C968EBD02A1E}"/>
                </a:ext>
              </a:extLst>
            </p:cNvPr>
            <p:cNvSpPr/>
            <p:nvPr/>
          </p:nvSpPr>
          <p:spPr>
            <a:xfrm>
              <a:off x="1933225" y="2626900"/>
              <a:ext cx="3016350" cy="1738150"/>
            </a:xfrm>
            <a:custGeom>
              <a:avLst/>
              <a:gdLst/>
              <a:ahLst/>
              <a:cxnLst/>
              <a:rect l="l" t="t" r="r" b="b"/>
              <a:pathLst>
                <a:path w="120654" h="69526" extrusionOk="0">
                  <a:moveTo>
                    <a:pt x="115549" y="1"/>
                  </a:moveTo>
                  <a:cubicBezTo>
                    <a:pt x="115208" y="1"/>
                    <a:pt x="114866" y="84"/>
                    <a:pt x="114549" y="251"/>
                  </a:cubicBezTo>
                  <a:lnTo>
                    <a:pt x="534" y="66065"/>
                  </a:lnTo>
                  <a:cubicBezTo>
                    <a:pt x="0" y="66398"/>
                    <a:pt x="0" y="66899"/>
                    <a:pt x="534" y="67232"/>
                  </a:cubicBezTo>
                  <a:lnTo>
                    <a:pt x="4170" y="69300"/>
                  </a:lnTo>
                  <a:cubicBezTo>
                    <a:pt x="4487" y="69450"/>
                    <a:pt x="4829" y="69526"/>
                    <a:pt x="5171" y="69526"/>
                  </a:cubicBezTo>
                  <a:cubicBezTo>
                    <a:pt x="5512" y="69526"/>
                    <a:pt x="5854" y="69450"/>
                    <a:pt x="6171" y="69300"/>
                  </a:cubicBezTo>
                  <a:lnTo>
                    <a:pt x="120086" y="3520"/>
                  </a:lnTo>
                  <a:cubicBezTo>
                    <a:pt x="120653" y="3220"/>
                    <a:pt x="120653" y="2686"/>
                    <a:pt x="120086" y="2352"/>
                  </a:cubicBezTo>
                  <a:lnTo>
                    <a:pt x="116550" y="251"/>
                  </a:lnTo>
                  <a:cubicBezTo>
                    <a:pt x="116233" y="84"/>
                    <a:pt x="115891" y="1"/>
                    <a:pt x="1155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93;p75">
              <a:extLst>
                <a:ext uri="{FF2B5EF4-FFF2-40B4-BE49-F238E27FC236}">
                  <a16:creationId xmlns:a16="http://schemas.microsoft.com/office/drawing/2014/main" id="{82610D70-482F-57D8-1289-62C75356ED8D}"/>
                </a:ext>
              </a:extLst>
            </p:cNvPr>
            <p:cNvSpPr/>
            <p:nvPr/>
          </p:nvSpPr>
          <p:spPr>
            <a:xfrm>
              <a:off x="2780500" y="3980800"/>
              <a:ext cx="639650" cy="369450"/>
            </a:xfrm>
            <a:custGeom>
              <a:avLst/>
              <a:gdLst/>
              <a:ahLst/>
              <a:cxnLst/>
              <a:rect l="l" t="t" r="r" b="b"/>
              <a:pathLst>
                <a:path w="25586" h="14778" extrusionOk="0">
                  <a:moveTo>
                    <a:pt x="12809" y="0"/>
                  </a:moveTo>
                  <a:cubicBezTo>
                    <a:pt x="5738" y="0"/>
                    <a:pt x="0" y="3336"/>
                    <a:pt x="0" y="7405"/>
                  </a:cubicBezTo>
                  <a:cubicBezTo>
                    <a:pt x="0" y="11475"/>
                    <a:pt x="5738" y="14777"/>
                    <a:pt x="12809" y="14777"/>
                  </a:cubicBezTo>
                  <a:cubicBezTo>
                    <a:pt x="19848" y="14777"/>
                    <a:pt x="25585" y="11475"/>
                    <a:pt x="25585" y="7405"/>
                  </a:cubicBezTo>
                  <a:cubicBezTo>
                    <a:pt x="25585" y="3336"/>
                    <a:pt x="19848" y="0"/>
                    <a:pt x="128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4;p75">
              <a:extLst>
                <a:ext uri="{FF2B5EF4-FFF2-40B4-BE49-F238E27FC236}">
                  <a16:creationId xmlns:a16="http://schemas.microsoft.com/office/drawing/2014/main" id="{653F6D39-1792-065C-B558-19578A69E83B}"/>
                </a:ext>
              </a:extLst>
            </p:cNvPr>
            <p:cNvSpPr/>
            <p:nvPr/>
          </p:nvSpPr>
          <p:spPr>
            <a:xfrm>
              <a:off x="3247500" y="4252650"/>
              <a:ext cx="639650" cy="369450"/>
            </a:xfrm>
            <a:custGeom>
              <a:avLst/>
              <a:gdLst/>
              <a:ahLst/>
              <a:cxnLst/>
              <a:rect l="l" t="t" r="r" b="b"/>
              <a:pathLst>
                <a:path w="25586" h="14778" extrusionOk="0">
                  <a:moveTo>
                    <a:pt x="12776" y="1"/>
                  </a:moveTo>
                  <a:cubicBezTo>
                    <a:pt x="5738" y="1"/>
                    <a:pt x="0" y="3303"/>
                    <a:pt x="0" y="7406"/>
                  </a:cubicBezTo>
                  <a:cubicBezTo>
                    <a:pt x="0" y="11476"/>
                    <a:pt x="5738" y="14778"/>
                    <a:pt x="12776" y="14778"/>
                  </a:cubicBezTo>
                  <a:cubicBezTo>
                    <a:pt x="19848" y="14778"/>
                    <a:pt x="25585" y="11476"/>
                    <a:pt x="25585" y="7406"/>
                  </a:cubicBezTo>
                  <a:cubicBezTo>
                    <a:pt x="25585" y="3303"/>
                    <a:pt x="19848" y="1"/>
                    <a:pt x="12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5;p75">
              <a:extLst>
                <a:ext uri="{FF2B5EF4-FFF2-40B4-BE49-F238E27FC236}">
                  <a16:creationId xmlns:a16="http://schemas.microsoft.com/office/drawing/2014/main" id="{A44D431D-FF1C-BB97-989B-26D18B8B75CD}"/>
                </a:ext>
              </a:extLst>
            </p:cNvPr>
            <p:cNvSpPr/>
            <p:nvPr/>
          </p:nvSpPr>
          <p:spPr>
            <a:xfrm>
              <a:off x="4686025" y="2761575"/>
              <a:ext cx="638800" cy="369475"/>
            </a:xfrm>
            <a:custGeom>
              <a:avLst/>
              <a:gdLst/>
              <a:ahLst/>
              <a:cxnLst/>
              <a:rect l="l" t="t" r="r" b="b"/>
              <a:pathLst>
                <a:path w="25552" h="14779" extrusionOk="0">
                  <a:moveTo>
                    <a:pt x="12776" y="1"/>
                  </a:moveTo>
                  <a:cubicBezTo>
                    <a:pt x="5738" y="1"/>
                    <a:pt x="0" y="3303"/>
                    <a:pt x="0" y="7373"/>
                  </a:cubicBezTo>
                  <a:cubicBezTo>
                    <a:pt x="0" y="11476"/>
                    <a:pt x="5738" y="14778"/>
                    <a:pt x="12776" y="14778"/>
                  </a:cubicBezTo>
                  <a:cubicBezTo>
                    <a:pt x="19848" y="14778"/>
                    <a:pt x="25552" y="11476"/>
                    <a:pt x="25552" y="7373"/>
                  </a:cubicBezTo>
                  <a:cubicBezTo>
                    <a:pt x="25552" y="3303"/>
                    <a:pt x="19848" y="1"/>
                    <a:pt x="127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6;p75">
              <a:extLst>
                <a:ext uri="{FF2B5EF4-FFF2-40B4-BE49-F238E27FC236}">
                  <a16:creationId xmlns:a16="http://schemas.microsoft.com/office/drawing/2014/main" id="{8BA330CD-6C14-3E74-E3FC-BD5472D2604A}"/>
                </a:ext>
              </a:extLst>
            </p:cNvPr>
            <p:cNvSpPr/>
            <p:nvPr/>
          </p:nvSpPr>
          <p:spPr>
            <a:xfrm>
              <a:off x="1793950" y="735550"/>
              <a:ext cx="619625" cy="468475"/>
            </a:xfrm>
            <a:custGeom>
              <a:avLst/>
              <a:gdLst/>
              <a:ahLst/>
              <a:cxnLst/>
              <a:rect l="l" t="t" r="r" b="b"/>
              <a:pathLst>
                <a:path w="24785" h="18739" extrusionOk="0">
                  <a:moveTo>
                    <a:pt x="11471" y="0"/>
                  </a:moveTo>
                  <a:cubicBezTo>
                    <a:pt x="10831" y="0"/>
                    <a:pt x="10107" y="210"/>
                    <a:pt x="9341" y="651"/>
                  </a:cubicBezTo>
                  <a:cubicBezTo>
                    <a:pt x="6705" y="2152"/>
                    <a:pt x="4604" y="5855"/>
                    <a:pt x="4604" y="8890"/>
                  </a:cubicBezTo>
                  <a:lnTo>
                    <a:pt x="4604" y="10591"/>
                  </a:lnTo>
                  <a:cubicBezTo>
                    <a:pt x="4571" y="11259"/>
                    <a:pt x="4737" y="11926"/>
                    <a:pt x="5004" y="12560"/>
                  </a:cubicBezTo>
                  <a:lnTo>
                    <a:pt x="1769" y="14428"/>
                  </a:lnTo>
                  <a:cubicBezTo>
                    <a:pt x="701" y="15095"/>
                    <a:pt x="67" y="16229"/>
                    <a:pt x="1" y="17463"/>
                  </a:cubicBezTo>
                  <a:cubicBezTo>
                    <a:pt x="1" y="18269"/>
                    <a:pt x="388" y="18739"/>
                    <a:pt x="972" y="18739"/>
                  </a:cubicBezTo>
                  <a:cubicBezTo>
                    <a:pt x="1210" y="18739"/>
                    <a:pt x="1479" y="18661"/>
                    <a:pt x="1769" y="18497"/>
                  </a:cubicBezTo>
                  <a:lnTo>
                    <a:pt x="23017" y="6222"/>
                  </a:lnTo>
                  <a:cubicBezTo>
                    <a:pt x="24051" y="5521"/>
                    <a:pt x="24718" y="4387"/>
                    <a:pt x="24785" y="3153"/>
                  </a:cubicBezTo>
                  <a:cubicBezTo>
                    <a:pt x="24785" y="2372"/>
                    <a:pt x="24382" y="1910"/>
                    <a:pt x="23802" y="1910"/>
                  </a:cubicBezTo>
                  <a:cubicBezTo>
                    <a:pt x="23565" y="1910"/>
                    <a:pt x="23298" y="1987"/>
                    <a:pt x="23017" y="2152"/>
                  </a:cubicBezTo>
                  <a:lnTo>
                    <a:pt x="19081" y="4420"/>
                  </a:lnTo>
                  <a:cubicBezTo>
                    <a:pt x="19114" y="4254"/>
                    <a:pt x="19114" y="4053"/>
                    <a:pt x="19114" y="3887"/>
                  </a:cubicBezTo>
                  <a:lnTo>
                    <a:pt x="19114" y="2753"/>
                  </a:lnTo>
                  <a:cubicBezTo>
                    <a:pt x="19114" y="1327"/>
                    <a:pt x="18387" y="494"/>
                    <a:pt x="17341" y="494"/>
                  </a:cubicBezTo>
                  <a:cubicBezTo>
                    <a:pt x="16919" y="494"/>
                    <a:pt x="16444" y="630"/>
                    <a:pt x="15945" y="918"/>
                  </a:cubicBezTo>
                  <a:cubicBezTo>
                    <a:pt x="15178" y="1385"/>
                    <a:pt x="14544" y="2019"/>
                    <a:pt x="14044" y="2753"/>
                  </a:cubicBezTo>
                  <a:cubicBezTo>
                    <a:pt x="13861" y="993"/>
                    <a:pt x="12864" y="0"/>
                    <a:pt x="114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7;p75">
              <a:extLst>
                <a:ext uri="{FF2B5EF4-FFF2-40B4-BE49-F238E27FC236}">
                  <a16:creationId xmlns:a16="http://schemas.microsoft.com/office/drawing/2014/main" id="{64695F89-6011-5D0E-EFE9-59A02B2D52BD}"/>
                </a:ext>
              </a:extLst>
            </p:cNvPr>
            <p:cNvSpPr/>
            <p:nvPr/>
          </p:nvSpPr>
          <p:spPr>
            <a:xfrm>
              <a:off x="2463600" y="1059300"/>
              <a:ext cx="467850" cy="353050"/>
            </a:xfrm>
            <a:custGeom>
              <a:avLst/>
              <a:gdLst/>
              <a:ahLst/>
              <a:cxnLst/>
              <a:rect l="l" t="t" r="r" b="b"/>
              <a:pathLst>
                <a:path w="18714" h="14122" extrusionOk="0">
                  <a:moveTo>
                    <a:pt x="8663" y="0"/>
                  </a:moveTo>
                  <a:cubicBezTo>
                    <a:pt x="8185" y="0"/>
                    <a:pt x="7645" y="154"/>
                    <a:pt x="7072" y="477"/>
                  </a:cubicBezTo>
                  <a:cubicBezTo>
                    <a:pt x="5104" y="1611"/>
                    <a:pt x="3470" y="4413"/>
                    <a:pt x="3470" y="6681"/>
                  </a:cubicBezTo>
                  <a:lnTo>
                    <a:pt x="3470" y="7982"/>
                  </a:lnTo>
                  <a:cubicBezTo>
                    <a:pt x="3470" y="8483"/>
                    <a:pt x="3570" y="8983"/>
                    <a:pt x="3803" y="9450"/>
                  </a:cubicBezTo>
                  <a:lnTo>
                    <a:pt x="1335" y="10884"/>
                  </a:lnTo>
                  <a:cubicBezTo>
                    <a:pt x="534" y="11385"/>
                    <a:pt x="34" y="12252"/>
                    <a:pt x="0" y="13186"/>
                  </a:cubicBezTo>
                  <a:cubicBezTo>
                    <a:pt x="0" y="13782"/>
                    <a:pt x="307" y="14122"/>
                    <a:pt x="749" y="14122"/>
                  </a:cubicBezTo>
                  <a:cubicBezTo>
                    <a:pt x="926" y="14122"/>
                    <a:pt x="1125" y="14068"/>
                    <a:pt x="1335" y="13953"/>
                  </a:cubicBezTo>
                  <a:lnTo>
                    <a:pt x="17379" y="4680"/>
                  </a:lnTo>
                  <a:cubicBezTo>
                    <a:pt x="18147" y="4180"/>
                    <a:pt x="18647" y="3312"/>
                    <a:pt x="18714" y="2378"/>
                  </a:cubicBezTo>
                  <a:cubicBezTo>
                    <a:pt x="18714" y="1785"/>
                    <a:pt x="18409" y="1428"/>
                    <a:pt x="17969" y="1428"/>
                  </a:cubicBezTo>
                  <a:cubicBezTo>
                    <a:pt x="17791" y="1428"/>
                    <a:pt x="17591" y="1486"/>
                    <a:pt x="17379" y="1611"/>
                  </a:cubicBezTo>
                  <a:lnTo>
                    <a:pt x="14411" y="3312"/>
                  </a:lnTo>
                  <a:cubicBezTo>
                    <a:pt x="14411" y="3179"/>
                    <a:pt x="14444" y="3045"/>
                    <a:pt x="14444" y="2945"/>
                  </a:cubicBezTo>
                  <a:lnTo>
                    <a:pt x="14444" y="2078"/>
                  </a:lnTo>
                  <a:cubicBezTo>
                    <a:pt x="14444" y="987"/>
                    <a:pt x="13904" y="351"/>
                    <a:pt x="13112" y="351"/>
                  </a:cubicBezTo>
                  <a:cubicBezTo>
                    <a:pt x="12790" y="351"/>
                    <a:pt x="12428" y="456"/>
                    <a:pt x="12042" y="677"/>
                  </a:cubicBezTo>
                  <a:cubicBezTo>
                    <a:pt x="11475" y="1044"/>
                    <a:pt x="11008" y="1511"/>
                    <a:pt x="10608" y="2078"/>
                  </a:cubicBezTo>
                  <a:cubicBezTo>
                    <a:pt x="10470" y="747"/>
                    <a:pt x="9717" y="0"/>
                    <a:pt x="866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8;p75">
              <a:extLst>
                <a:ext uri="{FF2B5EF4-FFF2-40B4-BE49-F238E27FC236}">
                  <a16:creationId xmlns:a16="http://schemas.microsoft.com/office/drawing/2014/main" id="{07094DB9-CE66-30D7-839A-E238FDD2C979}"/>
                </a:ext>
              </a:extLst>
            </p:cNvPr>
            <p:cNvSpPr/>
            <p:nvPr/>
          </p:nvSpPr>
          <p:spPr>
            <a:xfrm>
              <a:off x="1590975" y="3474550"/>
              <a:ext cx="485700" cy="539625"/>
            </a:xfrm>
            <a:custGeom>
              <a:avLst/>
              <a:gdLst/>
              <a:ahLst/>
              <a:cxnLst/>
              <a:rect l="l" t="t" r="r" b="b"/>
              <a:pathLst>
                <a:path w="19428" h="21585" extrusionOk="0">
                  <a:moveTo>
                    <a:pt x="5765" y="0"/>
                  </a:moveTo>
                  <a:cubicBezTo>
                    <a:pt x="2477" y="0"/>
                    <a:pt x="0" y="2803"/>
                    <a:pt x="3383" y="5473"/>
                  </a:cubicBezTo>
                  <a:cubicBezTo>
                    <a:pt x="7219" y="8475"/>
                    <a:pt x="14291" y="11978"/>
                    <a:pt x="16459" y="21584"/>
                  </a:cubicBezTo>
                  <a:lnTo>
                    <a:pt x="19294" y="20884"/>
                  </a:lnTo>
                  <a:cubicBezTo>
                    <a:pt x="19294" y="20884"/>
                    <a:pt x="19428" y="14713"/>
                    <a:pt x="17026" y="9576"/>
                  </a:cubicBezTo>
                  <a:cubicBezTo>
                    <a:pt x="14624" y="4439"/>
                    <a:pt x="10855" y="970"/>
                    <a:pt x="7019" y="136"/>
                  </a:cubicBezTo>
                  <a:cubicBezTo>
                    <a:pt x="6595" y="44"/>
                    <a:pt x="6174" y="0"/>
                    <a:pt x="57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9;p75">
              <a:extLst>
                <a:ext uri="{FF2B5EF4-FFF2-40B4-BE49-F238E27FC236}">
                  <a16:creationId xmlns:a16="http://schemas.microsoft.com/office/drawing/2014/main" id="{F19923A8-8143-5388-EEFE-32B073A28C54}"/>
                </a:ext>
              </a:extLst>
            </p:cNvPr>
            <p:cNvSpPr/>
            <p:nvPr/>
          </p:nvSpPr>
          <p:spPr>
            <a:xfrm>
              <a:off x="1590975" y="3474550"/>
              <a:ext cx="485700" cy="539625"/>
            </a:xfrm>
            <a:custGeom>
              <a:avLst/>
              <a:gdLst/>
              <a:ahLst/>
              <a:cxnLst/>
              <a:rect l="l" t="t" r="r" b="b"/>
              <a:pathLst>
                <a:path w="19428" h="21585" extrusionOk="0">
                  <a:moveTo>
                    <a:pt x="5765" y="0"/>
                  </a:moveTo>
                  <a:cubicBezTo>
                    <a:pt x="2477" y="0"/>
                    <a:pt x="0" y="2803"/>
                    <a:pt x="3383" y="5473"/>
                  </a:cubicBezTo>
                  <a:cubicBezTo>
                    <a:pt x="7219" y="8475"/>
                    <a:pt x="14291" y="11978"/>
                    <a:pt x="16459" y="21584"/>
                  </a:cubicBezTo>
                  <a:lnTo>
                    <a:pt x="19294" y="20884"/>
                  </a:lnTo>
                  <a:cubicBezTo>
                    <a:pt x="19294" y="20884"/>
                    <a:pt x="19428" y="14713"/>
                    <a:pt x="17026" y="9576"/>
                  </a:cubicBezTo>
                  <a:cubicBezTo>
                    <a:pt x="14624" y="4439"/>
                    <a:pt x="10855" y="970"/>
                    <a:pt x="7019" y="136"/>
                  </a:cubicBezTo>
                  <a:cubicBezTo>
                    <a:pt x="6595" y="44"/>
                    <a:pt x="6174" y="0"/>
                    <a:pt x="5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00;p75">
              <a:extLst>
                <a:ext uri="{FF2B5EF4-FFF2-40B4-BE49-F238E27FC236}">
                  <a16:creationId xmlns:a16="http://schemas.microsoft.com/office/drawing/2014/main" id="{E1FB080C-4CE2-66D2-FCD7-C08C33875EA8}"/>
                </a:ext>
              </a:extLst>
            </p:cNvPr>
            <p:cNvSpPr/>
            <p:nvPr/>
          </p:nvSpPr>
          <p:spPr>
            <a:xfrm>
              <a:off x="1711400" y="3517300"/>
              <a:ext cx="344425" cy="436225"/>
            </a:xfrm>
            <a:custGeom>
              <a:avLst/>
              <a:gdLst/>
              <a:ahLst/>
              <a:cxnLst/>
              <a:rect l="l" t="t" r="r" b="b"/>
              <a:pathLst>
                <a:path w="13777" h="17449" extrusionOk="0">
                  <a:moveTo>
                    <a:pt x="212" y="0"/>
                  </a:moveTo>
                  <a:cubicBezTo>
                    <a:pt x="134" y="0"/>
                    <a:pt x="58" y="55"/>
                    <a:pt x="34" y="127"/>
                  </a:cubicBezTo>
                  <a:cubicBezTo>
                    <a:pt x="0" y="260"/>
                    <a:pt x="67" y="360"/>
                    <a:pt x="167" y="394"/>
                  </a:cubicBezTo>
                  <a:cubicBezTo>
                    <a:pt x="3536" y="1661"/>
                    <a:pt x="10641" y="6832"/>
                    <a:pt x="13343" y="17306"/>
                  </a:cubicBezTo>
                  <a:cubicBezTo>
                    <a:pt x="13371" y="17388"/>
                    <a:pt x="13443" y="17448"/>
                    <a:pt x="13524" y="17448"/>
                  </a:cubicBezTo>
                  <a:cubicBezTo>
                    <a:pt x="13541" y="17448"/>
                    <a:pt x="13559" y="17445"/>
                    <a:pt x="13577" y="17439"/>
                  </a:cubicBezTo>
                  <a:lnTo>
                    <a:pt x="13610" y="17439"/>
                  </a:lnTo>
                  <a:cubicBezTo>
                    <a:pt x="13710" y="17439"/>
                    <a:pt x="13777" y="17306"/>
                    <a:pt x="13743" y="17206"/>
                  </a:cubicBezTo>
                  <a:cubicBezTo>
                    <a:pt x="11008" y="6565"/>
                    <a:pt x="3736" y="1294"/>
                    <a:pt x="300" y="27"/>
                  </a:cubicBezTo>
                  <a:cubicBezTo>
                    <a:pt x="272" y="8"/>
                    <a:pt x="242" y="0"/>
                    <a:pt x="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01;p75">
              <a:extLst>
                <a:ext uri="{FF2B5EF4-FFF2-40B4-BE49-F238E27FC236}">
                  <a16:creationId xmlns:a16="http://schemas.microsoft.com/office/drawing/2014/main" id="{E48E332B-4175-7C05-1172-231FA4B55F43}"/>
                </a:ext>
              </a:extLst>
            </p:cNvPr>
            <p:cNvSpPr/>
            <p:nvPr/>
          </p:nvSpPr>
          <p:spPr>
            <a:xfrm>
              <a:off x="1572950" y="3758975"/>
              <a:ext cx="477050" cy="513475"/>
            </a:xfrm>
            <a:custGeom>
              <a:avLst/>
              <a:gdLst/>
              <a:ahLst/>
              <a:cxnLst/>
              <a:rect l="l" t="t" r="r" b="b"/>
              <a:pathLst>
                <a:path w="19082" h="20539" extrusionOk="0">
                  <a:moveTo>
                    <a:pt x="3817" y="0"/>
                  </a:moveTo>
                  <a:cubicBezTo>
                    <a:pt x="2696" y="0"/>
                    <a:pt x="1611" y="463"/>
                    <a:pt x="802" y="1301"/>
                  </a:cubicBezTo>
                  <a:cubicBezTo>
                    <a:pt x="234" y="1835"/>
                    <a:pt x="1" y="2602"/>
                    <a:pt x="168" y="3369"/>
                  </a:cubicBezTo>
                  <a:cubicBezTo>
                    <a:pt x="401" y="4170"/>
                    <a:pt x="1168" y="4670"/>
                    <a:pt x="1869" y="5070"/>
                  </a:cubicBezTo>
                  <a:cubicBezTo>
                    <a:pt x="2603" y="5471"/>
                    <a:pt x="3370" y="5938"/>
                    <a:pt x="3670" y="6705"/>
                  </a:cubicBezTo>
                  <a:cubicBezTo>
                    <a:pt x="4304" y="8239"/>
                    <a:pt x="2636" y="10041"/>
                    <a:pt x="3337" y="11575"/>
                  </a:cubicBezTo>
                  <a:cubicBezTo>
                    <a:pt x="3670" y="12176"/>
                    <a:pt x="4237" y="12643"/>
                    <a:pt x="4938" y="12809"/>
                  </a:cubicBezTo>
                  <a:cubicBezTo>
                    <a:pt x="5472" y="13009"/>
                    <a:pt x="6072" y="13076"/>
                    <a:pt x="6639" y="13243"/>
                  </a:cubicBezTo>
                  <a:cubicBezTo>
                    <a:pt x="6906" y="13276"/>
                    <a:pt x="7173" y="13276"/>
                    <a:pt x="7473" y="13310"/>
                  </a:cubicBezTo>
                  <a:cubicBezTo>
                    <a:pt x="7608" y="13293"/>
                    <a:pt x="7742" y="13285"/>
                    <a:pt x="7877" y="13285"/>
                  </a:cubicBezTo>
                  <a:cubicBezTo>
                    <a:pt x="8540" y="13285"/>
                    <a:pt x="9192" y="13488"/>
                    <a:pt x="9775" y="13877"/>
                  </a:cubicBezTo>
                  <a:cubicBezTo>
                    <a:pt x="10809" y="14677"/>
                    <a:pt x="10942" y="16145"/>
                    <a:pt x="11476" y="17346"/>
                  </a:cubicBezTo>
                  <a:cubicBezTo>
                    <a:pt x="12143" y="18780"/>
                    <a:pt x="13411" y="19881"/>
                    <a:pt x="14945" y="20281"/>
                  </a:cubicBezTo>
                  <a:cubicBezTo>
                    <a:pt x="15520" y="20448"/>
                    <a:pt x="16238" y="20539"/>
                    <a:pt x="16892" y="20539"/>
                  </a:cubicBezTo>
                  <a:cubicBezTo>
                    <a:pt x="17681" y="20539"/>
                    <a:pt x="18377" y="20406"/>
                    <a:pt x="18614" y="20115"/>
                  </a:cubicBezTo>
                  <a:cubicBezTo>
                    <a:pt x="18914" y="19714"/>
                    <a:pt x="18347" y="18313"/>
                    <a:pt x="18414" y="17813"/>
                  </a:cubicBezTo>
                  <a:cubicBezTo>
                    <a:pt x="18548" y="16512"/>
                    <a:pt x="18581" y="15211"/>
                    <a:pt x="18481" y="13910"/>
                  </a:cubicBezTo>
                  <a:cubicBezTo>
                    <a:pt x="18381" y="13343"/>
                    <a:pt x="18381" y="12743"/>
                    <a:pt x="18481" y="12142"/>
                  </a:cubicBezTo>
                  <a:cubicBezTo>
                    <a:pt x="18581" y="11508"/>
                    <a:pt x="18648" y="10841"/>
                    <a:pt x="18748" y="10174"/>
                  </a:cubicBezTo>
                  <a:cubicBezTo>
                    <a:pt x="18848" y="9507"/>
                    <a:pt x="19081" y="8940"/>
                    <a:pt x="18948" y="8173"/>
                  </a:cubicBezTo>
                  <a:cubicBezTo>
                    <a:pt x="18781" y="7472"/>
                    <a:pt x="18481" y="6772"/>
                    <a:pt x="18114" y="6138"/>
                  </a:cubicBezTo>
                  <a:cubicBezTo>
                    <a:pt x="17747" y="5504"/>
                    <a:pt x="17413" y="4904"/>
                    <a:pt x="17046" y="4270"/>
                  </a:cubicBezTo>
                  <a:cubicBezTo>
                    <a:pt x="16646" y="3503"/>
                    <a:pt x="16179" y="2802"/>
                    <a:pt x="15612" y="2168"/>
                  </a:cubicBezTo>
                  <a:cubicBezTo>
                    <a:pt x="14573" y="1129"/>
                    <a:pt x="13186" y="533"/>
                    <a:pt x="11728" y="533"/>
                  </a:cubicBezTo>
                  <a:cubicBezTo>
                    <a:pt x="11688" y="533"/>
                    <a:pt x="11649" y="533"/>
                    <a:pt x="11609" y="534"/>
                  </a:cubicBezTo>
                  <a:cubicBezTo>
                    <a:pt x="10634" y="561"/>
                    <a:pt x="9593" y="896"/>
                    <a:pt x="8593" y="896"/>
                  </a:cubicBezTo>
                  <a:cubicBezTo>
                    <a:pt x="8362" y="896"/>
                    <a:pt x="8132" y="878"/>
                    <a:pt x="7907" y="834"/>
                  </a:cubicBezTo>
                  <a:cubicBezTo>
                    <a:pt x="6706" y="601"/>
                    <a:pt x="5572" y="134"/>
                    <a:pt x="4337" y="34"/>
                  </a:cubicBezTo>
                  <a:cubicBezTo>
                    <a:pt x="4164" y="11"/>
                    <a:pt x="3990" y="0"/>
                    <a:pt x="38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02;p75">
              <a:extLst>
                <a:ext uri="{FF2B5EF4-FFF2-40B4-BE49-F238E27FC236}">
                  <a16:creationId xmlns:a16="http://schemas.microsoft.com/office/drawing/2014/main" id="{2B798ED9-31EC-D32D-965D-0ABCA915E969}"/>
                </a:ext>
              </a:extLst>
            </p:cNvPr>
            <p:cNvSpPr/>
            <p:nvPr/>
          </p:nvSpPr>
          <p:spPr>
            <a:xfrm>
              <a:off x="1629675" y="3795650"/>
              <a:ext cx="397800" cy="382800"/>
            </a:xfrm>
            <a:custGeom>
              <a:avLst/>
              <a:gdLst/>
              <a:ahLst/>
              <a:cxnLst/>
              <a:rect l="l" t="t" r="r" b="b"/>
              <a:pathLst>
                <a:path w="15912" h="15312" extrusionOk="0">
                  <a:moveTo>
                    <a:pt x="200" y="1"/>
                  </a:moveTo>
                  <a:cubicBezTo>
                    <a:pt x="100" y="1"/>
                    <a:pt x="0" y="68"/>
                    <a:pt x="0" y="168"/>
                  </a:cubicBezTo>
                  <a:cubicBezTo>
                    <a:pt x="0" y="268"/>
                    <a:pt x="67" y="368"/>
                    <a:pt x="167" y="368"/>
                  </a:cubicBezTo>
                  <a:cubicBezTo>
                    <a:pt x="2902" y="568"/>
                    <a:pt x="14177" y="3804"/>
                    <a:pt x="15511" y="15145"/>
                  </a:cubicBezTo>
                  <a:cubicBezTo>
                    <a:pt x="15545" y="15245"/>
                    <a:pt x="15645" y="15312"/>
                    <a:pt x="15745" y="15312"/>
                  </a:cubicBezTo>
                  <a:cubicBezTo>
                    <a:pt x="15845" y="15312"/>
                    <a:pt x="15912" y="15212"/>
                    <a:pt x="15912" y="15112"/>
                  </a:cubicBezTo>
                  <a:cubicBezTo>
                    <a:pt x="14511" y="3503"/>
                    <a:pt x="2969" y="20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03;p75">
              <a:extLst>
                <a:ext uri="{FF2B5EF4-FFF2-40B4-BE49-F238E27FC236}">
                  <a16:creationId xmlns:a16="http://schemas.microsoft.com/office/drawing/2014/main" id="{21F69807-1BFC-12A9-4500-ACB3B52A335F}"/>
                </a:ext>
              </a:extLst>
            </p:cNvPr>
            <p:cNvSpPr/>
            <p:nvPr/>
          </p:nvSpPr>
          <p:spPr>
            <a:xfrm>
              <a:off x="1711400" y="3940700"/>
              <a:ext cx="223850" cy="49300"/>
            </a:xfrm>
            <a:custGeom>
              <a:avLst/>
              <a:gdLst/>
              <a:ahLst/>
              <a:cxnLst/>
              <a:rect l="l" t="t" r="r" b="b"/>
              <a:pathLst>
                <a:path w="8954" h="1972" extrusionOk="0">
                  <a:moveTo>
                    <a:pt x="5651" y="1"/>
                  </a:moveTo>
                  <a:cubicBezTo>
                    <a:pt x="3703" y="1"/>
                    <a:pt x="1764" y="550"/>
                    <a:pt x="67" y="1638"/>
                  </a:cubicBezTo>
                  <a:cubicBezTo>
                    <a:pt x="0" y="1704"/>
                    <a:pt x="0" y="1838"/>
                    <a:pt x="34" y="1904"/>
                  </a:cubicBezTo>
                  <a:cubicBezTo>
                    <a:pt x="100" y="1938"/>
                    <a:pt x="134" y="1971"/>
                    <a:pt x="200" y="1971"/>
                  </a:cubicBezTo>
                  <a:cubicBezTo>
                    <a:pt x="234" y="1971"/>
                    <a:pt x="267" y="1971"/>
                    <a:pt x="300" y="1938"/>
                  </a:cubicBezTo>
                  <a:cubicBezTo>
                    <a:pt x="1903" y="898"/>
                    <a:pt x="3758" y="365"/>
                    <a:pt x="5629" y="365"/>
                  </a:cubicBezTo>
                  <a:cubicBezTo>
                    <a:pt x="6640" y="365"/>
                    <a:pt x="7657" y="521"/>
                    <a:pt x="8640" y="837"/>
                  </a:cubicBezTo>
                  <a:cubicBezTo>
                    <a:pt x="8659" y="842"/>
                    <a:pt x="8677" y="845"/>
                    <a:pt x="8695" y="845"/>
                  </a:cubicBezTo>
                  <a:cubicBezTo>
                    <a:pt x="8888" y="845"/>
                    <a:pt x="8954" y="531"/>
                    <a:pt x="8740" y="470"/>
                  </a:cubicBezTo>
                  <a:cubicBezTo>
                    <a:pt x="7731" y="157"/>
                    <a:pt x="6689" y="1"/>
                    <a:pt x="5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04;p75">
              <a:extLst>
                <a:ext uri="{FF2B5EF4-FFF2-40B4-BE49-F238E27FC236}">
                  <a16:creationId xmlns:a16="http://schemas.microsoft.com/office/drawing/2014/main" id="{B7F29CE5-D53C-6E2C-BC9B-126EB2695423}"/>
                </a:ext>
              </a:extLst>
            </p:cNvPr>
            <p:cNvSpPr/>
            <p:nvPr/>
          </p:nvSpPr>
          <p:spPr>
            <a:xfrm>
              <a:off x="2062475" y="531650"/>
              <a:ext cx="2770350" cy="3786075"/>
            </a:xfrm>
            <a:custGeom>
              <a:avLst/>
              <a:gdLst/>
              <a:ahLst/>
              <a:cxnLst/>
              <a:rect l="l" t="t" r="r" b="b"/>
              <a:pathLst>
                <a:path w="110814" h="151443" extrusionOk="0">
                  <a:moveTo>
                    <a:pt x="110346" y="1"/>
                  </a:moveTo>
                  <a:cubicBezTo>
                    <a:pt x="109946" y="1"/>
                    <a:pt x="108545" y="735"/>
                    <a:pt x="105309" y="2603"/>
                  </a:cubicBezTo>
                  <a:lnTo>
                    <a:pt x="1568" y="62445"/>
                  </a:lnTo>
                  <a:cubicBezTo>
                    <a:pt x="601" y="63013"/>
                    <a:pt x="34" y="64047"/>
                    <a:pt x="1" y="65181"/>
                  </a:cubicBezTo>
                  <a:lnTo>
                    <a:pt x="1" y="150475"/>
                  </a:lnTo>
                  <a:cubicBezTo>
                    <a:pt x="1" y="150809"/>
                    <a:pt x="167" y="151142"/>
                    <a:pt x="468" y="151276"/>
                  </a:cubicBezTo>
                  <a:lnTo>
                    <a:pt x="534" y="151342"/>
                  </a:lnTo>
                  <a:lnTo>
                    <a:pt x="634" y="151376"/>
                  </a:lnTo>
                  <a:lnTo>
                    <a:pt x="701" y="151409"/>
                  </a:lnTo>
                  <a:cubicBezTo>
                    <a:pt x="768" y="151409"/>
                    <a:pt x="835" y="151409"/>
                    <a:pt x="868" y="151442"/>
                  </a:cubicBezTo>
                  <a:lnTo>
                    <a:pt x="901" y="151409"/>
                  </a:lnTo>
                  <a:cubicBezTo>
                    <a:pt x="1068" y="151409"/>
                    <a:pt x="1201" y="151342"/>
                    <a:pt x="1335" y="151276"/>
                  </a:cubicBezTo>
                  <a:lnTo>
                    <a:pt x="1368" y="151276"/>
                  </a:lnTo>
                  <a:lnTo>
                    <a:pt x="1402" y="151242"/>
                  </a:lnTo>
                  <a:lnTo>
                    <a:pt x="109245" y="88964"/>
                  </a:lnTo>
                  <a:cubicBezTo>
                    <a:pt x="110146" y="88364"/>
                    <a:pt x="110746" y="87363"/>
                    <a:pt x="110813" y="86262"/>
                  </a:cubicBezTo>
                  <a:lnTo>
                    <a:pt x="110813" y="901"/>
                  </a:lnTo>
                  <a:lnTo>
                    <a:pt x="110813" y="701"/>
                  </a:lnTo>
                  <a:cubicBezTo>
                    <a:pt x="110813" y="668"/>
                    <a:pt x="110813" y="635"/>
                    <a:pt x="110813" y="601"/>
                  </a:cubicBezTo>
                  <a:lnTo>
                    <a:pt x="110780" y="501"/>
                  </a:lnTo>
                  <a:cubicBezTo>
                    <a:pt x="110780" y="468"/>
                    <a:pt x="110746" y="434"/>
                    <a:pt x="110746" y="434"/>
                  </a:cubicBezTo>
                  <a:cubicBezTo>
                    <a:pt x="110746" y="368"/>
                    <a:pt x="110713" y="301"/>
                    <a:pt x="110680" y="268"/>
                  </a:cubicBezTo>
                  <a:lnTo>
                    <a:pt x="110680" y="234"/>
                  </a:lnTo>
                  <a:lnTo>
                    <a:pt x="110646" y="201"/>
                  </a:lnTo>
                  <a:lnTo>
                    <a:pt x="110646" y="168"/>
                  </a:lnTo>
                  <a:lnTo>
                    <a:pt x="110613" y="134"/>
                  </a:lnTo>
                  <a:cubicBezTo>
                    <a:pt x="110580" y="134"/>
                    <a:pt x="110580" y="101"/>
                    <a:pt x="110546" y="67"/>
                  </a:cubicBezTo>
                  <a:lnTo>
                    <a:pt x="110446" y="34"/>
                  </a:lnTo>
                  <a:cubicBezTo>
                    <a:pt x="110413" y="1"/>
                    <a:pt x="110379" y="1"/>
                    <a:pt x="11034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5;p75">
              <a:extLst>
                <a:ext uri="{FF2B5EF4-FFF2-40B4-BE49-F238E27FC236}">
                  <a16:creationId xmlns:a16="http://schemas.microsoft.com/office/drawing/2014/main" id="{EE229C61-C605-7504-A311-18C1A1689B6A}"/>
                </a:ext>
              </a:extLst>
            </p:cNvPr>
            <p:cNvSpPr/>
            <p:nvPr/>
          </p:nvSpPr>
          <p:spPr>
            <a:xfrm>
              <a:off x="2055800" y="524975"/>
              <a:ext cx="2784525" cy="3798575"/>
            </a:xfrm>
            <a:custGeom>
              <a:avLst/>
              <a:gdLst/>
              <a:ahLst/>
              <a:cxnLst/>
              <a:rect l="l" t="t" r="r" b="b"/>
              <a:pathLst>
                <a:path w="111381" h="151943" extrusionOk="0">
                  <a:moveTo>
                    <a:pt x="110646" y="535"/>
                  </a:moveTo>
                  <a:lnTo>
                    <a:pt x="110713" y="601"/>
                  </a:lnTo>
                  <a:lnTo>
                    <a:pt x="110746" y="668"/>
                  </a:lnTo>
                  <a:cubicBezTo>
                    <a:pt x="110746" y="668"/>
                    <a:pt x="110746" y="701"/>
                    <a:pt x="110780" y="701"/>
                  </a:cubicBezTo>
                  <a:lnTo>
                    <a:pt x="110780" y="735"/>
                  </a:lnTo>
                  <a:lnTo>
                    <a:pt x="110813" y="868"/>
                  </a:lnTo>
                  <a:lnTo>
                    <a:pt x="110813" y="902"/>
                  </a:lnTo>
                  <a:lnTo>
                    <a:pt x="110813" y="935"/>
                  </a:lnTo>
                  <a:cubicBezTo>
                    <a:pt x="110813" y="935"/>
                    <a:pt x="110813" y="935"/>
                    <a:pt x="110813" y="968"/>
                  </a:cubicBezTo>
                  <a:cubicBezTo>
                    <a:pt x="110813" y="1002"/>
                    <a:pt x="110813" y="1068"/>
                    <a:pt x="110813" y="1135"/>
                  </a:cubicBezTo>
                  <a:lnTo>
                    <a:pt x="110813" y="86529"/>
                  </a:lnTo>
                  <a:cubicBezTo>
                    <a:pt x="110746" y="87530"/>
                    <a:pt x="110213" y="88464"/>
                    <a:pt x="109379" y="89031"/>
                  </a:cubicBezTo>
                  <a:lnTo>
                    <a:pt x="3103" y="150375"/>
                  </a:lnTo>
                  <a:lnTo>
                    <a:pt x="1535" y="151276"/>
                  </a:lnTo>
                  <a:lnTo>
                    <a:pt x="1502" y="151309"/>
                  </a:lnTo>
                  <a:lnTo>
                    <a:pt x="1435" y="151343"/>
                  </a:lnTo>
                  <a:cubicBezTo>
                    <a:pt x="1368" y="151376"/>
                    <a:pt x="1268" y="151409"/>
                    <a:pt x="1168" y="151443"/>
                  </a:cubicBezTo>
                  <a:lnTo>
                    <a:pt x="1001" y="151443"/>
                  </a:lnTo>
                  <a:lnTo>
                    <a:pt x="968" y="151409"/>
                  </a:lnTo>
                  <a:lnTo>
                    <a:pt x="901" y="151376"/>
                  </a:lnTo>
                  <a:cubicBezTo>
                    <a:pt x="701" y="151242"/>
                    <a:pt x="568" y="151042"/>
                    <a:pt x="568" y="150809"/>
                  </a:cubicBezTo>
                  <a:lnTo>
                    <a:pt x="568" y="150375"/>
                  </a:lnTo>
                  <a:lnTo>
                    <a:pt x="568" y="65448"/>
                  </a:lnTo>
                  <a:cubicBezTo>
                    <a:pt x="568" y="64414"/>
                    <a:pt x="1135" y="63480"/>
                    <a:pt x="2002" y="62946"/>
                  </a:cubicBezTo>
                  <a:lnTo>
                    <a:pt x="105710" y="3070"/>
                  </a:lnTo>
                  <a:cubicBezTo>
                    <a:pt x="106910" y="2403"/>
                    <a:pt x="110079" y="568"/>
                    <a:pt x="110613" y="535"/>
                  </a:cubicBezTo>
                  <a:close/>
                  <a:moveTo>
                    <a:pt x="110613" y="1"/>
                  </a:moveTo>
                  <a:cubicBezTo>
                    <a:pt x="110213" y="1"/>
                    <a:pt x="109245" y="435"/>
                    <a:pt x="105443" y="2636"/>
                  </a:cubicBezTo>
                  <a:lnTo>
                    <a:pt x="1702" y="62479"/>
                  </a:lnTo>
                  <a:cubicBezTo>
                    <a:pt x="668" y="63113"/>
                    <a:pt x="34" y="64214"/>
                    <a:pt x="1" y="65448"/>
                  </a:cubicBezTo>
                  <a:lnTo>
                    <a:pt x="1" y="150375"/>
                  </a:lnTo>
                  <a:lnTo>
                    <a:pt x="1" y="150742"/>
                  </a:lnTo>
                  <a:cubicBezTo>
                    <a:pt x="1" y="151176"/>
                    <a:pt x="234" y="151576"/>
                    <a:pt x="601" y="151776"/>
                  </a:cubicBezTo>
                  <a:lnTo>
                    <a:pt x="668" y="151810"/>
                  </a:lnTo>
                  <a:lnTo>
                    <a:pt x="768" y="151876"/>
                  </a:lnTo>
                  <a:cubicBezTo>
                    <a:pt x="801" y="151876"/>
                    <a:pt x="868" y="151910"/>
                    <a:pt x="901" y="151910"/>
                  </a:cubicBezTo>
                  <a:cubicBezTo>
                    <a:pt x="1001" y="151943"/>
                    <a:pt x="1068" y="151943"/>
                    <a:pt x="1135" y="151943"/>
                  </a:cubicBezTo>
                  <a:lnTo>
                    <a:pt x="1168" y="151943"/>
                  </a:lnTo>
                  <a:cubicBezTo>
                    <a:pt x="1335" y="151943"/>
                    <a:pt x="1535" y="151876"/>
                    <a:pt x="1702" y="151776"/>
                  </a:cubicBezTo>
                  <a:lnTo>
                    <a:pt x="1735" y="151743"/>
                  </a:lnTo>
                  <a:lnTo>
                    <a:pt x="3370" y="150809"/>
                  </a:lnTo>
                  <a:lnTo>
                    <a:pt x="109679" y="89465"/>
                  </a:lnTo>
                  <a:cubicBezTo>
                    <a:pt x="110680" y="88831"/>
                    <a:pt x="111314" y="87730"/>
                    <a:pt x="111380" y="86529"/>
                  </a:cubicBezTo>
                  <a:lnTo>
                    <a:pt x="111380" y="1168"/>
                  </a:lnTo>
                  <a:lnTo>
                    <a:pt x="111380" y="968"/>
                  </a:lnTo>
                  <a:cubicBezTo>
                    <a:pt x="111380" y="902"/>
                    <a:pt x="111347" y="868"/>
                    <a:pt x="111347" y="801"/>
                  </a:cubicBezTo>
                  <a:cubicBezTo>
                    <a:pt x="111347" y="801"/>
                    <a:pt x="111347" y="801"/>
                    <a:pt x="111347" y="768"/>
                  </a:cubicBezTo>
                  <a:cubicBezTo>
                    <a:pt x="111347" y="735"/>
                    <a:pt x="111314" y="668"/>
                    <a:pt x="111314" y="635"/>
                  </a:cubicBezTo>
                  <a:cubicBezTo>
                    <a:pt x="111280" y="535"/>
                    <a:pt x="111247" y="468"/>
                    <a:pt x="111213" y="401"/>
                  </a:cubicBezTo>
                  <a:cubicBezTo>
                    <a:pt x="111180" y="368"/>
                    <a:pt x="111180" y="334"/>
                    <a:pt x="111147" y="334"/>
                  </a:cubicBezTo>
                  <a:cubicBezTo>
                    <a:pt x="111147" y="301"/>
                    <a:pt x="111113" y="268"/>
                    <a:pt x="111080" y="268"/>
                  </a:cubicBezTo>
                  <a:cubicBezTo>
                    <a:pt x="111080" y="201"/>
                    <a:pt x="111013" y="168"/>
                    <a:pt x="110980" y="134"/>
                  </a:cubicBezTo>
                  <a:cubicBezTo>
                    <a:pt x="110947" y="101"/>
                    <a:pt x="110880" y="68"/>
                    <a:pt x="110847" y="68"/>
                  </a:cubicBezTo>
                  <a:cubicBezTo>
                    <a:pt x="110780" y="34"/>
                    <a:pt x="110713" y="1"/>
                    <a:pt x="1106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6;p75">
              <a:extLst>
                <a:ext uri="{FF2B5EF4-FFF2-40B4-BE49-F238E27FC236}">
                  <a16:creationId xmlns:a16="http://schemas.microsoft.com/office/drawing/2014/main" id="{0185F182-E6A9-5B6D-81CF-39BC6A78D0A1}"/>
                </a:ext>
              </a:extLst>
            </p:cNvPr>
            <p:cNvSpPr/>
            <p:nvPr/>
          </p:nvSpPr>
          <p:spPr>
            <a:xfrm>
              <a:off x="2000775" y="2086925"/>
              <a:ext cx="70900" cy="2231625"/>
            </a:xfrm>
            <a:custGeom>
              <a:avLst/>
              <a:gdLst/>
              <a:ahLst/>
              <a:cxnLst/>
              <a:rect l="l" t="t" r="r" b="b"/>
              <a:pathLst>
                <a:path w="2836" h="89265" extrusionOk="0">
                  <a:moveTo>
                    <a:pt x="534" y="1"/>
                  </a:moveTo>
                  <a:cubicBezTo>
                    <a:pt x="200" y="535"/>
                    <a:pt x="34" y="1102"/>
                    <a:pt x="0" y="1736"/>
                  </a:cubicBezTo>
                  <a:lnTo>
                    <a:pt x="0" y="86630"/>
                  </a:lnTo>
                  <a:cubicBezTo>
                    <a:pt x="0" y="86696"/>
                    <a:pt x="0" y="86763"/>
                    <a:pt x="0" y="86863"/>
                  </a:cubicBezTo>
                  <a:cubicBezTo>
                    <a:pt x="100" y="87430"/>
                    <a:pt x="434" y="87897"/>
                    <a:pt x="934" y="88197"/>
                  </a:cubicBezTo>
                  <a:lnTo>
                    <a:pt x="2735" y="89231"/>
                  </a:lnTo>
                  <a:cubicBezTo>
                    <a:pt x="2402" y="89031"/>
                    <a:pt x="2168" y="88631"/>
                    <a:pt x="2202" y="88264"/>
                  </a:cubicBezTo>
                  <a:lnTo>
                    <a:pt x="2202" y="2936"/>
                  </a:lnTo>
                  <a:cubicBezTo>
                    <a:pt x="2202" y="2336"/>
                    <a:pt x="2369" y="1769"/>
                    <a:pt x="2702" y="1269"/>
                  </a:cubicBezTo>
                  <a:lnTo>
                    <a:pt x="534" y="1"/>
                  </a:lnTo>
                  <a:close/>
                  <a:moveTo>
                    <a:pt x="2735" y="89231"/>
                  </a:moveTo>
                  <a:lnTo>
                    <a:pt x="2785" y="89248"/>
                  </a:lnTo>
                  <a:lnTo>
                    <a:pt x="2785" y="89248"/>
                  </a:lnTo>
                  <a:cubicBezTo>
                    <a:pt x="2767" y="89231"/>
                    <a:pt x="2762" y="89231"/>
                    <a:pt x="2735" y="89231"/>
                  </a:cubicBezTo>
                  <a:close/>
                  <a:moveTo>
                    <a:pt x="2785" y="89248"/>
                  </a:moveTo>
                  <a:lnTo>
                    <a:pt x="2785" y="89248"/>
                  </a:lnTo>
                  <a:cubicBezTo>
                    <a:pt x="2790" y="89252"/>
                    <a:pt x="2795" y="89258"/>
                    <a:pt x="2802" y="89265"/>
                  </a:cubicBezTo>
                  <a:lnTo>
                    <a:pt x="2836" y="89265"/>
                  </a:lnTo>
                  <a:lnTo>
                    <a:pt x="2785" y="8924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7;p75">
              <a:extLst>
                <a:ext uri="{FF2B5EF4-FFF2-40B4-BE49-F238E27FC236}">
                  <a16:creationId xmlns:a16="http://schemas.microsoft.com/office/drawing/2014/main" id="{8F2D6276-D76C-8C5C-DC70-F0656CF1B519}"/>
                </a:ext>
              </a:extLst>
            </p:cNvPr>
            <p:cNvSpPr/>
            <p:nvPr/>
          </p:nvSpPr>
          <p:spPr>
            <a:xfrm>
              <a:off x="2055800" y="523800"/>
              <a:ext cx="2784525" cy="1830850"/>
            </a:xfrm>
            <a:custGeom>
              <a:avLst/>
              <a:gdLst/>
              <a:ahLst/>
              <a:cxnLst/>
              <a:rect l="l" t="t" r="r" b="b"/>
              <a:pathLst>
                <a:path w="111381" h="73234" extrusionOk="0">
                  <a:moveTo>
                    <a:pt x="110402" y="1"/>
                  </a:moveTo>
                  <a:cubicBezTo>
                    <a:pt x="110177" y="1"/>
                    <a:pt x="109929" y="70"/>
                    <a:pt x="109679" y="215"/>
                  </a:cubicBezTo>
                  <a:lnTo>
                    <a:pt x="1702" y="62493"/>
                  </a:lnTo>
                  <a:cubicBezTo>
                    <a:pt x="668" y="63126"/>
                    <a:pt x="1" y="64227"/>
                    <a:pt x="1" y="65461"/>
                  </a:cubicBezTo>
                  <a:lnTo>
                    <a:pt x="1" y="73234"/>
                  </a:lnTo>
                  <a:lnTo>
                    <a:pt x="111380" y="8921"/>
                  </a:lnTo>
                  <a:lnTo>
                    <a:pt x="111380" y="1182"/>
                  </a:lnTo>
                  <a:cubicBezTo>
                    <a:pt x="111380" y="423"/>
                    <a:pt x="110958" y="1"/>
                    <a:pt x="1104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8;p75">
              <a:extLst>
                <a:ext uri="{FF2B5EF4-FFF2-40B4-BE49-F238E27FC236}">
                  <a16:creationId xmlns:a16="http://schemas.microsoft.com/office/drawing/2014/main" id="{E63B8540-1496-43BA-80A8-1A2F4BF64D05}"/>
                </a:ext>
              </a:extLst>
            </p:cNvPr>
            <p:cNvSpPr/>
            <p:nvPr/>
          </p:nvSpPr>
          <p:spPr>
            <a:xfrm>
              <a:off x="2014100" y="492800"/>
              <a:ext cx="2812050" cy="1625025"/>
            </a:xfrm>
            <a:custGeom>
              <a:avLst/>
              <a:gdLst/>
              <a:ahLst/>
              <a:cxnLst/>
              <a:rect l="l" t="t" r="r" b="b"/>
              <a:pathLst>
                <a:path w="112482" h="65001" extrusionOk="0">
                  <a:moveTo>
                    <a:pt x="109850" y="1"/>
                  </a:moveTo>
                  <a:cubicBezTo>
                    <a:pt x="109600" y="1"/>
                    <a:pt x="109352" y="85"/>
                    <a:pt x="109145" y="254"/>
                  </a:cubicBezTo>
                  <a:lnTo>
                    <a:pt x="16980" y="53425"/>
                  </a:lnTo>
                  <a:lnTo>
                    <a:pt x="1202" y="62532"/>
                  </a:lnTo>
                  <a:cubicBezTo>
                    <a:pt x="1002" y="62632"/>
                    <a:pt x="835" y="62765"/>
                    <a:pt x="701" y="62899"/>
                  </a:cubicBezTo>
                  <a:lnTo>
                    <a:pt x="535" y="63065"/>
                  </a:lnTo>
                  <a:cubicBezTo>
                    <a:pt x="334" y="63266"/>
                    <a:pt x="168" y="63499"/>
                    <a:pt x="1" y="63766"/>
                  </a:cubicBezTo>
                  <a:lnTo>
                    <a:pt x="2169" y="65000"/>
                  </a:lnTo>
                  <a:cubicBezTo>
                    <a:pt x="2269" y="64800"/>
                    <a:pt x="2403" y="64633"/>
                    <a:pt x="2569" y="64466"/>
                  </a:cubicBezTo>
                  <a:cubicBezTo>
                    <a:pt x="2703" y="64266"/>
                    <a:pt x="2870" y="64100"/>
                    <a:pt x="3036" y="63966"/>
                  </a:cubicBezTo>
                  <a:cubicBezTo>
                    <a:pt x="3136" y="63899"/>
                    <a:pt x="3237" y="63799"/>
                    <a:pt x="3370" y="63733"/>
                  </a:cubicBezTo>
                  <a:lnTo>
                    <a:pt x="19181" y="54659"/>
                  </a:lnTo>
                  <a:lnTo>
                    <a:pt x="111347" y="1455"/>
                  </a:lnTo>
                  <a:cubicBezTo>
                    <a:pt x="111555" y="1309"/>
                    <a:pt x="111788" y="1229"/>
                    <a:pt x="112031" y="1229"/>
                  </a:cubicBezTo>
                  <a:cubicBezTo>
                    <a:pt x="112179" y="1229"/>
                    <a:pt x="112330" y="1258"/>
                    <a:pt x="112481" y="1321"/>
                  </a:cubicBezTo>
                  <a:cubicBezTo>
                    <a:pt x="112114" y="1121"/>
                    <a:pt x="110713" y="287"/>
                    <a:pt x="110413" y="154"/>
                  </a:cubicBezTo>
                  <a:cubicBezTo>
                    <a:pt x="110238" y="52"/>
                    <a:pt x="110044" y="1"/>
                    <a:pt x="109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9;p75">
              <a:extLst>
                <a:ext uri="{FF2B5EF4-FFF2-40B4-BE49-F238E27FC236}">
                  <a16:creationId xmlns:a16="http://schemas.microsoft.com/office/drawing/2014/main" id="{C205F847-3BB9-5D3C-F583-7500B0F32771}"/>
                </a:ext>
              </a:extLst>
            </p:cNvPr>
            <p:cNvSpPr/>
            <p:nvPr/>
          </p:nvSpPr>
          <p:spPr>
            <a:xfrm>
              <a:off x="2014100" y="492800"/>
              <a:ext cx="2812050" cy="1625025"/>
            </a:xfrm>
            <a:custGeom>
              <a:avLst/>
              <a:gdLst/>
              <a:ahLst/>
              <a:cxnLst/>
              <a:rect l="l" t="t" r="r" b="b"/>
              <a:pathLst>
                <a:path w="112482" h="65001" extrusionOk="0">
                  <a:moveTo>
                    <a:pt x="109850" y="1"/>
                  </a:moveTo>
                  <a:cubicBezTo>
                    <a:pt x="109600" y="1"/>
                    <a:pt x="109352" y="85"/>
                    <a:pt x="109145" y="254"/>
                  </a:cubicBezTo>
                  <a:lnTo>
                    <a:pt x="16980" y="53425"/>
                  </a:lnTo>
                  <a:lnTo>
                    <a:pt x="1202" y="62532"/>
                  </a:lnTo>
                  <a:cubicBezTo>
                    <a:pt x="1002" y="62632"/>
                    <a:pt x="835" y="62765"/>
                    <a:pt x="701" y="62899"/>
                  </a:cubicBezTo>
                  <a:lnTo>
                    <a:pt x="535" y="63065"/>
                  </a:lnTo>
                  <a:cubicBezTo>
                    <a:pt x="334" y="63266"/>
                    <a:pt x="168" y="63499"/>
                    <a:pt x="1" y="63766"/>
                  </a:cubicBezTo>
                  <a:lnTo>
                    <a:pt x="2169" y="65000"/>
                  </a:lnTo>
                  <a:cubicBezTo>
                    <a:pt x="2269" y="64800"/>
                    <a:pt x="2403" y="64633"/>
                    <a:pt x="2569" y="64466"/>
                  </a:cubicBezTo>
                  <a:cubicBezTo>
                    <a:pt x="2703" y="64266"/>
                    <a:pt x="2870" y="64100"/>
                    <a:pt x="3036" y="63966"/>
                  </a:cubicBezTo>
                  <a:cubicBezTo>
                    <a:pt x="3136" y="63899"/>
                    <a:pt x="3237" y="63799"/>
                    <a:pt x="3370" y="63733"/>
                  </a:cubicBezTo>
                  <a:lnTo>
                    <a:pt x="19181" y="54659"/>
                  </a:lnTo>
                  <a:lnTo>
                    <a:pt x="111347" y="1455"/>
                  </a:lnTo>
                  <a:cubicBezTo>
                    <a:pt x="111555" y="1309"/>
                    <a:pt x="111788" y="1229"/>
                    <a:pt x="112031" y="1229"/>
                  </a:cubicBezTo>
                  <a:cubicBezTo>
                    <a:pt x="112179" y="1229"/>
                    <a:pt x="112330" y="1258"/>
                    <a:pt x="112481" y="1321"/>
                  </a:cubicBezTo>
                  <a:cubicBezTo>
                    <a:pt x="112114" y="1121"/>
                    <a:pt x="110713" y="287"/>
                    <a:pt x="110413" y="154"/>
                  </a:cubicBezTo>
                  <a:cubicBezTo>
                    <a:pt x="110238" y="52"/>
                    <a:pt x="110044" y="1"/>
                    <a:pt x="109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10;p75">
              <a:extLst>
                <a:ext uri="{FF2B5EF4-FFF2-40B4-BE49-F238E27FC236}">
                  <a16:creationId xmlns:a16="http://schemas.microsoft.com/office/drawing/2014/main" id="{978E33BE-019C-4CE3-C98B-A470017D4917}"/>
                </a:ext>
              </a:extLst>
            </p:cNvPr>
            <p:cNvSpPr/>
            <p:nvPr/>
          </p:nvSpPr>
          <p:spPr>
            <a:xfrm>
              <a:off x="2000775" y="2086100"/>
              <a:ext cx="67575" cy="268550"/>
            </a:xfrm>
            <a:custGeom>
              <a:avLst/>
              <a:gdLst/>
              <a:ahLst/>
              <a:cxnLst/>
              <a:rect l="l" t="t" r="r" b="b"/>
              <a:pathLst>
                <a:path w="2703" h="10742" extrusionOk="0">
                  <a:moveTo>
                    <a:pt x="534" y="1"/>
                  </a:moveTo>
                  <a:cubicBezTo>
                    <a:pt x="200" y="534"/>
                    <a:pt x="34" y="1101"/>
                    <a:pt x="0" y="1735"/>
                  </a:cubicBezTo>
                  <a:lnTo>
                    <a:pt x="0" y="9474"/>
                  </a:lnTo>
                  <a:lnTo>
                    <a:pt x="2202" y="10742"/>
                  </a:lnTo>
                  <a:lnTo>
                    <a:pt x="2202" y="2969"/>
                  </a:lnTo>
                  <a:cubicBezTo>
                    <a:pt x="2202" y="2369"/>
                    <a:pt x="2402" y="1769"/>
                    <a:pt x="2702" y="12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11;p75">
              <a:extLst>
                <a:ext uri="{FF2B5EF4-FFF2-40B4-BE49-F238E27FC236}">
                  <a16:creationId xmlns:a16="http://schemas.microsoft.com/office/drawing/2014/main" id="{F303962D-B634-B654-1C11-9E98103A1BF6}"/>
                </a:ext>
              </a:extLst>
            </p:cNvPr>
            <p:cNvSpPr/>
            <p:nvPr/>
          </p:nvSpPr>
          <p:spPr>
            <a:xfrm>
              <a:off x="2000775" y="2086100"/>
              <a:ext cx="67575" cy="268550"/>
            </a:xfrm>
            <a:custGeom>
              <a:avLst/>
              <a:gdLst/>
              <a:ahLst/>
              <a:cxnLst/>
              <a:rect l="l" t="t" r="r" b="b"/>
              <a:pathLst>
                <a:path w="2703" h="10742" extrusionOk="0">
                  <a:moveTo>
                    <a:pt x="534" y="1"/>
                  </a:moveTo>
                  <a:cubicBezTo>
                    <a:pt x="200" y="534"/>
                    <a:pt x="34" y="1101"/>
                    <a:pt x="0" y="1735"/>
                  </a:cubicBezTo>
                  <a:lnTo>
                    <a:pt x="0" y="9474"/>
                  </a:lnTo>
                  <a:lnTo>
                    <a:pt x="2202" y="10742"/>
                  </a:lnTo>
                  <a:lnTo>
                    <a:pt x="2202" y="2969"/>
                  </a:lnTo>
                  <a:cubicBezTo>
                    <a:pt x="2202" y="2369"/>
                    <a:pt x="2402" y="1769"/>
                    <a:pt x="2702" y="1268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12;p75">
              <a:extLst>
                <a:ext uri="{FF2B5EF4-FFF2-40B4-BE49-F238E27FC236}">
                  <a16:creationId xmlns:a16="http://schemas.microsoft.com/office/drawing/2014/main" id="{410A5F01-E454-6CB9-2008-3E85C662DA7F}"/>
                </a:ext>
              </a:extLst>
            </p:cNvPr>
            <p:cNvSpPr/>
            <p:nvPr/>
          </p:nvSpPr>
          <p:spPr>
            <a:xfrm>
              <a:off x="3505175" y="979225"/>
              <a:ext cx="1181700" cy="1468225"/>
            </a:xfrm>
            <a:custGeom>
              <a:avLst/>
              <a:gdLst/>
              <a:ahLst/>
              <a:cxnLst/>
              <a:rect l="l" t="t" r="r" b="b"/>
              <a:pathLst>
                <a:path w="47268" h="58729" extrusionOk="0">
                  <a:moveTo>
                    <a:pt x="46695" y="0"/>
                  </a:moveTo>
                  <a:cubicBezTo>
                    <a:pt x="46556" y="0"/>
                    <a:pt x="46399" y="47"/>
                    <a:pt x="46233" y="144"/>
                  </a:cubicBezTo>
                  <a:lnTo>
                    <a:pt x="1035" y="26229"/>
                  </a:lnTo>
                  <a:cubicBezTo>
                    <a:pt x="434" y="26630"/>
                    <a:pt x="34" y="27297"/>
                    <a:pt x="0" y="28031"/>
                  </a:cubicBezTo>
                  <a:lnTo>
                    <a:pt x="0" y="57952"/>
                  </a:lnTo>
                  <a:cubicBezTo>
                    <a:pt x="0" y="58450"/>
                    <a:pt x="236" y="58729"/>
                    <a:pt x="576" y="58729"/>
                  </a:cubicBezTo>
                  <a:cubicBezTo>
                    <a:pt x="715" y="58729"/>
                    <a:pt x="870" y="58682"/>
                    <a:pt x="1035" y="58586"/>
                  </a:cubicBezTo>
                  <a:lnTo>
                    <a:pt x="46233" y="32500"/>
                  </a:lnTo>
                  <a:cubicBezTo>
                    <a:pt x="46834" y="32067"/>
                    <a:pt x="47234" y="31400"/>
                    <a:pt x="47268" y="30666"/>
                  </a:cubicBezTo>
                  <a:lnTo>
                    <a:pt x="47268" y="744"/>
                  </a:lnTo>
                  <a:cubicBezTo>
                    <a:pt x="47268" y="272"/>
                    <a:pt x="47033" y="0"/>
                    <a:pt x="466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3;p75">
              <a:extLst>
                <a:ext uri="{FF2B5EF4-FFF2-40B4-BE49-F238E27FC236}">
                  <a16:creationId xmlns:a16="http://schemas.microsoft.com/office/drawing/2014/main" id="{50A80660-88F6-2646-FBA6-91002B807D80}"/>
                </a:ext>
              </a:extLst>
            </p:cNvPr>
            <p:cNvSpPr/>
            <p:nvPr/>
          </p:nvSpPr>
          <p:spPr>
            <a:xfrm>
              <a:off x="3588575" y="1675200"/>
              <a:ext cx="338600" cy="429900"/>
            </a:xfrm>
            <a:custGeom>
              <a:avLst/>
              <a:gdLst/>
              <a:ahLst/>
              <a:cxnLst/>
              <a:rect l="l" t="t" r="r" b="b"/>
              <a:pathLst>
                <a:path w="13544" h="17196" extrusionOk="0">
                  <a:moveTo>
                    <a:pt x="13316" y="0"/>
                  </a:moveTo>
                  <a:cubicBezTo>
                    <a:pt x="13257" y="0"/>
                    <a:pt x="13187" y="19"/>
                    <a:pt x="13110" y="58"/>
                  </a:cubicBezTo>
                  <a:lnTo>
                    <a:pt x="467" y="7330"/>
                  </a:lnTo>
                  <a:cubicBezTo>
                    <a:pt x="200" y="7530"/>
                    <a:pt x="34" y="7797"/>
                    <a:pt x="0" y="8131"/>
                  </a:cubicBezTo>
                  <a:lnTo>
                    <a:pt x="0" y="16870"/>
                  </a:lnTo>
                  <a:cubicBezTo>
                    <a:pt x="0" y="17083"/>
                    <a:pt x="101" y="17195"/>
                    <a:pt x="254" y="17195"/>
                  </a:cubicBezTo>
                  <a:cubicBezTo>
                    <a:pt x="317" y="17195"/>
                    <a:pt x="389" y="17176"/>
                    <a:pt x="467" y="17137"/>
                  </a:cubicBezTo>
                  <a:lnTo>
                    <a:pt x="13110" y="9832"/>
                  </a:lnTo>
                  <a:cubicBezTo>
                    <a:pt x="13376" y="9665"/>
                    <a:pt x="13543" y="9365"/>
                    <a:pt x="13543" y="9065"/>
                  </a:cubicBezTo>
                  <a:lnTo>
                    <a:pt x="13543" y="325"/>
                  </a:lnTo>
                  <a:cubicBezTo>
                    <a:pt x="13543" y="112"/>
                    <a:pt x="13460" y="0"/>
                    <a:pt x="1331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4;p75">
              <a:extLst>
                <a:ext uri="{FF2B5EF4-FFF2-40B4-BE49-F238E27FC236}">
                  <a16:creationId xmlns:a16="http://schemas.microsoft.com/office/drawing/2014/main" id="{7BD3DB67-0F99-E2C5-9AEA-4B2D8E104017}"/>
                </a:ext>
              </a:extLst>
            </p:cNvPr>
            <p:cNvSpPr/>
            <p:nvPr/>
          </p:nvSpPr>
          <p:spPr>
            <a:xfrm>
              <a:off x="3604400" y="1714375"/>
              <a:ext cx="307750" cy="350900"/>
            </a:xfrm>
            <a:custGeom>
              <a:avLst/>
              <a:gdLst/>
              <a:ahLst/>
              <a:cxnLst/>
              <a:rect l="l" t="t" r="r" b="b"/>
              <a:pathLst>
                <a:path w="12310" h="14036" extrusionOk="0">
                  <a:moveTo>
                    <a:pt x="11009" y="526"/>
                  </a:moveTo>
                  <a:cubicBezTo>
                    <a:pt x="11133" y="835"/>
                    <a:pt x="11457" y="1030"/>
                    <a:pt x="11796" y="1030"/>
                  </a:cubicBezTo>
                  <a:cubicBezTo>
                    <a:pt x="11823" y="1030"/>
                    <a:pt x="11849" y="1029"/>
                    <a:pt x="11876" y="1026"/>
                  </a:cubicBezTo>
                  <a:lnTo>
                    <a:pt x="11876" y="6664"/>
                  </a:lnTo>
                  <a:cubicBezTo>
                    <a:pt x="11543" y="6931"/>
                    <a:pt x="11309" y="7331"/>
                    <a:pt x="11276" y="7731"/>
                  </a:cubicBezTo>
                  <a:lnTo>
                    <a:pt x="1302" y="13502"/>
                  </a:lnTo>
                  <a:cubicBezTo>
                    <a:pt x="1235" y="13335"/>
                    <a:pt x="1102" y="13202"/>
                    <a:pt x="935" y="13102"/>
                  </a:cubicBezTo>
                  <a:cubicBezTo>
                    <a:pt x="802" y="13035"/>
                    <a:pt x="668" y="13002"/>
                    <a:pt x="535" y="13002"/>
                  </a:cubicBezTo>
                  <a:lnTo>
                    <a:pt x="435" y="13002"/>
                  </a:lnTo>
                  <a:lnTo>
                    <a:pt x="435" y="7364"/>
                  </a:lnTo>
                  <a:cubicBezTo>
                    <a:pt x="768" y="7097"/>
                    <a:pt x="1002" y="6697"/>
                    <a:pt x="1035" y="6263"/>
                  </a:cubicBezTo>
                  <a:lnTo>
                    <a:pt x="11009" y="526"/>
                  </a:lnTo>
                  <a:close/>
                  <a:moveTo>
                    <a:pt x="11159" y="1"/>
                  </a:moveTo>
                  <a:cubicBezTo>
                    <a:pt x="11117" y="1"/>
                    <a:pt x="11076" y="9"/>
                    <a:pt x="11042" y="26"/>
                  </a:cubicBezTo>
                  <a:lnTo>
                    <a:pt x="735" y="5997"/>
                  </a:lnTo>
                  <a:cubicBezTo>
                    <a:pt x="668" y="6030"/>
                    <a:pt x="635" y="6097"/>
                    <a:pt x="635" y="6163"/>
                  </a:cubicBezTo>
                  <a:cubicBezTo>
                    <a:pt x="635" y="6530"/>
                    <a:pt x="435" y="6864"/>
                    <a:pt x="101" y="7064"/>
                  </a:cubicBezTo>
                  <a:cubicBezTo>
                    <a:pt x="34" y="7097"/>
                    <a:pt x="1" y="7164"/>
                    <a:pt x="1" y="7264"/>
                  </a:cubicBezTo>
                  <a:lnTo>
                    <a:pt x="1" y="13302"/>
                  </a:lnTo>
                  <a:cubicBezTo>
                    <a:pt x="1" y="13369"/>
                    <a:pt x="34" y="13435"/>
                    <a:pt x="101" y="13469"/>
                  </a:cubicBezTo>
                  <a:cubicBezTo>
                    <a:pt x="134" y="13485"/>
                    <a:pt x="168" y="13494"/>
                    <a:pt x="201" y="13494"/>
                  </a:cubicBezTo>
                  <a:cubicBezTo>
                    <a:pt x="234" y="13494"/>
                    <a:pt x="268" y="13485"/>
                    <a:pt x="301" y="13469"/>
                  </a:cubicBezTo>
                  <a:cubicBezTo>
                    <a:pt x="368" y="13435"/>
                    <a:pt x="443" y="13419"/>
                    <a:pt x="518" y="13419"/>
                  </a:cubicBezTo>
                  <a:cubicBezTo>
                    <a:pt x="593" y="13419"/>
                    <a:pt x="668" y="13435"/>
                    <a:pt x="735" y="13469"/>
                  </a:cubicBezTo>
                  <a:cubicBezTo>
                    <a:pt x="868" y="13535"/>
                    <a:pt x="935" y="13669"/>
                    <a:pt x="935" y="13836"/>
                  </a:cubicBezTo>
                  <a:cubicBezTo>
                    <a:pt x="935" y="13902"/>
                    <a:pt x="968" y="13969"/>
                    <a:pt x="1035" y="14002"/>
                  </a:cubicBezTo>
                  <a:cubicBezTo>
                    <a:pt x="1068" y="14036"/>
                    <a:pt x="1102" y="14036"/>
                    <a:pt x="1135" y="14036"/>
                  </a:cubicBezTo>
                  <a:cubicBezTo>
                    <a:pt x="1168" y="14036"/>
                    <a:pt x="1235" y="14036"/>
                    <a:pt x="1269" y="14002"/>
                  </a:cubicBezTo>
                  <a:lnTo>
                    <a:pt x="11576" y="8065"/>
                  </a:lnTo>
                  <a:cubicBezTo>
                    <a:pt x="11643" y="8031"/>
                    <a:pt x="11676" y="7965"/>
                    <a:pt x="11676" y="7865"/>
                  </a:cubicBezTo>
                  <a:cubicBezTo>
                    <a:pt x="11676" y="7498"/>
                    <a:pt x="11876" y="7164"/>
                    <a:pt x="12210" y="6964"/>
                  </a:cubicBezTo>
                  <a:cubicBezTo>
                    <a:pt x="12276" y="6931"/>
                    <a:pt x="12310" y="6864"/>
                    <a:pt x="12310" y="6797"/>
                  </a:cubicBezTo>
                  <a:lnTo>
                    <a:pt x="12310" y="759"/>
                  </a:lnTo>
                  <a:cubicBezTo>
                    <a:pt x="12310" y="659"/>
                    <a:pt x="12276" y="593"/>
                    <a:pt x="12210" y="559"/>
                  </a:cubicBezTo>
                  <a:cubicBezTo>
                    <a:pt x="12176" y="543"/>
                    <a:pt x="12135" y="534"/>
                    <a:pt x="12093" y="534"/>
                  </a:cubicBezTo>
                  <a:cubicBezTo>
                    <a:pt x="12051" y="534"/>
                    <a:pt x="12010" y="543"/>
                    <a:pt x="11976" y="559"/>
                  </a:cubicBezTo>
                  <a:cubicBezTo>
                    <a:pt x="11926" y="593"/>
                    <a:pt x="11859" y="609"/>
                    <a:pt x="11789" y="609"/>
                  </a:cubicBezTo>
                  <a:cubicBezTo>
                    <a:pt x="11718" y="609"/>
                    <a:pt x="11643" y="593"/>
                    <a:pt x="11576" y="559"/>
                  </a:cubicBezTo>
                  <a:cubicBezTo>
                    <a:pt x="11442" y="493"/>
                    <a:pt x="11376" y="359"/>
                    <a:pt x="11376" y="192"/>
                  </a:cubicBezTo>
                  <a:cubicBezTo>
                    <a:pt x="11376" y="126"/>
                    <a:pt x="11309" y="59"/>
                    <a:pt x="11276" y="26"/>
                  </a:cubicBezTo>
                  <a:cubicBezTo>
                    <a:pt x="11242" y="9"/>
                    <a:pt x="11201" y="1"/>
                    <a:pt x="111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5;p75">
              <a:extLst>
                <a:ext uri="{FF2B5EF4-FFF2-40B4-BE49-F238E27FC236}">
                  <a16:creationId xmlns:a16="http://schemas.microsoft.com/office/drawing/2014/main" id="{36D0FF6A-07FF-EB4A-90C9-EAA0CC78082B}"/>
                </a:ext>
              </a:extLst>
            </p:cNvPr>
            <p:cNvSpPr/>
            <p:nvPr/>
          </p:nvSpPr>
          <p:spPr>
            <a:xfrm>
              <a:off x="3705325" y="1823400"/>
              <a:ext cx="108750" cy="131800"/>
            </a:xfrm>
            <a:custGeom>
              <a:avLst/>
              <a:gdLst/>
              <a:ahLst/>
              <a:cxnLst/>
              <a:rect l="l" t="t" r="r" b="b"/>
              <a:pathLst>
                <a:path w="4350" h="5272" extrusionOk="0">
                  <a:moveTo>
                    <a:pt x="2936" y="435"/>
                  </a:moveTo>
                  <a:cubicBezTo>
                    <a:pt x="3069" y="435"/>
                    <a:pt x="3202" y="468"/>
                    <a:pt x="3336" y="535"/>
                  </a:cubicBezTo>
                  <a:cubicBezTo>
                    <a:pt x="3636" y="802"/>
                    <a:pt x="3836" y="1169"/>
                    <a:pt x="3770" y="1569"/>
                  </a:cubicBezTo>
                  <a:cubicBezTo>
                    <a:pt x="3703" y="2803"/>
                    <a:pt x="3036" y="3937"/>
                    <a:pt x="2002" y="4638"/>
                  </a:cubicBezTo>
                  <a:cubicBezTo>
                    <a:pt x="1814" y="4816"/>
                    <a:pt x="1592" y="4894"/>
                    <a:pt x="1375" y="4894"/>
                  </a:cubicBezTo>
                  <a:cubicBezTo>
                    <a:pt x="821" y="4894"/>
                    <a:pt x="299" y="4384"/>
                    <a:pt x="467" y="3737"/>
                  </a:cubicBezTo>
                  <a:cubicBezTo>
                    <a:pt x="534" y="2503"/>
                    <a:pt x="1168" y="1369"/>
                    <a:pt x="2235" y="668"/>
                  </a:cubicBezTo>
                  <a:cubicBezTo>
                    <a:pt x="2435" y="535"/>
                    <a:pt x="2702" y="468"/>
                    <a:pt x="2936" y="435"/>
                  </a:cubicBezTo>
                  <a:close/>
                  <a:moveTo>
                    <a:pt x="2850" y="0"/>
                  </a:moveTo>
                  <a:cubicBezTo>
                    <a:pt x="2561" y="0"/>
                    <a:pt x="2264" y="93"/>
                    <a:pt x="2002" y="301"/>
                  </a:cubicBezTo>
                  <a:cubicBezTo>
                    <a:pt x="834" y="1068"/>
                    <a:pt x="134" y="2336"/>
                    <a:pt x="34" y="3737"/>
                  </a:cubicBezTo>
                  <a:cubicBezTo>
                    <a:pt x="0" y="4271"/>
                    <a:pt x="234" y="4805"/>
                    <a:pt x="701" y="5105"/>
                  </a:cubicBezTo>
                  <a:cubicBezTo>
                    <a:pt x="867" y="5205"/>
                    <a:pt x="1068" y="5272"/>
                    <a:pt x="1268" y="5272"/>
                  </a:cubicBezTo>
                  <a:cubicBezTo>
                    <a:pt x="1601" y="5272"/>
                    <a:pt x="1935" y="5138"/>
                    <a:pt x="2235" y="4971"/>
                  </a:cubicBezTo>
                  <a:cubicBezTo>
                    <a:pt x="3369" y="4204"/>
                    <a:pt x="4103" y="2936"/>
                    <a:pt x="4203" y="1569"/>
                  </a:cubicBezTo>
                  <a:cubicBezTo>
                    <a:pt x="4349" y="669"/>
                    <a:pt x="3627" y="0"/>
                    <a:pt x="28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6;p75">
              <a:extLst>
                <a:ext uri="{FF2B5EF4-FFF2-40B4-BE49-F238E27FC236}">
                  <a16:creationId xmlns:a16="http://schemas.microsoft.com/office/drawing/2014/main" id="{334D1B93-8C1E-AE15-1375-DB34DBA8DE5B}"/>
                </a:ext>
              </a:extLst>
            </p:cNvPr>
            <p:cNvSpPr/>
            <p:nvPr/>
          </p:nvSpPr>
          <p:spPr>
            <a:xfrm>
              <a:off x="4113100" y="1499850"/>
              <a:ext cx="37550" cy="84050"/>
            </a:xfrm>
            <a:custGeom>
              <a:avLst/>
              <a:gdLst/>
              <a:ahLst/>
              <a:cxnLst/>
              <a:rect l="l" t="t" r="r" b="b"/>
              <a:pathLst>
                <a:path w="1502" h="3362" extrusionOk="0">
                  <a:moveTo>
                    <a:pt x="1435" y="0"/>
                  </a:moveTo>
                  <a:lnTo>
                    <a:pt x="68" y="768"/>
                  </a:lnTo>
                  <a:cubicBezTo>
                    <a:pt x="68" y="768"/>
                    <a:pt x="34" y="801"/>
                    <a:pt x="34" y="834"/>
                  </a:cubicBezTo>
                  <a:cubicBezTo>
                    <a:pt x="34" y="834"/>
                    <a:pt x="34" y="868"/>
                    <a:pt x="34" y="901"/>
                  </a:cubicBezTo>
                  <a:lnTo>
                    <a:pt x="34" y="1201"/>
                  </a:lnTo>
                  <a:cubicBezTo>
                    <a:pt x="1" y="1235"/>
                    <a:pt x="1" y="1268"/>
                    <a:pt x="34" y="1268"/>
                  </a:cubicBezTo>
                  <a:cubicBezTo>
                    <a:pt x="34" y="1285"/>
                    <a:pt x="43" y="1293"/>
                    <a:pt x="51" y="1293"/>
                  </a:cubicBezTo>
                  <a:cubicBezTo>
                    <a:pt x="59" y="1293"/>
                    <a:pt x="68" y="1285"/>
                    <a:pt x="68" y="1268"/>
                  </a:cubicBezTo>
                  <a:lnTo>
                    <a:pt x="568" y="1001"/>
                  </a:lnTo>
                  <a:lnTo>
                    <a:pt x="568" y="3269"/>
                  </a:lnTo>
                  <a:cubicBezTo>
                    <a:pt x="568" y="3303"/>
                    <a:pt x="568" y="3336"/>
                    <a:pt x="601" y="3336"/>
                  </a:cubicBezTo>
                  <a:cubicBezTo>
                    <a:pt x="601" y="3353"/>
                    <a:pt x="610" y="3361"/>
                    <a:pt x="618" y="3361"/>
                  </a:cubicBezTo>
                  <a:cubicBezTo>
                    <a:pt x="626" y="3361"/>
                    <a:pt x="635" y="3353"/>
                    <a:pt x="635" y="3336"/>
                  </a:cubicBezTo>
                  <a:lnTo>
                    <a:pt x="868" y="3236"/>
                  </a:lnTo>
                  <a:cubicBezTo>
                    <a:pt x="868" y="3203"/>
                    <a:pt x="901" y="3169"/>
                    <a:pt x="901" y="3169"/>
                  </a:cubicBezTo>
                  <a:cubicBezTo>
                    <a:pt x="935" y="3136"/>
                    <a:pt x="935" y="3103"/>
                    <a:pt x="935" y="3069"/>
                  </a:cubicBezTo>
                  <a:lnTo>
                    <a:pt x="935" y="768"/>
                  </a:lnTo>
                  <a:lnTo>
                    <a:pt x="1435" y="501"/>
                  </a:lnTo>
                  <a:cubicBezTo>
                    <a:pt x="1435" y="501"/>
                    <a:pt x="1469" y="467"/>
                    <a:pt x="1469" y="434"/>
                  </a:cubicBezTo>
                  <a:cubicBezTo>
                    <a:pt x="1469" y="401"/>
                    <a:pt x="1502" y="367"/>
                    <a:pt x="1502" y="334"/>
                  </a:cubicBezTo>
                  <a:lnTo>
                    <a:pt x="1502" y="67"/>
                  </a:lnTo>
                  <a:cubicBezTo>
                    <a:pt x="1502" y="34"/>
                    <a:pt x="1469" y="0"/>
                    <a:pt x="14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7;p75">
              <a:extLst>
                <a:ext uri="{FF2B5EF4-FFF2-40B4-BE49-F238E27FC236}">
                  <a16:creationId xmlns:a16="http://schemas.microsoft.com/office/drawing/2014/main" id="{39A62B3B-47DE-4BEC-ED52-D8AD17A5AD2B}"/>
                </a:ext>
              </a:extLst>
            </p:cNvPr>
            <p:cNvSpPr/>
            <p:nvPr/>
          </p:nvSpPr>
          <p:spPr>
            <a:xfrm>
              <a:off x="4148975" y="1504850"/>
              <a:ext cx="34200" cy="60900"/>
            </a:xfrm>
            <a:custGeom>
              <a:avLst/>
              <a:gdLst/>
              <a:ahLst/>
              <a:cxnLst/>
              <a:rect l="l" t="t" r="r" b="b"/>
              <a:pathLst>
                <a:path w="1368" h="2436" extrusionOk="0">
                  <a:moveTo>
                    <a:pt x="851" y="543"/>
                  </a:moveTo>
                  <a:cubicBezTo>
                    <a:pt x="867" y="543"/>
                    <a:pt x="884" y="551"/>
                    <a:pt x="901" y="568"/>
                  </a:cubicBezTo>
                  <a:cubicBezTo>
                    <a:pt x="934" y="568"/>
                    <a:pt x="968" y="601"/>
                    <a:pt x="968" y="634"/>
                  </a:cubicBezTo>
                  <a:cubicBezTo>
                    <a:pt x="1001" y="701"/>
                    <a:pt x="1001" y="768"/>
                    <a:pt x="1001" y="835"/>
                  </a:cubicBezTo>
                  <a:cubicBezTo>
                    <a:pt x="1001" y="868"/>
                    <a:pt x="1001" y="868"/>
                    <a:pt x="1001" y="901"/>
                  </a:cubicBezTo>
                  <a:lnTo>
                    <a:pt x="1001" y="1135"/>
                  </a:lnTo>
                  <a:lnTo>
                    <a:pt x="1001" y="1201"/>
                  </a:lnTo>
                  <a:cubicBezTo>
                    <a:pt x="1001" y="1368"/>
                    <a:pt x="968" y="1502"/>
                    <a:pt x="901" y="1635"/>
                  </a:cubicBezTo>
                  <a:cubicBezTo>
                    <a:pt x="867" y="1668"/>
                    <a:pt x="834" y="1702"/>
                    <a:pt x="801" y="1735"/>
                  </a:cubicBezTo>
                  <a:cubicBezTo>
                    <a:pt x="767" y="1769"/>
                    <a:pt x="734" y="1802"/>
                    <a:pt x="667" y="1835"/>
                  </a:cubicBezTo>
                  <a:cubicBezTo>
                    <a:pt x="634" y="1869"/>
                    <a:pt x="601" y="1869"/>
                    <a:pt x="567" y="1869"/>
                  </a:cubicBezTo>
                  <a:cubicBezTo>
                    <a:pt x="551" y="1885"/>
                    <a:pt x="534" y="1894"/>
                    <a:pt x="517" y="1894"/>
                  </a:cubicBezTo>
                  <a:cubicBezTo>
                    <a:pt x="501" y="1894"/>
                    <a:pt x="484" y="1885"/>
                    <a:pt x="467" y="1869"/>
                  </a:cubicBezTo>
                  <a:cubicBezTo>
                    <a:pt x="434" y="1869"/>
                    <a:pt x="400" y="1835"/>
                    <a:pt x="400" y="1802"/>
                  </a:cubicBezTo>
                  <a:cubicBezTo>
                    <a:pt x="367" y="1735"/>
                    <a:pt x="367" y="1668"/>
                    <a:pt x="367" y="1602"/>
                  </a:cubicBezTo>
                  <a:cubicBezTo>
                    <a:pt x="367" y="1568"/>
                    <a:pt x="367" y="1535"/>
                    <a:pt x="367" y="1535"/>
                  </a:cubicBezTo>
                  <a:lnTo>
                    <a:pt x="367" y="1302"/>
                  </a:lnTo>
                  <a:cubicBezTo>
                    <a:pt x="367" y="1268"/>
                    <a:pt x="367" y="1235"/>
                    <a:pt x="367" y="1235"/>
                  </a:cubicBez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1" y="768"/>
                    <a:pt x="534" y="701"/>
                    <a:pt x="567" y="668"/>
                  </a:cubicBezTo>
                  <a:cubicBezTo>
                    <a:pt x="601" y="634"/>
                    <a:pt x="634" y="634"/>
                    <a:pt x="667" y="601"/>
                  </a:cubicBezTo>
                  <a:cubicBezTo>
                    <a:pt x="701" y="568"/>
                    <a:pt x="767" y="568"/>
                    <a:pt x="801" y="568"/>
                  </a:cubicBezTo>
                  <a:cubicBezTo>
                    <a:pt x="817" y="551"/>
                    <a:pt x="834" y="543"/>
                    <a:pt x="851" y="543"/>
                  </a:cubicBezTo>
                  <a:close/>
                  <a:moveTo>
                    <a:pt x="968" y="1"/>
                  </a:moveTo>
                  <a:cubicBezTo>
                    <a:pt x="867" y="1"/>
                    <a:pt x="767" y="34"/>
                    <a:pt x="667" y="101"/>
                  </a:cubicBezTo>
                  <a:cubicBezTo>
                    <a:pt x="567" y="134"/>
                    <a:pt x="501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00" y="868"/>
                    <a:pt x="0" y="1135"/>
                    <a:pt x="0" y="1402"/>
                  </a:cubicBezTo>
                  <a:cubicBezTo>
                    <a:pt x="0" y="1435"/>
                    <a:pt x="0" y="1468"/>
                    <a:pt x="0" y="1502"/>
                  </a:cubicBezTo>
                  <a:lnTo>
                    <a:pt x="0" y="1735"/>
                  </a:lnTo>
                  <a:cubicBezTo>
                    <a:pt x="0" y="1769"/>
                    <a:pt x="0" y="1769"/>
                    <a:pt x="0" y="1802"/>
                  </a:cubicBezTo>
                  <a:cubicBezTo>
                    <a:pt x="0" y="1935"/>
                    <a:pt x="34" y="2035"/>
                    <a:pt x="67" y="2135"/>
                  </a:cubicBezTo>
                  <a:cubicBezTo>
                    <a:pt x="100" y="2202"/>
                    <a:pt x="134" y="2302"/>
                    <a:pt x="200" y="2336"/>
                  </a:cubicBezTo>
                  <a:cubicBezTo>
                    <a:pt x="267" y="2402"/>
                    <a:pt x="334" y="2436"/>
                    <a:pt x="400" y="2436"/>
                  </a:cubicBezTo>
                  <a:cubicBezTo>
                    <a:pt x="501" y="2402"/>
                    <a:pt x="601" y="2402"/>
                    <a:pt x="667" y="2336"/>
                  </a:cubicBezTo>
                  <a:cubicBezTo>
                    <a:pt x="767" y="2269"/>
                    <a:pt x="867" y="2202"/>
                    <a:pt x="968" y="2102"/>
                  </a:cubicBezTo>
                  <a:cubicBezTo>
                    <a:pt x="1034" y="2002"/>
                    <a:pt x="1101" y="1902"/>
                    <a:pt x="1168" y="1802"/>
                  </a:cubicBezTo>
                  <a:cubicBezTo>
                    <a:pt x="1234" y="1668"/>
                    <a:pt x="1268" y="1535"/>
                    <a:pt x="1301" y="1435"/>
                  </a:cubicBezTo>
                  <a:cubicBezTo>
                    <a:pt x="1334" y="1302"/>
                    <a:pt x="1368" y="1168"/>
                    <a:pt x="1368" y="1035"/>
                  </a:cubicBezTo>
                  <a:cubicBezTo>
                    <a:pt x="1368" y="1001"/>
                    <a:pt x="1368" y="968"/>
                    <a:pt x="1368" y="935"/>
                  </a:cubicBezTo>
                  <a:lnTo>
                    <a:pt x="1368" y="701"/>
                  </a:lnTo>
                  <a:cubicBezTo>
                    <a:pt x="1368" y="668"/>
                    <a:pt x="1368" y="634"/>
                    <a:pt x="1368" y="601"/>
                  </a:cubicBezTo>
                  <a:cubicBezTo>
                    <a:pt x="1368" y="501"/>
                    <a:pt x="1334" y="401"/>
                    <a:pt x="1301" y="301"/>
                  </a:cubicBezTo>
                  <a:cubicBezTo>
                    <a:pt x="1268" y="201"/>
                    <a:pt x="1234" y="134"/>
                    <a:pt x="1168" y="67"/>
                  </a:cubicBezTo>
                  <a:cubicBezTo>
                    <a:pt x="1101" y="34"/>
                    <a:pt x="1034" y="1"/>
                    <a:pt x="9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8;p75">
              <a:extLst>
                <a:ext uri="{FF2B5EF4-FFF2-40B4-BE49-F238E27FC236}">
                  <a16:creationId xmlns:a16="http://schemas.microsoft.com/office/drawing/2014/main" id="{5A64142E-C41E-CBF9-981B-13BD2170CCA2}"/>
                </a:ext>
              </a:extLst>
            </p:cNvPr>
            <p:cNvSpPr/>
            <p:nvPr/>
          </p:nvSpPr>
          <p:spPr>
            <a:xfrm>
              <a:off x="4187325" y="1468150"/>
              <a:ext cx="26725" cy="72925"/>
            </a:xfrm>
            <a:custGeom>
              <a:avLst/>
              <a:gdLst/>
              <a:ahLst/>
              <a:cxnLst/>
              <a:rect l="l" t="t" r="r" b="b"/>
              <a:pathLst>
                <a:path w="1069" h="2917" extrusionOk="0">
                  <a:moveTo>
                    <a:pt x="534" y="1"/>
                  </a:moveTo>
                  <a:lnTo>
                    <a:pt x="334" y="134"/>
                  </a:lnTo>
                  <a:cubicBezTo>
                    <a:pt x="301" y="134"/>
                    <a:pt x="301" y="168"/>
                    <a:pt x="301" y="201"/>
                  </a:cubicBezTo>
                  <a:cubicBezTo>
                    <a:pt x="267" y="234"/>
                    <a:pt x="267" y="268"/>
                    <a:pt x="267" y="301"/>
                  </a:cubicBezTo>
                  <a:lnTo>
                    <a:pt x="267" y="968"/>
                  </a:lnTo>
                  <a:lnTo>
                    <a:pt x="101" y="1068"/>
                  </a:lnTo>
                  <a:cubicBezTo>
                    <a:pt x="67" y="1068"/>
                    <a:pt x="34" y="1102"/>
                    <a:pt x="34" y="1135"/>
                  </a:cubicBezTo>
                  <a:cubicBezTo>
                    <a:pt x="34" y="1168"/>
                    <a:pt x="1" y="1202"/>
                    <a:pt x="1" y="1235"/>
                  </a:cubicBezTo>
                  <a:lnTo>
                    <a:pt x="1" y="1502"/>
                  </a:lnTo>
                  <a:cubicBezTo>
                    <a:pt x="1" y="1535"/>
                    <a:pt x="34" y="1535"/>
                    <a:pt x="34" y="1569"/>
                  </a:cubicBezTo>
                  <a:lnTo>
                    <a:pt x="101" y="1569"/>
                  </a:lnTo>
                  <a:lnTo>
                    <a:pt x="267" y="1469"/>
                  </a:lnTo>
                  <a:lnTo>
                    <a:pt x="267" y="2369"/>
                  </a:lnTo>
                  <a:cubicBezTo>
                    <a:pt x="267" y="2636"/>
                    <a:pt x="301" y="2803"/>
                    <a:pt x="401" y="2870"/>
                  </a:cubicBezTo>
                  <a:cubicBezTo>
                    <a:pt x="446" y="2900"/>
                    <a:pt x="498" y="2916"/>
                    <a:pt x="556" y="2916"/>
                  </a:cubicBezTo>
                  <a:cubicBezTo>
                    <a:pt x="628" y="2916"/>
                    <a:pt x="709" y="2891"/>
                    <a:pt x="801" y="2836"/>
                  </a:cubicBezTo>
                  <a:lnTo>
                    <a:pt x="1001" y="2736"/>
                  </a:lnTo>
                  <a:cubicBezTo>
                    <a:pt x="1001" y="2703"/>
                    <a:pt x="1035" y="2703"/>
                    <a:pt x="1035" y="2669"/>
                  </a:cubicBezTo>
                  <a:cubicBezTo>
                    <a:pt x="1068" y="2636"/>
                    <a:pt x="1068" y="2603"/>
                    <a:pt x="1068" y="2569"/>
                  </a:cubicBezTo>
                  <a:lnTo>
                    <a:pt x="1068" y="2303"/>
                  </a:lnTo>
                  <a:cubicBezTo>
                    <a:pt x="1068" y="2269"/>
                    <a:pt x="1068" y="2236"/>
                    <a:pt x="1035" y="2236"/>
                  </a:cubicBezTo>
                  <a:cubicBezTo>
                    <a:pt x="1035" y="2219"/>
                    <a:pt x="1026" y="2211"/>
                    <a:pt x="1018" y="2211"/>
                  </a:cubicBezTo>
                  <a:cubicBezTo>
                    <a:pt x="1010" y="2211"/>
                    <a:pt x="1001" y="2219"/>
                    <a:pt x="1001" y="2236"/>
                  </a:cubicBezTo>
                  <a:lnTo>
                    <a:pt x="835" y="2336"/>
                  </a:lnTo>
                  <a:cubicBezTo>
                    <a:pt x="768" y="2336"/>
                    <a:pt x="731" y="2351"/>
                    <a:pt x="704" y="2351"/>
                  </a:cubicBezTo>
                  <a:cubicBezTo>
                    <a:pt x="690" y="2351"/>
                    <a:pt x="679" y="2347"/>
                    <a:pt x="668" y="2336"/>
                  </a:cubicBezTo>
                  <a:cubicBezTo>
                    <a:pt x="634" y="2269"/>
                    <a:pt x="601" y="2202"/>
                    <a:pt x="634" y="2136"/>
                  </a:cubicBezTo>
                  <a:lnTo>
                    <a:pt x="634" y="1268"/>
                  </a:lnTo>
                  <a:lnTo>
                    <a:pt x="968" y="1068"/>
                  </a:lnTo>
                  <a:cubicBezTo>
                    <a:pt x="1001" y="1035"/>
                    <a:pt x="1001" y="1002"/>
                    <a:pt x="1001" y="1002"/>
                  </a:cubicBezTo>
                  <a:cubicBezTo>
                    <a:pt x="1035" y="968"/>
                    <a:pt x="1035" y="935"/>
                    <a:pt x="1001" y="902"/>
                  </a:cubicBezTo>
                  <a:lnTo>
                    <a:pt x="1001" y="635"/>
                  </a:lnTo>
                  <a:cubicBezTo>
                    <a:pt x="1035" y="601"/>
                    <a:pt x="1035" y="568"/>
                    <a:pt x="1001" y="568"/>
                  </a:cubicBezTo>
                  <a:cubicBezTo>
                    <a:pt x="1001" y="551"/>
                    <a:pt x="993" y="543"/>
                    <a:pt x="985" y="543"/>
                  </a:cubicBezTo>
                  <a:cubicBezTo>
                    <a:pt x="976" y="543"/>
                    <a:pt x="968" y="551"/>
                    <a:pt x="968" y="568"/>
                  </a:cubicBezTo>
                  <a:lnTo>
                    <a:pt x="634" y="768"/>
                  </a:lnTo>
                  <a:lnTo>
                    <a:pt x="634" y="68"/>
                  </a:lnTo>
                  <a:cubicBezTo>
                    <a:pt x="634" y="68"/>
                    <a:pt x="601" y="34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19;p75">
              <a:extLst>
                <a:ext uri="{FF2B5EF4-FFF2-40B4-BE49-F238E27FC236}">
                  <a16:creationId xmlns:a16="http://schemas.microsoft.com/office/drawing/2014/main" id="{FD161E55-EC85-B93E-3B93-C3DACD5A66B5}"/>
                </a:ext>
              </a:extLst>
            </p:cNvPr>
            <p:cNvSpPr/>
            <p:nvPr/>
          </p:nvSpPr>
          <p:spPr>
            <a:xfrm>
              <a:off x="4217350" y="1464825"/>
              <a:ext cx="32550" cy="63400"/>
            </a:xfrm>
            <a:custGeom>
              <a:avLst/>
              <a:gdLst/>
              <a:ahLst/>
              <a:cxnLst/>
              <a:rect l="l" t="t" r="r" b="b"/>
              <a:pathLst>
                <a:path w="1302" h="2536" extrusionOk="0">
                  <a:moveTo>
                    <a:pt x="934" y="1201"/>
                  </a:moveTo>
                  <a:lnTo>
                    <a:pt x="934" y="1235"/>
                  </a:lnTo>
                  <a:cubicBezTo>
                    <a:pt x="934" y="1301"/>
                    <a:pt x="934" y="1368"/>
                    <a:pt x="934" y="1435"/>
                  </a:cubicBezTo>
                  <a:cubicBezTo>
                    <a:pt x="901" y="1502"/>
                    <a:pt x="868" y="1568"/>
                    <a:pt x="834" y="1602"/>
                  </a:cubicBezTo>
                  <a:cubicBezTo>
                    <a:pt x="801" y="1668"/>
                    <a:pt x="768" y="1735"/>
                    <a:pt x="734" y="1802"/>
                  </a:cubicBezTo>
                  <a:cubicBezTo>
                    <a:pt x="668" y="1835"/>
                    <a:pt x="634" y="1902"/>
                    <a:pt x="568" y="1935"/>
                  </a:cubicBezTo>
                  <a:cubicBezTo>
                    <a:pt x="534" y="1969"/>
                    <a:pt x="467" y="1969"/>
                    <a:pt x="434" y="1969"/>
                  </a:cubicBezTo>
                  <a:cubicBezTo>
                    <a:pt x="401" y="1969"/>
                    <a:pt x="367" y="1935"/>
                    <a:pt x="367" y="1868"/>
                  </a:cubicBezTo>
                  <a:cubicBezTo>
                    <a:pt x="367" y="1802"/>
                    <a:pt x="401" y="1735"/>
                    <a:pt x="434" y="1702"/>
                  </a:cubicBezTo>
                  <a:cubicBezTo>
                    <a:pt x="467" y="1635"/>
                    <a:pt x="501" y="1568"/>
                    <a:pt x="568" y="1502"/>
                  </a:cubicBezTo>
                  <a:lnTo>
                    <a:pt x="934" y="1201"/>
                  </a:lnTo>
                  <a:close/>
                  <a:moveTo>
                    <a:pt x="934" y="0"/>
                  </a:moveTo>
                  <a:cubicBezTo>
                    <a:pt x="834" y="34"/>
                    <a:pt x="768" y="67"/>
                    <a:pt x="701" y="101"/>
                  </a:cubicBezTo>
                  <a:cubicBezTo>
                    <a:pt x="601" y="167"/>
                    <a:pt x="534" y="234"/>
                    <a:pt x="434" y="301"/>
                  </a:cubicBezTo>
                  <a:cubicBezTo>
                    <a:pt x="367" y="367"/>
                    <a:pt x="334" y="467"/>
                    <a:pt x="267" y="534"/>
                  </a:cubicBezTo>
                  <a:cubicBezTo>
                    <a:pt x="234" y="634"/>
                    <a:pt x="201" y="701"/>
                    <a:pt x="167" y="801"/>
                  </a:cubicBezTo>
                  <a:cubicBezTo>
                    <a:pt x="134" y="868"/>
                    <a:pt x="134" y="934"/>
                    <a:pt x="101" y="1001"/>
                  </a:cubicBezTo>
                  <a:cubicBezTo>
                    <a:pt x="101" y="1035"/>
                    <a:pt x="101" y="1068"/>
                    <a:pt x="134" y="1068"/>
                  </a:cubicBezTo>
                  <a:lnTo>
                    <a:pt x="167" y="1068"/>
                  </a:lnTo>
                  <a:lnTo>
                    <a:pt x="434" y="934"/>
                  </a:lnTo>
                  <a:cubicBezTo>
                    <a:pt x="434" y="934"/>
                    <a:pt x="467" y="901"/>
                    <a:pt x="467" y="901"/>
                  </a:cubicBezTo>
                  <a:cubicBezTo>
                    <a:pt x="501" y="868"/>
                    <a:pt x="501" y="868"/>
                    <a:pt x="501" y="834"/>
                  </a:cubicBezTo>
                  <a:cubicBezTo>
                    <a:pt x="534" y="768"/>
                    <a:pt x="568" y="734"/>
                    <a:pt x="601" y="701"/>
                  </a:cubicBezTo>
                  <a:cubicBezTo>
                    <a:pt x="601" y="668"/>
                    <a:pt x="634" y="634"/>
                    <a:pt x="701" y="601"/>
                  </a:cubicBezTo>
                  <a:cubicBezTo>
                    <a:pt x="734" y="568"/>
                    <a:pt x="801" y="568"/>
                    <a:pt x="868" y="568"/>
                  </a:cubicBezTo>
                  <a:cubicBezTo>
                    <a:pt x="934" y="601"/>
                    <a:pt x="934" y="668"/>
                    <a:pt x="934" y="768"/>
                  </a:cubicBezTo>
                  <a:lnTo>
                    <a:pt x="501" y="1168"/>
                  </a:lnTo>
                  <a:cubicBezTo>
                    <a:pt x="367" y="1268"/>
                    <a:pt x="234" y="1401"/>
                    <a:pt x="134" y="1568"/>
                  </a:cubicBezTo>
                  <a:cubicBezTo>
                    <a:pt x="67" y="1735"/>
                    <a:pt x="0" y="1902"/>
                    <a:pt x="34" y="2102"/>
                  </a:cubicBezTo>
                  <a:cubicBezTo>
                    <a:pt x="0" y="2169"/>
                    <a:pt x="34" y="2269"/>
                    <a:pt x="67" y="2335"/>
                  </a:cubicBezTo>
                  <a:cubicBezTo>
                    <a:pt x="67" y="2402"/>
                    <a:pt x="101" y="2436"/>
                    <a:pt x="134" y="2502"/>
                  </a:cubicBezTo>
                  <a:cubicBezTo>
                    <a:pt x="201" y="2536"/>
                    <a:pt x="234" y="2536"/>
                    <a:pt x="301" y="2536"/>
                  </a:cubicBezTo>
                  <a:cubicBezTo>
                    <a:pt x="367" y="2536"/>
                    <a:pt x="434" y="2502"/>
                    <a:pt x="501" y="2469"/>
                  </a:cubicBezTo>
                  <a:cubicBezTo>
                    <a:pt x="601" y="2402"/>
                    <a:pt x="701" y="2302"/>
                    <a:pt x="768" y="2235"/>
                  </a:cubicBezTo>
                  <a:cubicBezTo>
                    <a:pt x="834" y="2135"/>
                    <a:pt x="901" y="2035"/>
                    <a:pt x="934" y="1935"/>
                  </a:cubicBezTo>
                  <a:lnTo>
                    <a:pt x="934" y="2069"/>
                  </a:lnTo>
                  <a:cubicBezTo>
                    <a:pt x="934" y="2069"/>
                    <a:pt x="934" y="2102"/>
                    <a:pt x="968" y="2135"/>
                  </a:cubicBezTo>
                  <a:lnTo>
                    <a:pt x="1035" y="2135"/>
                  </a:lnTo>
                  <a:lnTo>
                    <a:pt x="1235" y="2002"/>
                  </a:lnTo>
                  <a:cubicBezTo>
                    <a:pt x="1235" y="2002"/>
                    <a:pt x="1268" y="1969"/>
                    <a:pt x="1268" y="1935"/>
                  </a:cubicBezTo>
                  <a:cubicBezTo>
                    <a:pt x="1301" y="1902"/>
                    <a:pt x="1301" y="1868"/>
                    <a:pt x="1301" y="1835"/>
                  </a:cubicBezTo>
                  <a:lnTo>
                    <a:pt x="1301" y="634"/>
                  </a:lnTo>
                  <a:cubicBezTo>
                    <a:pt x="1301" y="501"/>
                    <a:pt x="1301" y="401"/>
                    <a:pt x="1268" y="267"/>
                  </a:cubicBezTo>
                  <a:cubicBezTo>
                    <a:pt x="1235" y="201"/>
                    <a:pt x="1201" y="134"/>
                    <a:pt x="1135" y="67"/>
                  </a:cubicBezTo>
                  <a:cubicBezTo>
                    <a:pt x="1068" y="34"/>
                    <a:pt x="1001" y="0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0;p75">
              <a:extLst>
                <a:ext uri="{FF2B5EF4-FFF2-40B4-BE49-F238E27FC236}">
                  <a16:creationId xmlns:a16="http://schemas.microsoft.com/office/drawing/2014/main" id="{DAEA3F4E-B350-4334-C653-19D508B90FA3}"/>
                </a:ext>
              </a:extLst>
            </p:cNvPr>
            <p:cNvSpPr/>
            <p:nvPr/>
          </p:nvSpPr>
          <p:spPr>
            <a:xfrm>
              <a:off x="4259050" y="1430625"/>
              <a:ext cx="8350" cy="77375"/>
            </a:xfrm>
            <a:custGeom>
              <a:avLst/>
              <a:gdLst/>
              <a:ahLst/>
              <a:cxnLst/>
              <a:rect l="l" t="t" r="r" b="b"/>
              <a:pathLst>
                <a:path w="334" h="3095" extrusionOk="0">
                  <a:moveTo>
                    <a:pt x="267" y="1"/>
                  </a:moveTo>
                  <a:lnTo>
                    <a:pt x="67" y="134"/>
                  </a:lnTo>
                  <a:cubicBezTo>
                    <a:pt x="34" y="134"/>
                    <a:pt x="34" y="168"/>
                    <a:pt x="0" y="168"/>
                  </a:cubicBezTo>
                  <a:cubicBezTo>
                    <a:pt x="0" y="201"/>
                    <a:pt x="0" y="234"/>
                    <a:pt x="0" y="268"/>
                  </a:cubicBezTo>
                  <a:lnTo>
                    <a:pt x="0" y="3003"/>
                  </a:lnTo>
                  <a:cubicBezTo>
                    <a:pt x="0" y="3036"/>
                    <a:pt x="0" y="3070"/>
                    <a:pt x="0" y="3070"/>
                  </a:cubicBezTo>
                  <a:cubicBezTo>
                    <a:pt x="17" y="3086"/>
                    <a:pt x="25" y="3095"/>
                    <a:pt x="34" y="3095"/>
                  </a:cubicBezTo>
                  <a:cubicBezTo>
                    <a:pt x="42" y="3095"/>
                    <a:pt x="50" y="3086"/>
                    <a:pt x="67" y="3070"/>
                  </a:cubicBezTo>
                  <a:lnTo>
                    <a:pt x="267" y="2970"/>
                  </a:lnTo>
                  <a:cubicBezTo>
                    <a:pt x="301" y="2936"/>
                    <a:pt x="301" y="2936"/>
                    <a:pt x="334" y="2903"/>
                  </a:cubicBezTo>
                  <a:cubicBezTo>
                    <a:pt x="334" y="2870"/>
                    <a:pt x="334" y="2836"/>
                    <a:pt x="334" y="2803"/>
                  </a:cubicBezTo>
                  <a:lnTo>
                    <a:pt x="334" y="68"/>
                  </a:lnTo>
                  <a:cubicBezTo>
                    <a:pt x="334" y="34"/>
                    <a:pt x="334" y="34"/>
                    <a:pt x="3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1;p75">
              <a:extLst>
                <a:ext uri="{FF2B5EF4-FFF2-40B4-BE49-F238E27FC236}">
                  <a16:creationId xmlns:a16="http://schemas.microsoft.com/office/drawing/2014/main" id="{3E0AC2A1-2276-E03C-40EE-65327A506CD7}"/>
                </a:ext>
              </a:extLst>
            </p:cNvPr>
            <p:cNvSpPr/>
            <p:nvPr/>
          </p:nvSpPr>
          <p:spPr>
            <a:xfrm>
              <a:off x="4292400" y="1423325"/>
              <a:ext cx="22550" cy="65700"/>
            </a:xfrm>
            <a:custGeom>
              <a:avLst/>
              <a:gdLst/>
              <a:ahLst/>
              <a:cxnLst/>
              <a:rect l="l" t="t" r="r" b="b"/>
              <a:pathLst>
                <a:path w="902" h="2628" extrusionOk="0">
                  <a:moveTo>
                    <a:pt x="855" y="1"/>
                  </a:moveTo>
                  <a:cubicBezTo>
                    <a:pt x="843" y="1"/>
                    <a:pt x="835" y="9"/>
                    <a:pt x="835" y="26"/>
                  </a:cubicBezTo>
                  <a:lnTo>
                    <a:pt x="701" y="93"/>
                  </a:lnTo>
                  <a:cubicBezTo>
                    <a:pt x="634" y="126"/>
                    <a:pt x="568" y="193"/>
                    <a:pt x="501" y="259"/>
                  </a:cubicBezTo>
                  <a:cubicBezTo>
                    <a:pt x="434" y="326"/>
                    <a:pt x="401" y="426"/>
                    <a:pt x="368" y="493"/>
                  </a:cubicBezTo>
                  <a:lnTo>
                    <a:pt x="368" y="393"/>
                  </a:lnTo>
                  <a:cubicBezTo>
                    <a:pt x="368" y="360"/>
                    <a:pt x="334" y="360"/>
                    <a:pt x="334" y="326"/>
                  </a:cubicBezTo>
                  <a:lnTo>
                    <a:pt x="267" y="326"/>
                  </a:lnTo>
                  <a:lnTo>
                    <a:pt x="67" y="460"/>
                  </a:lnTo>
                  <a:cubicBezTo>
                    <a:pt x="34" y="460"/>
                    <a:pt x="34" y="493"/>
                    <a:pt x="34" y="526"/>
                  </a:cubicBezTo>
                  <a:cubicBezTo>
                    <a:pt x="1" y="526"/>
                    <a:pt x="1" y="560"/>
                    <a:pt x="1" y="593"/>
                  </a:cubicBezTo>
                  <a:lnTo>
                    <a:pt x="1" y="2561"/>
                  </a:lnTo>
                  <a:cubicBezTo>
                    <a:pt x="1" y="2561"/>
                    <a:pt x="1" y="2594"/>
                    <a:pt x="34" y="2628"/>
                  </a:cubicBezTo>
                  <a:lnTo>
                    <a:pt x="67" y="2628"/>
                  </a:lnTo>
                  <a:lnTo>
                    <a:pt x="267" y="2494"/>
                  </a:lnTo>
                  <a:cubicBezTo>
                    <a:pt x="301" y="2494"/>
                    <a:pt x="334" y="2461"/>
                    <a:pt x="334" y="2428"/>
                  </a:cubicBezTo>
                  <a:cubicBezTo>
                    <a:pt x="334" y="2394"/>
                    <a:pt x="334" y="2361"/>
                    <a:pt x="368" y="2328"/>
                  </a:cubicBezTo>
                  <a:lnTo>
                    <a:pt x="368" y="1260"/>
                  </a:lnTo>
                  <a:cubicBezTo>
                    <a:pt x="334" y="1093"/>
                    <a:pt x="368" y="960"/>
                    <a:pt x="434" y="827"/>
                  </a:cubicBezTo>
                  <a:cubicBezTo>
                    <a:pt x="468" y="726"/>
                    <a:pt x="568" y="660"/>
                    <a:pt x="668" y="593"/>
                  </a:cubicBezTo>
                  <a:lnTo>
                    <a:pt x="835" y="493"/>
                  </a:lnTo>
                  <a:cubicBezTo>
                    <a:pt x="868" y="493"/>
                    <a:pt x="868" y="460"/>
                    <a:pt x="901" y="460"/>
                  </a:cubicBezTo>
                  <a:cubicBezTo>
                    <a:pt x="901" y="426"/>
                    <a:pt x="901" y="393"/>
                    <a:pt x="901" y="360"/>
                  </a:cubicBezTo>
                  <a:lnTo>
                    <a:pt x="901" y="93"/>
                  </a:lnTo>
                  <a:cubicBezTo>
                    <a:pt x="901" y="59"/>
                    <a:pt x="901" y="26"/>
                    <a:pt x="901" y="26"/>
                  </a:cubicBezTo>
                  <a:cubicBezTo>
                    <a:pt x="885" y="9"/>
                    <a:pt x="868" y="1"/>
                    <a:pt x="8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2;p75">
              <a:extLst>
                <a:ext uri="{FF2B5EF4-FFF2-40B4-BE49-F238E27FC236}">
                  <a16:creationId xmlns:a16="http://schemas.microsoft.com/office/drawing/2014/main" id="{DD7A25A5-9849-CB05-235C-4B7EEE8118EC}"/>
                </a:ext>
              </a:extLst>
            </p:cNvPr>
            <p:cNvSpPr/>
            <p:nvPr/>
          </p:nvSpPr>
          <p:spPr>
            <a:xfrm>
              <a:off x="4318250" y="1408125"/>
              <a:ext cx="33375" cy="60050"/>
            </a:xfrm>
            <a:custGeom>
              <a:avLst/>
              <a:gdLst/>
              <a:ahLst/>
              <a:cxnLst/>
              <a:rect l="l" t="t" r="r" b="b"/>
              <a:pathLst>
                <a:path w="1335" h="2402" extrusionOk="0">
                  <a:moveTo>
                    <a:pt x="835" y="501"/>
                  </a:moveTo>
                  <a:cubicBezTo>
                    <a:pt x="868" y="501"/>
                    <a:pt x="901" y="534"/>
                    <a:pt x="901" y="567"/>
                  </a:cubicBezTo>
                  <a:cubicBezTo>
                    <a:pt x="935" y="567"/>
                    <a:pt x="968" y="601"/>
                    <a:pt x="968" y="634"/>
                  </a:cubicBezTo>
                  <a:cubicBezTo>
                    <a:pt x="968" y="701"/>
                    <a:pt x="968" y="734"/>
                    <a:pt x="968" y="767"/>
                  </a:cubicBezTo>
                  <a:lnTo>
                    <a:pt x="368" y="1134"/>
                  </a:lnTo>
                  <a:cubicBezTo>
                    <a:pt x="368" y="1068"/>
                    <a:pt x="368" y="1034"/>
                    <a:pt x="368" y="968"/>
                  </a:cubicBezTo>
                  <a:cubicBezTo>
                    <a:pt x="401" y="934"/>
                    <a:pt x="401" y="867"/>
                    <a:pt x="434" y="801"/>
                  </a:cubicBezTo>
                  <a:cubicBezTo>
                    <a:pt x="468" y="767"/>
                    <a:pt x="501" y="701"/>
                    <a:pt x="534" y="667"/>
                  </a:cubicBezTo>
                  <a:cubicBezTo>
                    <a:pt x="568" y="634"/>
                    <a:pt x="634" y="601"/>
                    <a:pt x="668" y="567"/>
                  </a:cubicBezTo>
                  <a:cubicBezTo>
                    <a:pt x="701" y="534"/>
                    <a:pt x="768" y="501"/>
                    <a:pt x="835" y="501"/>
                  </a:cubicBezTo>
                  <a:close/>
                  <a:moveTo>
                    <a:pt x="935" y="0"/>
                  </a:moveTo>
                  <a:cubicBezTo>
                    <a:pt x="835" y="0"/>
                    <a:pt x="735" y="34"/>
                    <a:pt x="668" y="67"/>
                  </a:cubicBezTo>
                  <a:cubicBezTo>
                    <a:pt x="568" y="134"/>
                    <a:pt x="468" y="234"/>
                    <a:pt x="401" y="334"/>
                  </a:cubicBezTo>
                  <a:cubicBezTo>
                    <a:pt x="301" y="434"/>
                    <a:pt x="234" y="567"/>
                    <a:pt x="201" y="701"/>
                  </a:cubicBezTo>
                  <a:cubicBezTo>
                    <a:pt x="134" y="834"/>
                    <a:pt x="67" y="968"/>
                    <a:pt x="67" y="1101"/>
                  </a:cubicBezTo>
                  <a:cubicBezTo>
                    <a:pt x="34" y="1268"/>
                    <a:pt x="1" y="1401"/>
                    <a:pt x="1" y="1568"/>
                  </a:cubicBezTo>
                  <a:cubicBezTo>
                    <a:pt x="1" y="1701"/>
                    <a:pt x="34" y="1868"/>
                    <a:pt x="67" y="2002"/>
                  </a:cubicBezTo>
                  <a:cubicBezTo>
                    <a:pt x="101" y="2102"/>
                    <a:pt x="134" y="2202"/>
                    <a:pt x="201" y="2268"/>
                  </a:cubicBezTo>
                  <a:cubicBezTo>
                    <a:pt x="268" y="2335"/>
                    <a:pt x="334" y="2369"/>
                    <a:pt x="401" y="2402"/>
                  </a:cubicBezTo>
                  <a:cubicBezTo>
                    <a:pt x="501" y="2402"/>
                    <a:pt x="601" y="2369"/>
                    <a:pt x="701" y="2302"/>
                  </a:cubicBezTo>
                  <a:cubicBezTo>
                    <a:pt x="801" y="2268"/>
                    <a:pt x="868" y="2168"/>
                    <a:pt x="968" y="2102"/>
                  </a:cubicBezTo>
                  <a:cubicBezTo>
                    <a:pt x="1035" y="2002"/>
                    <a:pt x="1101" y="1935"/>
                    <a:pt x="1135" y="1835"/>
                  </a:cubicBezTo>
                  <a:cubicBezTo>
                    <a:pt x="1202" y="1768"/>
                    <a:pt x="1235" y="1668"/>
                    <a:pt x="1268" y="1601"/>
                  </a:cubicBezTo>
                  <a:cubicBezTo>
                    <a:pt x="1302" y="1535"/>
                    <a:pt x="1302" y="1468"/>
                    <a:pt x="1302" y="1401"/>
                  </a:cubicBezTo>
                  <a:cubicBezTo>
                    <a:pt x="1302" y="1401"/>
                    <a:pt x="1302" y="1368"/>
                    <a:pt x="1302" y="1334"/>
                  </a:cubicBezTo>
                  <a:lnTo>
                    <a:pt x="1235" y="1334"/>
                  </a:lnTo>
                  <a:lnTo>
                    <a:pt x="1035" y="1468"/>
                  </a:lnTo>
                  <a:cubicBezTo>
                    <a:pt x="1001" y="1468"/>
                    <a:pt x="968" y="1501"/>
                    <a:pt x="968" y="1501"/>
                  </a:cubicBezTo>
                  <a:lnTo>
                    <a:pt x="901" y="1568"/>
                  </a:lnTo>
                  <a:cubicBezTo>
                    <a:pt x="901" y="1635"/>
                    <a:pt x="868" y="1668"/>
                    <a:pt x="835" y="1701"/>
                  </a:cubicBezTo>
                  <a:cubicBezTo>
                    <a:pt x="801" y="1735"/>
                    <a:pt x="735" y="1768"/>
                    <a:pt x="701" y="1801"/>
                  </a:cubicBezTo>
                  <a:cubicBezTo>
                    <a:pt x="668" y="1835"/>
                    <a:pt x="601" y="1835"/>
                    <a:pt x="568" y="1868"/>
                  </a:cubicBezTo>
                  <a:lnTo>
                    <a:pt x="468" y="1868"/>
                  </a:lnTo>
                  <a:cubicBezTo>
                    <a:pt x="434" y="1835"/>
                    <a:pt x="401" y="1801"/>
                    <a:pt x="401" y="1768"/>
                  </a:cubicBezTo>
                  <a:cubicBezTo>
                    <a:pt x="368" y="1735"/>
                    <a:pt x="368" y="1668"/>
                    <a:pt x="368" y="1601"/>
                  </a:cubicBezTo>
                  <a:lnTo>
                    <a:pt x="1268" y="1101"/>
                  </a:lnTo>
                  <a:cubicBezTo>
                    <a:pt x="1302" y="1068"/>
                    <a:pt x="1335" y="1068"/>
                    <a:pt x="1335" y="1034"/>
                  </a:cubicBezTo>
                  <a:cubicBezTo>
                    <a:pt x="1335" y="1001"/>
                    <a:pt x="1335" y="968"/>
                    <a:pt x="1335" y="934"/>
                  </a:cubicBezTo>
                  <a:lnTo>
                    <a:pt x="1335" y="767"/>
                  </a:lnTo>
                  <a:cubicBezTo>
                    <a:pt x="1335" y="634"/>
                    <a:pt x="1335" y="501"/>
                    <a:pt x="1302" y="367"/>
                  </a:cubicBezTo>
                  <a:cubicBezTo>
                    <a:pt x="1268" y="267"/>
                    <a:pt x="1202" y="200"/>
                    <a:pt x="1168" y="100"/>
                  </a:cubicBezTo>
                  <a:cubicBezTo>
                    <a:pt x="1101" y="67"/>
                    <a:pt x="1035" y="0"/>
                    <a:pt x="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3;p75">
              <a:extLst>
                <a:ext uri="{FF2B5EF4-FFF2-40B4-BE49-F238E27FC236}">
                  <a16:creationId xmlns:a16="http://schemas.microsoft.com/office/drawing/2014/main" id="{4BA0420B-BBC9-CD25-9FFA-73BF5E504EC8}"/>
                </a:ext>
              </a:extLst>
            </p:cNvPr>
            <p:cNvSpPr/>
            <p:nvPr/>
          </p:nvSpPr>
          <p:spPr>
            <a:xfrm>
              <a:off x="4354950" y="1378925"/>
              <a:ext cx="36725" cy="65700"/>
            </a:xfrm>
            <a:custGeom>
              <a:avLst/>
              <a:gdLst/>
              <a:ahLst/>
              <a:cxnLst/>
              <a:rect l="l" t="t" r="r" b="b"/>
              <a:pathLst>
                <a:path w="1469" h="2628" extrusionOk="0">
                  <a:moveTo>
                    <a:pt x="1401" y="1"/>
                  </a:moveTo>
                  <a:lnTo>
                    <a:pt x="1201" y="134"/>
                  </a:lnTo>
                  <a:cubicBezTo>
                    <a:pt x="1168" y="134"/>
                    <a:pt x="1135" y="167"/>
                    <a:pt x="1135" y="201"/>
                  </a:cubicBezTo>
                  <a:cubicBezTo>
                    <a:pt x="1101" y="234"/>
                    <a:pt x="1101" y="268"/>
                    <a:pt x="1101" y="268"/>
                  </a:cubicBezTo>
                  <a:lnTo>
                    <a:pt x="734" y="1769"/>
                  </a:lnTo>
                  <a:lnTo>
                    <a:pt x="367" y="701"/>
                  </a:lnTo>
                  <a:cubicBezTo>
                    <a:pt x="367" y="668"/>
                    <a:pt x="367" y="668"/>
                    <a:pt x="334" y="634"/>
                  </a:cubicBezTo>
                  <a:lnTo>
                    <a:pt x="301" y="634"/>
                  </a:lnTo>
                  <a:lnTo>
                    <a:pt x="67" y="768"/>
                  </a:lnTo>
                  <a:cubicBezTo>
                    <a:pt x="67" y="768"/>
                    <a:pt x="34" y="801"/>
                    <a:pt x="34" y="835"/>
                  </a:cubicBezTo>
                  <a:cubicBezTo>
                    <a:pt x="0" y="868"/>
                    <a:pt x="0" y="901"/>
                    <a:pt x="0" y="935"/>
                  </a:cubicBezTo>
                  <a:lnTo>
                    <a:pt x="567" y="2569"/>
                  </a:lnTo>
                  <a:cubicBezTo>
                    <a:pt x="567" y="2569"/>
                    <a:pt x="567" y="2603"/>
                    <a:pt x="601" y="2603"/>
                  </a:cubicBezTo>
                  <a:cubicBezTo>
                    <a:pt x="601" y="2619"/>
                    <a:pt x="601" y="2628"/>
                    <a:pt x="605" y="2628"/>
                  </a:cubicBezTo>
                  <a:cubicBezTo>
                    <a:pt x="609" y="2628"/>
                    <a:pt x="618" y="2619"/>
                    <a:pt x="634" y="2603"/>
                  </a:cubicBezTo>
                  <a:lnTo>
                    <a:pt x="834" y="2502"/>
                  </a:lnTo>
                  <a:cubicBezTo>
                    <a:pt x="868" y="2502"/>
                    <a:pt x="868" y="2469"/>
                    <a:pt x="901" y="2436"/>
                  </a:cubicBezTo>
                  <a:cubicBezTo>
                    <a:pt x="901" y="2402"/>
                    <a:pt x="901" y="2369"/>
                    <a:pt x="934" y="2336"/>
                  </a:cubicBezTo>
                  <a:lnTo>
                    <a:pt x="1468" y="101"/>
                  </a:lnTo>
                  <a:cubicBezTo>
                    <a:pt x="1468" y="101"/>
                    <a:pt x="1468" y="101"/>
                    <a:pt x="1468" y="67"/>
                  </a:cubicBezTo>
                  <a:cubicBezTo>
                    <a:pt x="1468" y="67"/>
                    <a:pt x="1468" y="34"/>
                    <a:pt x="14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4;p75">
              <a:extLst>
                <a:ext uri="{FF2B5EF4-FFF2-40B4-BE49-F238E27FC236}">
                  <a16:creationId xmlns:a16="http://schemas.microsoft.com/office/drawing/2014/main" id="{70F479B1-1066-ED8D-5769-F69412606BB8}"/>
                </a:ext>
              </a:extLst>
            </p:cNvPr>
            <p:cNvSpPr/>
            <p:nvPr/>
          </p:nvSpPr>
          <p:spPr>
            <a:xfrm>
              <a:off x="4394150" y="1363925"/>
              <a:ext cx="33375" cy="60050"/>
            </a:xfrm>
            <a:custGeom>
              <a:avLst/>
              <a:gdLst/>
              <a:ahLst/>
              <a:cxnLst/>
              <a:rect l="l" t="t" r="r" b="b"/>
              <a:pathLst>
                <a:path w="1335" h="2402" extrusionOk="0">
                  <a:moveTo>
                    <a:pt x="801" y="534"/>
                  </a:moveTo>
                  <a:cubicBezTo>
                    <a:pt x="834" y="534"/>
                    <a:pt x="867" y="534"/>
                    <a:pt x="901" y="567"/>
                  </a:cubicBezTo>
                  <a:cubicBezTo>
                    <a:pt x="934" y="601"/>
                    <a:pt x="934" y="634"/>
                    <a:pt x="934" y="667"/>
                  </a:cubicBezTo>
                  <a:cubicBezTo>
                    <a:pt x="968" y="701"/>
                    <a:pt x="968" y="734"/>
                    <a:pt x="968" y="767"/>
                  </a:cubicBezTo>
                  <a:lnTo>
                    <a:pt x="367" y="1134"/>
                  </a:lnTo>
                  <a:cubicBezTo>
                    <a:pt x="367" y="1068"/>
                    <a:pt x="367" y="1034"/>
                    <a:pt x="367" y="968"/>
                  </a:cubicBezTo>
                  <a:cubicBezTo>
                    <a:pt x="400" y="934"/>
                    <a:pt x="400" y="868"/>
                    <a:pt x="434" y="834"/>
                  </a:cubicBezTo>
                  <a:cubicBezTo>
                    <a:pt x="467" y="767"/>
                    <a:pt x="501" y="734"/>
                    <a:pt x="534" y="667"/>
                  </a:cubicBezTo>
                  <a:cubicBezTo>
                    <a:pt x="567" y="634"/>
                    <a:pt x="601" y="601"/>
                    <a:pt x="667" y="567"/>
                  </a:cubicBezTo>
                  <a:lnTo>
                    <a:pt x="701" y="567"/>
                  </a:lnTo>
                  <a:cubicBezTo>
                    <a:pt x="734" y="534"/>
                    <a:pt x="767" y="534"/>
                    <a:pt x="801" y="534"/>
                  </a:cubicBezTo>
                  <a:close/>
                  <a:moveTo>
                    <a:pt x="934" y="0"/>
                  </a:moveTo>
                  <a:cubicBezTo>
                    <a:pt x="834" y="0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34"/>
                  </a:cubicBezTo>
                  <a:cubicBezTo>
                    <a:pt x="300" y="434"/>
                    <a:pt x="234" y="567"/>
                    <a:pt x="200" y="701"/>
                  </a:cubicBezTo>
                  <a:cubicBezTo>
                    <a:pt x="134" y="834"/>
                    <a:pt x="67" y="968"/>
                    <a:pt x="67" y="1101"/>
                  </a:cubicBezTo>
                  <a:cubicBezTo>
                    <a:pt x="34" y="1268"/>
                    <a:pt x="0" y="1435"/>
                    <a:pt x="0" y="1568"/>
                  </a:cubicBezTo>
                  <a:cubicBezTo>
                    <a:pt x="0" y="1735"/>
                    <a:pt x="34" y="1868"/>
                    <a:pt x="34" y="2002"/>
                  </a:cubicBezTo>
                  <a:cubicBezTo>
                    <a:pt x="67" y="2102"/>
                    <a:pt x="134" y="2202"/>
                    <a:pt x="167" y="2269"/>
                  </a:cubicBezTo>
                  <a:cubicBezTo>
                    <a:pt x="234" y="2335"/>
                    <a:pt x="300" y="2402"/>
                    <a:pt x="400" y="2402"/>
                  </a:cubicBezTo>
                  <a:cubicBezTo>
                    <a:pt x="501" y="2402"/>
                    <a:pt x="601" y="2369"/>
                    <a:pt x="667" y="2302"/>
                  </a:cubicBezTo>
                  <a:cubicBezTo>
                    <a:pt x="767" y="2269"/>
                    <a:pt x="867" y="2168"/>
                    <a:pt x="934" y="2102"/>
                  </a:cubicBezTo>
                  <a:cubicBezTo>
                    <a:pt x="1001" y="2002"/>
                    <a:pt x="1068" y="1935"/>
                    <a:pt x="1134" y="1835"/>
                  </a:cubicBezTo>
                  <a:cubicBezTo>
                    <a:pt x="1168" y="1768"/>
                    <a:pt x="1201" y="1668"/>
                    <a:pt x="1234" y="1601"/>
                  </a:cubicBezTo>
                  <a:cubicBezTo>
                    <a:pt x="1268" y="1535"/>
                    <a:pt x="1268" y="1468"/>
                    <a:pt x="1301" y="1401"/>
                  </a:cubicBezTo>
                  <a:cubicBezTo>
                    <a:pt x="1301" y="1401"/>
                    <a:pt x="1301" y="1368"/>
                    <a:pt x="1268" y="1335"/>
                  </a:cubicBezTo>
                  <a:lnTo>
                    <a:pt x="1201" y="1335"/>
                  </a:lnTo>
                  <a:lnTo>
                    <a:pt x="1001" y="1468"/>
                  </a:lnTo>
                  <a:cubicBezTo>
                    <a:pt x="968" y="1468"/>
                    <a:pt x="968" y="1501"/>
                    <a:pt x="934" y="1501"/>
                  </a:cubicBezTo>
                  <a:lnTo>
                    <a:pt x="901" y="1601"/>
                  </a:lnTo>
                  <a:cubicBezTo>
                    <a:pt x="867" y="1635"/>
                    <a:pt x="834" y="1668"/>
                    <a:pt x="801" y="1701"/>
                  </a:cubicBezTo>
                  <a:cubicBezTo>
                    <a:pt x="767" y="1768"/>
                    <a:pt x="734" y="1802"/>
                    <a:pt x="667" y="1835"/>
                  </a:cubicBezTo>
                  <a:cubicBezTo>
                    <a:pt x="634" y="1835"/>
                    <a:pt x="601" y="1868"/>
                    <a:pt x="567" y="1868"/>
                  </a:cubicBezTo>
                  <a:lnTo>
                    <a:pt x="467" y="1868"/>
                  </a:lnTo>
                  <a:cubicBezTo>
                    <a:pt x="434" y="1835"/>
                    <a:pt x="400" y="1802"/>
                    <a:pt x="400" y="1768"/>
                  </a:cubicBezTo>
                  <a:cubicBezTo>
                    <a:pt x="367" y="1735"/>
                    <a:pt x="367" y="1668"/>
                    <a:pt x="367" y="1635"/>
                  </a:cubicBezTo>
                  <a:lnTo>
                    <a:pt x="1268" y="1101"/>
                  </a:lnTo>
                  <a:cubicBezTo>
                    <a:pt x="1268" y="1101"/>
                    <a:pt x="1301" y="1068"/>
                    <a:pt x="1301" y="1034"/>
                  </a:cubicBezTo>
                  <a:cubicBezTo>
                    <a:pt x="1334" y="1001"/>
                    <a:pt x="1334" y="968"/>
                    <a:pt x="1334" y="934"/>
                  </a:cubicBezTo>
                  <a:lnTo>
                    <a:pt x="1334" y="767"/>
                  </a:lnTo>
                  <a:cubicBezTo>
                    <a:pt x="1334" y="634"/>
                    <a:pt x="1334" y="501"/>
                    <a:pt x="1301" y="367"/>
                  </a:cubicBezTo>
                  <a:cubicBezTo>
                    <a:pt x="1268" y="267"/>
                    <a:pt x="1201" y="200"/>
                    <a:pt x="1168" y="100"/>
                  </a:cubicBezTo>
                  <a:cubicBezTo>
                    <a:pt x="1101" y="67"/>
                    <a:pt x="1034" y="34"/>
                    <a:pt x="9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5;p75">
              <a:extLst>
                <a:ext uri="{FF2B5EF4-FFF2-40B4-BE49-F238E27FC236}">
                  <a16:creationId xmlns:a16="http://schemas.microsoft.com/office/drawing/2014/main" id="{D8D23688-328E-E9EC-8AB2-5935CE18A014}"/>
                </a:ext>
              </a:extLst>
            </p:cNvPr>
            <p:cNvSpPr/>
            <p:nvPr/>
          </p:nvSpPr>
          <p:spPr>
            <a:xfrm>
              <a:off x="4435000" y="1338900"/>
              <a:ext cx="33375" cy="68200"/>
            </a:xfrm>
            <a:custGeom>
              <a:avLst/>
              <a:gdLst/>
              <a:ahLst/>
              <a:cxnLst/>
              <a:rect l="l" t="t" r="r" b="b"/>
              <a:pathLst>
                <a:path w="1335" h="2728" extrusionOk="0">
                  <a:moveTo>
                    <a:pt x="1001" y="1"/>
                  </a:moveTo>
                  <a:cubicBezTo>
                    <a:pt x="901" y="1"/>
                    <a:pt x="835" y="34"/>
                    <a:pt x="735" y="67"/>
                  </a:cubicBezTo>
                  <a:cubicBezTo>
                    <a:pt x="634" y="134"/>
                    <a:pt x="568" y="201"/>
                    <a:pt x="501" y="267"/>
                  </a:cubicBezTo>
                  <a:cubicBezTo>
                    <a:pt x="434" y="367"/>
                    <a:pt x="401" y="468"/>
                    <a:pt x="334" y="568"/>
                  </a:cubicBezTo>
                  <a:lnTo>
                    <a:pt x="334" y="468"/>
                  </a:lnTo>
                  <a:cubicBezTo>
                    <a:pt x="334" y="434"/>
                    <a:pt x="334" y="401"/>
                    <a:pt x="334" y="401"/>
                  </a:cubicBezTo>
                  <a:cubicBezTo>
                    <a:pt x="318" y="384"/>
                    <a:pt x="309" y="376"/>
                    <a:pt x="301" y="376"/>
                  </a:cubicBezTo>
                  <a:cubicBezTo>
                    <a:pt x="293" y="376"/>
                    <a:pt x="284" y="384"/>
                    <a:pt x="268" y="401"/>
                  </a:cubicBezTo>
                  <a:lnTo>
                    <a:pt x="67" y="501"/>
                  </a:lnTo>
                  <a:cubicBezTo>
                    <a:pt x="34" y="534"/>
                    <a:pt x="34" y="534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1" y="2636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7" y="2719"/>
                    <a:pt x="34" y="2727"/>
                    <a:pt x="47" y="2727"/>
                  </a:cubicBezTo>
                  <a:cubicBezTo>
                    <a:pt x="59" y="2727"/>
                    <a:pt x="67" y="2719"/>
                    <a:pt x="67" y="2702"/>
                  </a:cubicBezTo>
                  <a:lnTo>
                    <a:pt x="268" y="2602"/>
                  </a:lnTo>
                  <a:cubicBezTo>
                    <a:pt x="301" y="2569"/>
                    <a:pt x="301" y="2536"/>
                    <a:pt x="334" y="2536"/>
                  </a:cubicBezTo>
                  <a:cubicBezTo>
                    <a:pt x="334" y="2502"/>
                    <a:pt x="334" y="2469"/>
                    <a:pt x="334" y="2436"/>
                  </a:cubicBezTo>
                  <a:lnTo>
                    <a:pt x="334" y="1368"/>
                  </a:lnTo>
                  <a:cubicBezTo>
                    <a:pt x="334" y="1235"/>
                    <a:pt x="368" y="1068"/>
                    <a:pt x="434" y="935"/>
                  </a:cubicBezTo>
                  <a:cubicBezTo>
                    <a:pt x="468" y="801"/>
                    <a:pt x="568" y="701"/>
                    <a:pt x="668" y="634"/>
                  </a:cubicBezTo>
                  <a:cubicBezTo>
                    <a:pt x="718" y="601"/>
                    <a:pt x="760" y="584"/>
                    <a:pt x="797" y="584"/>
                  </a:cubicBezTo>
                  <a:cubicBezTo>
                    <a:pt x="835" y="584"/>
                    <a:pt x="868" y="601"/>
                    <a:pt x="901" y="634"/>
                  </a:cubicBezTo>
                  <a:cubicBezTo>
                    <a:pt x="935" y="768"/>
                    <a:pt x="968" y="868"/>
                    <a:pt x="968" y="1001"/>
                  </a:cubicBezTo>
                  <a:lnTo>
                    <a:pt x="968" y="2035"/>
                  </a:lnTo>
                  <a:cubicBezTo>
                    <a:pt x="968" y="2069"/>
                    <a:pt x="968" y="2102"/>
                    <a:pt x="1001" y="2102"/>
                  </a:cubicBezTo>
                  <a:cubicBezTo>
                    <a:pt x="1001" y="2119"/>
                    <a:pt x="1010" y="2127"/>
                    <a:pt x="1018" y="2127"/>
                  </a:cubicBezTo>
                  <a:cubicBezTo>
                    <a:pt x="1026" y="2127"/>
                    <a:pt x="1035" y="2119"/>
                    <a:pt x="1035" y="2102"/>
                  </a:cubicBezTo>
                  <a:lnTo>
                    <a:pt x="1235" y="2002"/>
                  </a:lnTo>
                  <a:cubicBezTo>
                    <a:pt x="1268" y="1969"/>
                    <a:pt x="1268" y="1969"/>
                    <a:pt x="1302" y="1935"/>
                  </a:cubicBezTo>
                  <a:cubicBezTo>
                    <a:pt x="1302" y="1902"/>
                    <a:pt x="1302" y="1869"/>
                    <a:pt x="1335" y="1835"/>
                  </a:cubicBezTo>
                  <a:lnTo>
                    <a:pt x="1335" y="734"/>
                  </a:lnTo>
                  <a:cubicBezTo>
                    <a:pt x="1302" y="601"/>
                    <a:pt x="1302" y="468"/>
                    <a:pt x="1302" y="367"/>
                  </a:cubicBezTo>
                  <a:cubicBezTo>
                    <a:pt x="1268" y="267"/>
                    <a:pt x="1235" y="201"/>
                    <a:pt x="1202" y="101"/>
                  </a:cubicBezTo>
                  <a:cubicBezTo>
                    <a:pt x="1168" y="34"/>
                    <a:pt x="11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6;p75">
              <a:extLst>
                <a:ext uri="{FF2B5EF4-FFF2-40B4-BE49-F238E27FC236}">
                  <a16:creationId xmlns:a16="http://schemas.microsoft.com/office/drawing/2014/main" id="{9496C7D2-0E3D-6B69-6625-2CCA054EC9CB}"/>
                </a:ext>
              </a:extLst>
            </p:cNvPr>
            <p:cNvSpPr/>
            <p:nvPr/>
          </p:nvSpPr>
          <p:spPr>
            <a:xfrm>
              <a:off x="4476700" y="1310550"/>
              <a:ext cx="32550" cy="67075"/>
            </a:xfrm>
            <a:custGeom>
              <a:avLst/>
              <a:gdLst/>
              <a:ahLst/>
              <a:cxnLst/>
              <a:rect l="l" t="t" r="r" b="b"/>
              <a:pathLst>
                <a:path w="1302" h="2683" extrusionOk="0">
                  <a:moveTo>
                    <a:pt x="1235" y="0"/>
                  </a:moveTo>
                  <a:lnTo>
                    <a:pt x="1001" y="134"/>
                  </a:lnTo>
                  <a:cubicBezTo>
                    <a:pt x="1001" y="134"/>
                    <a:pt x="968" y="167"/>
                    <a:pt x="968" y="167"/>
                  </a:cubicBezTo>
                  <a:cubicBezTo>
                    <a:pt x="935" y="201"/>
                    <a:pt x="935" y="234"/>
                    <a:pt x="935" y="267"/>
                  </a:cubicBezTo>
                  <a:lnTo>
                    <a:pt x="935" y="1335"/>
                  </a:lnTo>
                  <a:cubicBezTo>
                    <a:pt x="935" y="1468"/>
                    <a:pt x="901" y="1635"/>
                    <a:pt x="868" y="1768"/>
                  </a:cubicBezTo>
                  <a:cubicBezTo>
                    <a:pt x="834" y="1902"/>
                    <a:pt x="734" y="2002"/>
                    <a:pt x="634" y="2069"/>
                  </a:cubicBezTo>
                  <a:cubicBezTo>
                    <a:pt x="584" y="2102"/>
                    <a:pt x="543" y="2119"/>
                    <a:pt x="509" y="2119"/>
                  </a:cubicBezTo>
                  <a:cubicBezTo>
                    <a:pt x="476" y="2119"/>
                    <a:pt x="451" y="2102"/>
                    <a:pt x="434" y="2069"/>
                  </a:cubicBezTo>
                  <a:cubicBezTo>
                    <a:pt x="367" y="1935"/>
                    <a:pt x="334" y="1802"/>
                    <a:pt x="334" y="1702"/>
                  </a:cubicBezTo>
                  <a:lnTo>
                    <a:pt x="334" y="634"/>
                  </a:lnTo>
                  <a:cubicBezTo>
                    <a:pt x="334" y="601"/>
                    <a:pt x="334" y="567"/>
                    <a:pt x="334" y="567"/>
                  </a:cubicBezTo>
                  <a:cubicBezTo>
                    <a:pt x="317" y="551"/>
                    <a:pt x="309" y="542"/>
                    <a:pt x="301" y="542"/>
                  </a:cubicBezTo>
                  <a:cubicBezTo>
                    <a:pt x="292" y="542"/>
                    <a:pt x="284" y="551"/>
                    <a:pt x="267" y="567"/>
                  </a:cubicBezTo>
                  <a:lnTo>
                    <a:pt x="67" y="701"/>
                  </a:lnTo>
                  <a:cubicBezTo>
                    <a:pt x="34" y="701"/>
                    <a:pt x="34" y="734"/>
                    <a:pt x="34" y="734"/>
                  </a:cubicBezTo>
                  <a:cubicBezTo>
                    <a:pt x="1" y="768"/>
                    <a:pt x="1" y="801"/>
                    <a:pt x="1" y="834"/>
                  </a:cubicBezTo>
                  <a:lnTo>
                    <a:pt x="1" y="1968"/>
                  </a:lnTo>
                  <a:cubicBezTo>
                    <a:pt x="1" y="2069"/>
                    <a:pt x="1" y="2202"/>
                    <a:pt x="34" y="2302"/>
                  </a:cubicBezTo>
                  <a:cubicBezTo>
                    <a:pt x="34" y="2402"/>
                    <a:pt x="67" y="2502"/>
                    <a:pt x="101" y="2569"/>
                  </a:cubicBezTo>
                  <a:cubicBezTo>
                    <a:pt x="167" y="2636"/>
                    <a:pt x="201" y="2669"/>
                    <a:pt x="301" y="2669"/>
                  </a:cubicBezTo>
                  <a:cubicBezTo>
                    <a:pt x="328" y="2678"/>
                    <a:pt x="352" y="2682"/>
                    <a:pt x="375" y="2682"/>
                  </a:cubicBezTo>
                  <a:cubicBezTo>
                    <a:pt x="439" y="2682"/>
                    <a:pt x="494" y="2651"/>
                    <a:pt x="568" y="2602"/>
                  </a:cubicBezTo>
                  <a:cubicBezTo>
                    <a:pt x="634" y="2536"/>
                    <a:pt x="734" y="2469"/>
                    <a:pt x="801" y="2402"/>
                  </a:cubicBezTo>
                  <a:cubicBezTo>
                    <a:pt x="834" y="2302"/>
                    <a:pt x="901" y="2235"/>
                    <a:pt x="935" y="2135"/>
                  </a:cubicBezTo>
                  <a:lnTo>
                    <a:pt x="935" y="2202"/>
                  </a:lnTo>
                  <a:cubicBezTo>
                    <a:pt x="935" y="2235"/>
                    <a:pt x="935" y="2269"/>
                    <a:pt x="968" y="2269"/>
                  </a:cubicBezTo>
                  <a:cubicBezTo>
                    <a:pt x="968" y="2285"/>
                    <a:pt x="976" y="2294"/>
                    <a:pt x="985" y="2294"/>
                  </a:cubicBezTo>
                  <a:cubicBezTo>
                    <a:pt x="993" y="2294"/>
                    <a:pt x="1001" y="2285"/>
                    <a:pt x="1001" y="2269"/>
                  </a:cubicBezTo>
                  <a:lnTo>
                    <a:pt x="1235" y="2169"/>
                  </a:lnTo>
                  <a:cubicBezTo>
                    <a:pt x="1235" y="2135"/>
                    <a:pt x="1268" y="2135"/>
                    <a:pt x="1268" y="2102"/>
                  </a:cubicBezTo>
                  <a:cubicBezTo>
                    <a:pt x="1268" y="2069"/>
                    <a:pt x="1301" y="2035"/>
                    <a:pt x="1301" y="2002"/>
                  </a:cubicBezTo>
                  <a:lnTo>
                    <a:pt x="1301" y="67"/>
                  </a:lnTo>
                  <a:cubicBezTo>
                    <a:pt x="1301" y="34"/>
                    <a:pt x="1268" y="0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7;p75">
              <a:extLst>
                <a:ext uri="{FF2B5EF4-FFF2-40B4-BE49-F238E27FC236}">
                  <a16:creationId xmlns:a16="http://schemas.microsoft.com/office/drawing/2014/main" id="{7FD2A8CF-39E8-608D-82FC-C061B5F2A63E}"/>
                </a:ext>
              </a:extLst>
            </p:cNvPr>
            <p:cNvSpPr/>
            <p:nvPr/>
          </p:nvSpPr>
          <p:spPr>
            <a:xfrm>
              <a:off x="4516725" y="1293550"/>
              <a:ext cx="33375" cy="59550"/>
            </a:xfrm>
            <a:custGeom>
              <a:avLst/>
              <a:gdLst/>
              <a:ahLst/>
              <a:cxnLst/>
              <a:rect l="l" t="t" r="r" b="b"/>
              <a:pathLst>
                <a:path w="1335" h="2382" extrusionOk="0">
                  <a:moveTo>
                    <a:pt x="801" y="514"/>
                  </a:moveTo>
                  <a:cubicBezTo>
                    <a:pt x="835" y="514"/>
                    <a:pt x="868" y="514"/>
                    <a:pt x="901" y="547"/>
                  </a:cubicBezTo>
                  <a:cubicBezTo>
                    <a:pt x="901" y="580"/>
                    <a:pt x="935" y="614"/>
                    <a:pt x="935" y="647"/>
                  </a:cubicBezTo>
                  <a:cubicBezTo>
                    <a:pt x="935" y="680"/>
                    <a:pt x="968" y="714"/>
                    <a:pt x="968" y="747"/>
                  </a:cubicBezTo>
                  <a:lnTo>
                    <a:pt x="334" y="1114"/>
                  </a:lnTo>
                  <a:cubicBezTo>
                    <a:pt x="334" y="1081"/>
                    <a:pt x="368" y="1014"/>
                    <a:pt x="368" y="981"/>
                  </a:cubicBezTo>
                  <a:cubicBezTo>
                    <a:pt x="368" y="914"/>
                    <a:pt x="401" y="847"/>
                    <a:pt x="434" y="814"/>
                  </a:cubicBezTo>
                  <a:cubicBezTo>
                    <a:pt x="468" y="747"/>
                    <a:pt x="501" y="714"/>
                    <a:pt x="534" y="680"/>
                  </a:cubicBezTo>
                  <a:cubicBezTo>
                    <a:pt x="568" y="614"/>
                    <a:pt x="601" y="580"/>
                    <a:pt x="668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55" y="0"/>
                  </a:moveTo>
                  <a:cubicBezTo>
                    <a:pt x="783" y="0"/>
                    <a:pt x="717" y="31"/>
                    <a:pt x="668" y="80"/>
                  </a:cubicBezTo>
                  <a:cubicBezTo>
                    <a:pt x="534" y="147"/>
                    <a:pt x="468" y="213"/>
                    <a:pt x="368" y="313"/>
                  </a:cubicBezTo>
                  <a:cubicBezTo>
                    <a:pt x="301" y="447"/>
                    <a:pt x="234" y="547"/>
                    <a:pt x="167" y="680"/>
                  </a:cubicBezTo>
                  <a:cubicBezTo>
                    <a:pt x="101" y="814"/>
                    <a:pt x="67" y="947"/>
                    <a:pt x="34" y="1114"/>
                  </a:cubicBezTo>
                  <a:cubicBezTo>
                    <a:pt x="1" y="1247"/>
                    <a:pt x="1" y="1414"/>
                    <a:pt x="1" y="1581"/>
                  </a:cubicBezTo>
                  <a:cubicBezTo>
                    <a:pt x="1" y="1714"/>
                    <a:pt x="1" y="1848"/>
                    <a:pt x="34" y="1981"/>
                  </a:cubicBezTo>
                  <a:cubicBezTo>
                    <a:pt x="67" y="2081"/>
                    <a:pt x="101" y="2181"/>
                    <a:pt x="167" y="2282"/>
                  </a:cubicBezTo>
                  <a:cubicBezTo>
                    <a:pt x="234" y="2348"/>
                    <a:pt x="301" y="2382"/>
                    <a:pt x="368" y="2382"/>
                  </a:cubicBezTo>
                  <a:cubicBezTo>
                    <a:pt x="468" y="2382"/>
                    <a:pt x="568" y="2348"/>
                    <a:pt x="668" y="2315"/>
                  </a:cubicBezTo>
                  <a:cubicBezTo>
                    <a:pt x="768" y="2248"/>
                    <a:pt x="835" y="2181"/>
                    <a:pt x="935" y="2081"/>
                  </a:cubicBezTo>
                  <a:cubicBezTo>
                    <a:pt x="1001" y="2015"/>
                    <a:pt x="1068" y="1915"/>
                    <a:pt x="1101" y="1815"/>
                  </a:cubicBezTo>
                  <a:cubicBezTo>
                    <a:pt x="1168" y="1748"/>
                    <a:pt x="1202" y="1681"/>
                    <a:pt x="1235" y="1581"/>
                  </a:cubicBezTo>
                  <a:cubicBezTo>
                    <a:pt x="1268" y="1514"/>
                    <a:pt x="1268" y="1481"/>
                    <a:pt x="1268" y="1414"/>
                  </a:cubicBezTo>
                  <a:cubicBezTo>
                    <a:pt x="1268" y="1381"/>
                    <a:pt x="1268" y="1348"/>
                    <a:pt x="1268" y="1348"/>
                  </a:cubicBezTo>
                  <a:cubicBezTo>
                    <a:pt x="1252" y="1331"/>
                    <a:pt x="1235" y="1323"/>
                    <a:pt x="1222" y="1323"/>
                  </a:cubicBezTo>
                  <a:cubicBezTo>
                    <a:pt x="1210" y="1323"/>
                    <a:pt x="1202" y="1331"/>
                    <a:pt x="1202" y="1348"/>
                  </a:cubicBezTo>
                  <a:lnTo>
                    <a:pt x="1001" y="1448"/>
                  </a:lnTo>
                  <a:cubicBezTo>
                    <a:pt x="968" y="1481"/>
                    <a:pt x="935" y="1481"/>
                    <a:pt x="935" y="1514"/>
                  </a:cubicBezTo>
                  <a:lnTo>
                    <a:pt x="901" y="1581"/>
                  </a:lnTo>
                  <a:cubicBezTo>
                    <a:pt x="868" y="1614"/>
                    <a:pt x="835" y="1681"/>
                    <a:pt x="801" y="1714"/>
                  </a:cubicBezTo>
                  <a:cubicBezTo>
                    <a:pt x="768" y="1748"/>
                    <a:pt x="701" y="1781"/>
                    <a:pt x="668" y="1815"/>
                  </a:cubicBezTo>
                  <a:cubicBezTo>
                    <a:pt x="634" y="1848"/>
                    <a:pt x="568" y="1848"/>
                    <a:pt x="534" y="1848"/>
                  </a:cubicBezTo>
                  <a:lnTo>
                    <a:pt x="434" y="1848"/>
                  </a:lnTo>
                  <a:cubicBezTo>
                    <a:pt x="401" y="1848"/>
                    <a:pt x="401" y="1815"/>
                    <a:pt x="368" y="1781"/>
                  </a:cubicBezTo>
                  <a:cubicBezTo>
                    <a:pt x="334" y="1714"/>
                    <a:pt x="334" y="1681"/>
                    <a:pt x="334" y="1614"/>
                  </a:cubicBezTo>
                  <a:lnTo>
                    <a:pt x="1235" y="1081"/>
                  </a:lnTo>
                  <a:cubicBezTo>
                    <a:pt x="1268" y="1081"/>
                    <a:pt x="1302" y="1047"/>
                    <a:pt x="1302" y="1014"/>
                  </a:cubicBezTo>
                  <a:cubicBezTo>
                    <a:pt x="1302" y="1014"/>
                    <a:pt x="1335" y="981"/>
                    <a:pt x="1335" y="947"/>
                  </a:cubicBezTo>
                  <a:lnTo>
                    <a:pt x="1335" y="747"/>
                  </a:lnTo>
                  <a:cubicBezTo>
                    <a:pt x="1335" y="614"/>
                    <a:pt x="1302" y="480"/>
                    <a:pt x="1268" y="380"/>
                  </a:cubicBezTo>
                  <a:cubicBezTo>
                    <a:pt x="1235" y="280"/>
                    <a:pt x="1202" y="180"/>
                    <a:pt x="1135" y="113"/>
                  </a:cubicBezTo>
                  <a:cubicBezTo>
                    <a:pt x="1068" y="47"/>
                    <a:pt x="1001" y="13"/>
                    <a:pt x="935" y="13"/>
                  </a:cubicBezTo>
                  <a:cubicBezTo>
                    <a:pt x="908" y="4"/>
                    <a:pt x="881" y="0"/>
                    <a:pt x="8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8;p75">
              <a:extLst>
                <a:ext uri="{FF2B5EF4-FFF2-40B4-BE49-F238E27FC236}">
                  <a16:creationId xmlns:a16="http://schemas.microsoft.com/office/drawing/2014/main" id="{5790BEEF-4812-DB0A-74E6-329B4E000B75}"/>
                </a:ext>
              </a:extLst>
            </p:cNvPr>
            <p:cNvSpPr/>
            <p:nvPr/>
          </p:nvSpPr>
          <p:spPr>
            <a:xfrm>
              <a:off x="4372450" y="1760875"/>
              <a:ext cx="28400" cy="46725"/>
            </a:xfrm>
            <a:custGeom>
              <a:avLst/>
              <a:gdLst/>
              <a:ahLst/>
              <a:cxnLst/>
              <a:rect l="l" t="t" r="r" b="b"/>
              <a:pathLst>
                <a:path w="1136" h="1869" extrusionOk="0">
                  <a:moveTo>
                    <a:pt x="668" y="0"/>
                  </a:moveTo>
                  <a:lnTo>
                    <a:pt x="501" y="100"/>
                  </a:lnTo>
                  <a:cubicBezTo>
                    <a:pt x="468" y="100"/>
                    <a:pt x="468" y="134"/>
                    <a:pt x="468" y="134"/>
                  </a:cubicBezTo>
                  <a:cubicBezTo>
                    <a:pt x="435" y="167"/>
                    <a:pt x="435" y="200"/>
                    <a:pt x="468" y="234"/>
                  </a:cubicBezTo>
                  <a:lnTo>
                    <a:pt x="468" y="834"/>
                  </a:lnTo>
                  <a:lnTo>
                    <a:pt x="68" y="1034"/>
                  </a:lnTo>
                  <a:cubicBezTo>
                    <a:pt x="34" y="1068"/>
                    <a:pt x="34" y="1068"/>
                    <a:pt x="34" y="1101"/>
                  </a:cubicBezTo>
                  <a:cubicBezTo>
                    <a:pt x="1" y="1134"/>
                    <a:pt x="1" y="1134"/>
                    <a:pt x="34" y="1168"/>
                  </a:cubicBezTo>
                  <a:lnTo>
                    <a:pt x="34" y="1401"/>
                  </a:lnTo>
                  <a:lnTo>
                    <a:pt x="34" y="1435"/>
                  </a:lnTo>
                  <a:cubicBezTo>
                    <a:pt x="34" y="1451"/>
                    <a:pt x="43" y="1460"/>
                    <a:pt x="51" y="1460"/>
                  </a:cubicBezTo>
                  <a:cubicBezTo>
                    <a:pt x="59" y="1460"/>
                    <a:pt x="68" y="1451"/>
                    <a:pt x="68" y="1435"/>
                  </a:cubicBezTo>
                  <a:lnTo>
                    <a:pt x="468" y="1234"/>
                  </a:lnTo>
                  <a:lnTo>
                    <a:pt x="468" y="1835"/>
                  </a:lnTo>
                  <a:cubicBezTo>
                    <a:pt x="435" y="1835"/>
                    <a:pt x="435" y="1868"/>
                    <a:pt x="468" y="1868"/>
                  </a:cubicBezTo>
                  <a:lnTo>
                    <a:pt x="501" y="1868"/>
                  </a:lnTo>
                  <a:lnTo>
                    <a:pt x="668" y="1768"/>
                  </a:lnTo>
                  <a:cubicBezTo>
                    <a:pt x="668" y="1768"/>
                    <a:pt x="701" y="1735"/>
                    <a:pt x="701" y="1735"/>
                  </a:cubicBezTo>
                  <a:cubicBezTo>
                    <a:pt x="701" y="1701"/>
                    <a:pt x="701" y="1668"/>
                    <a:pt x="735" y="1668"/>
                  </a:cubicBezTo>
                  <a:lnTo>
                    <a:pt x="735" y="1034"/>
                  </a:lnTo>
                  <a:lnTo>
                    <a:pt x="1102" y="834"/>
                  </a:lnTo>
                  <a:cubicBezTo>
                    <a:pt x="1135" y="834"/>
                    <a:pt x="1135" y="801"/>
                    <a:pt x="1135" y="801"/>
                  </a:cubicBezTo>
                  <a:cubicBezTo>
                    <a:pt x="1135" y="767"/>
                    <a:pt x="1135" y="734"/>
                    <a:pt x="1135" y="701"/>
                  </a:cubicBezTo>
                  <a:lnTo>
                    <a:pt x="1135" y="501"/>
                  </a:lnTo>
                  <a:cubicBezTo>
                    <a:pt x="1135" y="467"/>
                    <a:pt x="1135" y="467"/>
                    <a:pt x="1135" y="434"/>
                  </a:cubicBezTo>
                  <a:lnTo>
                    <a:pt x="1102" y="434"/>
                  </a:lnTo>
                  <a:lnTo>
                    <a:pt x="735" y="667"/>
                  </a:lnTo>
                  <a:lnTo>
                    <a:pt x="735" y="67"/>
                  </a:lnTo>
                  <a:cubicBezTo>
                    <a:pt x="735" y="34"/>
                    <a:pt x="701" y="0"/>
                    <a:pt x="7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29;p75">
              <a:extLst>
                <a:ext uri="{FF2B5EF4-FFF2-40B4-BE49-F238E27FC236}">
                  <a16:creationId xmlns:a16="http://schemas.microsoft.com/office/drawing/2014/main" id="{A8D21646-4716-C75C-450B-BB59DD5DE65B}"/>
                </a:ext>
              </a:extLst>
            </p:cNvPr>
            <p:cNvSpPr/>
            <p:nvPr/>
          </p:nvSpPr>
          <p:spPr>
            <a:xfrm>
              <a:off x="4402475" y="1727500"/>
              <a:ext cx="25875" cy="69250"/>
            </a:xfrm>
            <a:custGeom>
              <a:avLst/>
              <a:gdLst/>
              <a:ahLst/>
              <a:cxnLst/>
              <a:rect l="l" t="t" r="r" b="b"/>
              <a:pathLst>
                <a:path w="1035" h="2770" extrusionOk="0">
                  <a:moveTo>
                    <a:pt x="968" y="1"/>
                  </a:moveTo>
                  <a:lnTo>
                    <a:pt x="34" y="568"/>
                  </a:lnTo>
                  <a:cubicBezTo>
                    <a:pt x="1" y="568"/>
                    <a:pt x="1" y="601"/>
                    <a:pt x="1" y="601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1" y="902"/>
                  </a:lnTo>
                  <a:cubicBezTo>
                    <a:pt x="1" y="935"/>
                    <a:pt x="1" y="968"/>
                    <a:pt x="1" y="968"/>
                  </a:cubicBezTo>
                  <a:lnTo>
                    <a:pt x="34" y="968"/>
                  </a:lnTo>
                  <a:lnTo>
                    <a:pt x="701" y="568"/>
                  </a:lnTo>
                  <a:lnTo>
                    <a:pt x="201" y="2670"/>
                  </a:lnTo>
                  <a:cubicBezTo>
                    <a:pt x="201" y="2670"/>
                    <a:pt x="201" y="2703"/>
                    <a:pt x="201" y="2703"/>
                  </a:cubicBezTo>
                  <a:cubicBezTo>
                    <a:pt x="201" y="2736"/>
                    <a:pt x="201" y="2736"/>
                    <a:pt x="201" y="2770"/>
                  </a:cubicBezTo>
                  <a:lnTo>
                    <a:pt x="268" y="2770"/>
                  </a:lnTo>
                  <a:lnTo>
                    <a:pt x="434" y="2670"/>
                  </a:lnTo>
                  <a:cubicBezTo>
                    <a:pt x="434" y="2636"/>
                    <a:pt x="468" y="2636"/>
                    <a:pt x="468" y="2603"/>
                  </a:cubicBezTo>
                  <a:lnTo>
                    <a:pt x="501" y="2536"/>
                  </a:lnTo>
                  <a:lnTo>
                    <a:pt x="1001" y="468"/>
                  </a:lnTo>
                  <a:cubicBezTo>
                    <a:pt x="1035" y="401"/>
                    <a:pt x="1035" y="368"/>
                    <a:pt x="1035" y="335"/>
                  </a:cubicBezTo>
                  <a:cubicBezTo>
                    <a:pt x="1035" y="335"/>
                    <a:pt x="1035" y="301"/>
                    <a:pt x="1035" y="268"/>
                  </a:cubicBezTo>
                  <a:lnTo>
                    <a:pt x="1035" y="68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0;p75">
              <a:extLst>
                <a:ext uri="{FF2B5EF4-FFF2-40B4-BE49-F238E27FC236}">
                  <a16:creationId xmlns:a16="http://schemas.microsoft.com/office/drawing/2014/main" id="{27B7EE73-C115-7E63-543B-119A7DB4A639}"/>
                </a:ext>
              </a:extLst>
            </p:cNvPr>
            <p:cNvSpPr/>
            <p:nvPr/>
          </p:nvSpPr>
          <p:spPr>
            <a:xfrm>
              <a:off x="4430000" y="1767550"/>
              <a:ext cx="7525" cy="15850"/>
            </a:xfrm>
            <a:custGeom>
              <a:avLst/>
              <a:gdLst/>
              <a:ahLst/>
              <a:cxnLst/>
              <a:rect l="l" t="t" r="r" b="b"/>
              <a:pathLst>
                <a:path w="301" h="634" extrusionOk="0">
                  <a:moveTo>
                    <a:pt x="234" y="0"/>
                  </a:moveTo>
                  <a:lnTo>
                    <a:pt x="34" y="134"/>
                  </a:lnTo>
                  <a:cubicBezTo>
                    <a:pt x="34" y="134"/>
                    <a:pt x="1" y="167"/>
                    <a:pt x="1" y="167"/>
                  </a:cubicBezTo>
                  <a:cubicBezTo>
                    <a:pt x="1" y="200"/>
                    <a:pt x="1" y="234"/>
                    <a:pt x="1" y="267"/>
                  </a:cubicBez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34" y="634"/>
                  </a:lnTo>
                  <a:lnTo>
                    <a:pt x="234" y="500"/>
                  </a:lnTo>
                  <a:cubicBezTo>
                    <a:pt x="267" y="500"/>
                    <a:pt x="267" y="500"/>
                    <a:pt x="301" y="467"/>
                  </a:cubicBezTo>
                  <a:cubicBezTo>
                    <a:pt x="301" y="434"/>
                    <a:pt x="301" y="434"/>
                    <a:pt x="301" y="400"/>
                  </a:cubicBezTo>
                  <a:lnTo>
                    <a:pt x="301" y="67"/>
                  </a:lnTo>
                  <a:cubicBezTo>
                    <a:pt x="301" y="33"/>
                    <a:pt x="301" y="33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1;p75">
              <a:extLst>
                <a:ext uri="{FF2B5EF4-FFF2-40B4-BE49-F238E27FC236}">
                  <a16:creationId xmlns:a16="http://schemas.microsoft.com/office/drawing/2014/main" id="{4B0D80BB-4327-7082-DCA9-AD840D22EF43}"/>
                </a:ext>
              </a:extLst>
            </p:cNvPr>
            <p:cNvSpPr/>
            <p:nvPr/>
          </p:nvSpPr>
          <p:spPr>
            <a:xfrm>
              <a:off x="4443350" y="1706675"/>
              <a:ext cx="29200" cy="64225"/>
            </a:xfrm>
            <a:custGeom>
              <a:avLst/>
              <a:gdLst/>
              <a:ahLst/>
              <a:cxnLst/>
              <a:rect l="l" t="t" r="r" b="b"/>
              <a:pathLst>
                <a:path w="1168" h="2569" extrusionOk="0">
                  <a:moveTo>
                    <a:pt x="697" y="450"/>
                  </a:moveTo>
                  <a:cubicBezTo>
                    <a:pt x="734" y="450"/>
                    <a:pt x="767" y="467"/>
                    <a:pt x="801" y="500"/>
                  </a:cubicBezTo>
                  <a:cubicBezTo>
                    <a:pt x="834" y="600"/>
                    <a:pt x="868" y="734"/>
                    <a:pt x="868" y="834"/>
                  </a:cubicBezTo>
                  <a:lnTo>
                    <a:pt x="868" y="1101"/>
                  </a:lnTo>
                  <a:lnTo>
                    <a:pt x="868" y="1401"/>
                  </a:lnTo>
                  <a:cubicBezTo>
                    <a:pt x="868" y="1534"/>
                    <a:pt x="834" y="1668"/>
                    <a:pt x="801" y="1801"/>
                  </a:cubicBezTo>
                  <a:cubicBezTo>
                    <a:pt x="734" y="1935"/>
                    <a:pt x="667" y="2001"/>
                    <a:pt x="567" y="2068"/>
                  </a:cubicBezTo>
                  <a:cubicBezTo>
                    <a:pt x="517" y="2102"/>
                    <a:pt x="476" y="2118"/>
                    <a:pt x="442" y="2118"/>
                  </a:cubicBezTo>
                  <a:cubicBezTo>
                    <a:pt x="409" y="2118"/>
                    <a:pt x="384" y="2102"/>
                    <a:pt x="367" y="2068"/>
                  </a:cubicBezTo>
                  <a:cubicBezTo>
                    <a:pt x="300" y="1968"/>
                    <a:pt x="267" y="1868"/>
                    <a:pt x="300" y="1735"/>
                  </a:cubicBezTo>
                  <a:cubicBezTo>
                    <a:pt x="267" y="1668"/>
                    <a:pt x="300" y="1568"/>
                    <a:pt x="300" y="1468"/>
                  </a:cubicBezTo>
                  <a:lnTo>
                    <a:pt x="300" y="1201"/>
                  </a:lnTo>
                  <a:cubicBezTo>
                    <a:pt x="300" y="1034"/>
                    <a:pt x="300" y="901"/>
                    <a:pt x="367" y="767"/>
                  </a:cubicBezTo>
                  <a:cubicBezTo>
                    <a:pt x="401" y="667"/>
                    <a:pt x="467" y="567"/>
                    <a:pt x="567" y="500"/>
                  </a:cubicBezTo>
                  <a:cubicBezTo>
                    <a:pt x="617" y="467"/>
                    <a:pt x="659" y="450"/>
                    <a:pt x="697" y="450"/>
                  </a:cubicBezTo>
                  <a:close/>
                  <a:moveTo>
                    <a:pt x="834" y="0"/>
                  </a:moveTo>
                  <a:cubicBezTo>
                    <a:pt x="734" y="0"/>
                    <a:pt x="667" y="33"/>
                    <a:pt x="567" y="100"/>
                  </a:cubicBezTo>
                  <a:cubicBezTo>
                    <a:pt x="467" y="133"/>
                    <a:pt x="367" y="234"/>
                    <a:pt x="300" y="300"/>
                  </a:cubicBezTo>
                  <a:cubicBezTo>
                    <a:pt x="234" y="400"/>
                    <a:pt x="167" y="500"/>
                    <a:pt x="134" y="600"/>
                  </a:cubicBezTo>
                  <a:cubicBezTo>
                    <a:pt x="67" y="734"/>
                    <a:pt x="34" y="834"/>
                    <a:pt x="34" y="967"/>
                  </a:cubicBezTo>
                  <a:cubicBezTo>
                    <a:pt x="0" y="1101"/>
                    <a:pt x="0" y="1234"/>
                    <a:pt x="0" y="1334"/>
                  </a:cubicBezTo>
                  <a:lnTo>
                    <a:pt x="0" y="1635"/>
                  </a:lnTo>
                  <a:lnTo>
                    <a:pt x="0" y="1935"/>
                  </a:lnTo>
                  <a:cubicBezTo>
                    <a:pt x="0" y="2035"/>
                    <a:pt x="0" y="2135"/>
                    <a:pt x="34" y="2268"/>
                  </a:cubicBezTo>
                  <a:cubicBezTo>
                    <a:pt x="34" y="2335"/>
                    <a:pt x="67" y="2435"/>
                    <a:pt x="134" y="2502"/>
                  </a:cubicBezTo>
                  <a:cubicBezTo>
                    <a:pt x="167" y="2535"/>
                    <a:pt x="234" y="2569"/>
                    <a:pt x="300" y="2569"/>
                  </a:cubicBezTo>
                  <a:cubicBezTo>
                    <a:pt x="401" y="2569"/>
                    <a:pt x="501" y="2535"/>
                    <a:pt x="567" y="2502"/>
                  </a:cubicBezTo>
                  <a:cubicBezTo>
                    <a:pt x="667" y="2435"/>
                    <a:pt x="767" y="2368"/>
                    <a:pt x="834" y="2268"/>
                  </a:cubicBezTo>
                  <a:cubicBezTo>
                    <a:pt x="901" y="2168"/>
                    <a:pt x="968" y="2068"/>
                    <a:pt x="1034" y="1968"/>
                  </a:cubicBezTo>
                  <a:cubicBezTo>
                    <a:pt x="1068" y="1868"/>
                    <a:pt x="1101" y="1735"/>
                    <a:pt x="1134" y="1635"/>
                  </a:cubicBezTo>
                  <a:cubicBezTo>
                    <a:pt x="1134" y="1501"/>
                    <a:pt x="1168" y="1368"/>
                    <a:pt x="1168" y="1268"/>
                  </a:cubicBezTo>
                  <a:lnTo>
                    <a:pt x="1168" y="1101"/>
                  </a:lnTo>
                  <a:lnTo>
                    <a:pt x="1168" y="801"/>
                  </a:lnTo>
                  <a:lnTo>
                    <a:pt x="1168" y="667"/>
                  </a:lnTo>
                  <a:cubicBezTo>
                    <a:pt x="1168" y="534"/>
                    <a:pt x="1134" y="434"/>
                    <a:pt x="1134" y="334"/>
                  </a:cubicBezTo>
                  <a:cubicBezTo>
                    <a:pt x="1101" y="234"/>
                    <a:pt x="1068" y="167"/>
                    <a:pt x="1034" y="100"/>
                  </a:cubicBezTo>
                  <a:cubicBezTo>
                    <a:pt x="968" y="33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2;p75">
              <a:extLst>
                <a:ext uri="{FF2B5EF4-FFF2-40B4-BE49-F238E27FC236}">
                  <a16:creationId xmlns:a16="http://schemas.microsoft.com/office/drawing/2014/main" id="{36D1867B-4A24-70CE-E1F0-A41C0FDB0493}"/>
                </a:ext>
              </a:extLst>
            </p:cNvPr>
            <p:cNvSpPr/>
            <p:nvPr/>
          </p:nvSpPr>
          <p:spPr>
            <a:xfrm>
              <a:off x="4477525" y="1683525"/>
              <a:ext cx="28400" cy="68200"/>
            </a:xfrm>
            <a:custGeom>
              <a:avLst/>
              <a:gdLst/>
              <a:ahLst/>
              <a:cxnLst/>
              <a:rect l="l" t="t" r="r" b="b"/>
              <a:pathLst>
                <a:path w="1136" h="2728" extrusionOk="0">
                  <a:moveTo>
                    <a:pt x="1018" y="0"/>
                  </a:moveTo>
                  <a:cubicBezTo>
                    <a:pt x="1010" y="0"/>
                    <a:pt x="1002" y="9"/>
                    <a:pt x="1002" y="25"/>
                  </a:cubicBezTo>
                  <a:lnTo>
                    <a:pt x="168" y="492"/>
                  </a:lnTo>
                  <a:cubicBezTo>
                    <a:pt x="134" y="492"/>
                    <a:pt x="134" y="526"/>
                    <a:pt x="134" y="526"/>
                  </a:cubicBezTo>
                  <a:cubicBezTo>
                    <a:pt x="134" y="559"/>
                    <a:pt x="134" y="592"/>
                    <a:pt x="134" y="592"/>
                  </a:cubicBezTo>
                  <a:lnTo>
                    <a:pt x="68" y="1760"/>
                  </a:lnTo>
                  <a:lnTo>
                    <a:pt x="68" y="1827"/>
                  </a:lnTo>
                  <a:lnTo>
                    <a:pt x="101" y="1827"/>
                  </a:lnTo>
                  <a:lnTo>
                    <a:pt x="301" y="1693"/>
                  </a:lnTo>
                  <a:lnTo>
                    <a:pt x="368" y="1660"/>
                  </a:lnTo>
                  <a:lnTo>
                    <a:pt x="401" y="1593"/>
                  </a:lnTo>
                  <a:cubicBezTo>
                    <a:pt x="401" y="1560"/>
                    <a:pt x="435" y="1560"/>
                    <a:pt x="468" y="1526"/>
                  </a:cubicBezTo>
                  <a:cubicBezTo>
                    <a:pt x="501" y="1493"/>
                    <a:pt x="535" y="1460"/>
                    <a:pt x="568" y="1460"/>
                  </a:cubicBezTo>
                  <a:cubicBezTo>
                    <a:pt x="601" y="1443"/>
                    <a:pt x="635" y="1435"/>
                    <a:pt x="668" y="1435"/>
                  </a:cubicBezTo>
                  <a:cubicBezTo>
                    <a:pt x="701" y="1435"/>
                    <a:pt x="735" y="1443"/>
                    <a:pt x="768" y="1460"/>
                  </a:cubicBezTo>
                  <a:cubicBezTo>
                    <a:pt x="801" y="1493"/>
                    <a:pt x="835" y="1593"/>
                    <a:pt x="835" y="1660"/>
                  </a:cubicBezTo>
                  <a:cubicBezTo>
                    <a:pt x="835" y="1760"/>
                    <a:pt x="801" y="1893"/>
                    <a:pt x="768" y="1993"/>
                  </a:cubicBezTo>
                  <a:cubicBezTo>
                    <a:pt x="701" y="2060"/>
                    <a:pt x="635" y="2160"/>
                    <a:pt x="568" y="2194"/>
                  </a:cubicBezTo>
                  <a:cubicBezTo>
                    <a:pt x="535" y="2227"/>
                    <a:pt x="501" y="2227"/>
                    <a:pt x="468" y="2260"/>
                  </a:cubicBezTo>
                  <a:cubicBezTo>
                    <a:pt x="401" y="2260"/>
                    <a:pt x="368" y="2260"/>
                    <a:pt x="334" y="2227"/>
                  </a:cubicBezTo>
                  <a:cubicBezTo>
                    <a:pt x="301" y="2194"/>
                    <a:pt x="268" y="2160"/>
                    <a:pt x="268" y="2127"/>
                  </a:cubicBezTo>
                  <a:cubicBezTo>
                    <a:pt x="268" y="2094"/>
                    <a:pt x="268" y="2094"/>
                    <a:pt x="268" y="2060"/>
                  </a:cubicBezTo>
                  <a:lnTo>
                    <a:pt x="201" y="2060"/>
                  </a:lnTo>
                  <a:lnTo>
                    <a:pt x="34" y="2194"/>
                  </a:lnTo>
                  <a:cubicBezTo>
                    <a:pt x="34" y="2194"/>
                    <a:pt x="1" y="2194"/>
                    <a:pt x="1" y="2227"/>
                  </a:cubicBezTo>
                  <a:cubicBezTo>
                    <a:pt x="1" y="2260"/>
                    <a:pt x="1" y="2260"/>
                    <a:pt x="1" y="2294"/>
                  </a:cubicBezTo>
                  <a:cubicBezTo>
                    <a:pt x="1" y="2360"/>
                    <a:pt x="1" y="2460"/>
                    <a:pt x="34" y="2527"/>
                  </a:cubicBezTo>
                  <a:cubicBezTo>
                    <a:pt x="68" y="2594"/>
                    <a:pt x="101" y="2627"/>
                    <a:pt x="134" y="2661"/>
                  </a:cubicBezTo>
                  <a:cubicBezTo>
                    <a:pt x="201" y="2694"/>
                    <a:pt x="268" y="2727"/>
                    <a:pt x="334" y="2727"/>
                  </a:cubicBezTo>
                  <a:cubicBezTo>
                    <a:pt x="401" y="2694"/>
                    <a:pt x="501" y="2661"/>
                    <a:pt x="568" y="2627"/>
                  </a:cubicBezTo>
                  <a:cubicBezTo>
                    <a:pt x="668" y="2561"/>
                    <a:pt x="735" y="2527"/>
                    <a:pt x="801" y="2460"/>
                  </a:cubicBezTo>
                  <a:cubicBezTo>
                    <a:pt x="868" y="2360"/>
                    <a:pt x="935" y="2294"/>
                    <a:pt x="968" y="2194"/>
                  </a:cubicBezTo>
                  <a:cubicBezTo>
                    <a:pt x="1035" y="2094"/>
                    <a:pt x="1068" y="1993"/>
                    <a:pt x="1102" y="1893"/>
                  </a:cubicBezTo>
                  <a:cubicBezTo>
                    <a:pt x="1135" y="1760"/>
                    <a:pt x="1135" y="1627"/>
                    <a:pt x="1135" y="1493"/>
                  </a:cubicBezTo>
                  <a:cubicBezTo>
                    <a:pt x="1135" y="1393"/>
                    <a:pt x="1135" y="1293"/>
                    <a:pt x="1102" y="1193"/>
                  </a:cubicBezTo>
                  <a:cubicBezTo>
                    <a:pt x="1068" y="1126"/>
                    <a:pt x="1035" y="1059"/>
                    <a:pt x="1002" y="1026"/>
                  </a:cubicBezTo>
                  <a:cubicBezTo>
                    <a:pt x="935" y="959"/>
                    <a:pt x="868" y="959"/>
                    <a:pt x="801" y="959"/>
                  </a:cubicBezTo>
                  <a:cubicBezTo>
                    <a:pt x="735" y="993"/>
                    <a:pt x="635" y="993"/>
                    <a:pt x="568" y="1059"/>
                  </a:cubicBezTo>
                  <a:lnTo>
                    <a:pt x="501" y="1126"/>
                  </a:lnTo>
                  <a:cubicBezTo>
                    <a:pt x="435" y="1126"/>
                    <a:pt x="401" y="1193"/>
                    <a:pt x="368" y="1226"/>
                  </a:cubicBezTo>
                  <a:lnTo>
                    <a:pt x="401" y="793"/>
                  </a:lnTo>
                  <a:lnTo>
                    <a:pt x="1002" y="426"/>
                  </a:lnTo>
                  <a:cubicBezTo>
                    <a:pt x="1035" y="426"/>
                    <a:pt x="1035" y="392"/>
                    <a:pt x="1035" y="392"/>
                  </a:cubicBezTo>
                  <a:cubicBezTo>
                    <a:pt x="1035" y="359"/>
                    <a:pt x="1035" y="326"/>
                    <a:pt x="1035" y="292"/>
                  </a:cubicBezTo>
                  <a:lnTo>
                    <a:pt x="1035" y="59"/>
                  </a:lnTo>
                  <a:cubicBezTo>
                    <a:pt x="1035" y="59"/>
                    <a:pt x="1035" y="25"/>
                    <a:pt x="1035" y="25"/>
                  </a:cubicBezTo>
                  <a:cubicBezTo>
                    <a:pt x="1035" y="9"/>
                    <a:pt x="1027" y="0"/>
                    <a:pt x="10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3;p75">
              <a:extLst>
                <a:ext uri="{FF2B5EF4-FFF2-40B4-BE49-F238E27FC236}">
                  <a16:creationId xmlns:a16="http://schemas.microsoft.com/office/drawing/2014/main" id="{D1B4047C-7824-FAC9-2C7D-77FACA7D67EF}"/>
                </a:ext>
              </a:extLst>
            </p:cNvPr>
            <p:cNvSpPr/>
            <p:nvPr/>
          </p:nvSpPr>
          <p:spPr>
            <a:xfrm>
              <a:off x="4510900" y="1659125"/>
              <a:ext cx="39200" cy="75925"/>
            </a:xfrm>
            <a:custGeom>
              <a:avLst/>
              <a:gdLst/>
              <a:ahLst/>
              <a:cxnLst/>
              <a:rect l="l" t="t" r="r" b="b"/>
              <a:pathLst>
                <a:path w="1568" h="3037" extrusionOk="0">
                  <a:moveTo>
                    <a:pt x="375" y="876"/>
                  </a:moveTo>
                  <a:cubicBezTo>
                    <a:pt x="392" y="876"/>
                    <a:pt x="400" y="885"/>
                    <a:pt x="400" y="901"/>
                  </a:cubicBezTo>
                  <a:cubicBezTo>
                    <a:pt x="434" y="901"/>
                    <a:pt x="434" y="935"/>
                    <a:pt x="434" y="968"/>
                  </a:cubicBezTo>
                  <a:lnTo>
                    <a:pt x="434" y="1302"/>
                  </a:lnTo>
                  <a:cubicBezTo>
                    <a:pt x="434" y="1335"/>
                    <a:pt x="434" y="1368"/>
                    <a:pt x="400" y="1435"/>
                  </a:cubicBezTo>
                  <a:cubicBezTo>
                    <a:pt x="400" y="1468"/>
                    <a:pt x="367" y="1502"/>
                    <a:pt x="300" y="1502"/>
                  </a:cubicBezTo>
                  <a:cubicBezTo>
                    <a:pt x="284" y="1518"/>
                    <a:pt x="267" y="1527"/>
                    <a:pt x="255" y="1527"/>
                  </a:cubicBezTo>
                  <a:cubicBezTo>
                    <a:pt x="242" y="1527"/>
                    <a:pt x="234" y="1518"/>
                    <a:pt x="234" y="1502"/>
                  </a:cubicBezTo>
                  <a:cubicBezTo>
                    <a:pt x="200" y="1502"/>
                    <a:pt x="200" y="1468"/>
                    <a:pt x="200" y="1435"/>
                  </a:cubicBezTo>
                  <a:cubicBezTo>
                    <a:pt x="200" y="1402"/>
                    <a:pt x="200" y="1368"/>
                    <a:pt x="200" y="1368"/>
                  </a:cubicBezTo>
                  <a:lnTo>
                    <a:pt x="200" y="1168"/>
                  </a:lnTo>
                  <a:cubicBezTo>
                    <a:pt x="200" y="1168"/>
                    <a:pt x="200" y="1135"/>
                    <a:pt x="200" y="1101"/>
                  </a:cubicBezTo>
                  <a:cubicBezTo>
                    <a:pt x="200" y="1068"/>
                    <a:pt x="200" y="1035"/>
                    <a:pt x="234" y="968"/>
                  </a:cubicBezTo>
                  <a:cubicBezTo>
                    <a:pt x="234" y="935"/>
                    <a:pt x="267" y="901"/>
                    <a:pt x="300" y="901"/>
                  </a:cubicBezTo>
                  <a:cubicBezTo>
                    <a:pt x="334" y="885"/>
                    <a:pt x="359" y="876"/>
                    <a:pt x="375" y="876"/>
                  </a:cubicBezTo>
                  <a:close/>
                  <a:moveTo>
                    <a:pt x="467" y="568"/>
                  </a:moveTo>
                  <a:cubicBezTo>
                    <a:pt x="400" y="568"/>
                    <a:pt x="367" y="568"/>
                    <a:pt x="300" y="601"/>
                  </a:cubicBezTo>
                  <a:cubicBezTo>
                    <a:pt x="267" y="634"/>
                    <a:pt x="234" y="668"/>
                    <a:pt x="200" y="701"/>
                  </a:cubicBezTo>
                  <a:cubicBezTo>
                    <a:pt x="134" y="768"/>
                    <a:pt x="100" y="801"/>
                    <a:pt x="67" y="868"/>
                  </a:cubicBezTo>
                  <a:cubicBezTo>
                    <a:pt x="34" y="935"/>
                    <a:pt x="34" y="968"/>
                    <a:pt x="34" y="1035"/>
                  </a:cubicBezTo>
                  <a:cubicBezTo>
                    <a:pt x="0" y="1101"/>
                    <a:pt x="0" y="1135"/>
                    <a:pt x="0" y="1202"/>
                  </a:cubicBezTo>
                  <a:lnTo>
                    <a:pt x="0" y="1402"/>
                  </a:lnTo>
                  <a:lnTo>
                    <a:pt x="0" y="1568"/>
                  </a:lnTo>
                  <a:cubicBezTo>
                    <a:pt x="0" y="1635"/>
                    <a:pt x="0" y="1669"/>
                    <a:pt x="34" y="1702"/>
                  </a:cubicBezTo>
                  <a:cubicBezTo>
                    <a:pt x="34" y="1735"/>
                    <a:pt x="34" y="1769"/>
                    <a:pt x="67" y="1802"/>
                  </a:cubicBezTo>
                  <a:cubicBezTo>
                    <a:pt x="100" y="1835"/>
                    <a:pt x="134" y="1835"/>
                    <a:pt x="167" y="1835"/>
                  </a:cubicBezTo>
                  <a:cubicBezTo>
                    <a:pt x="234" y="1835"/>
                    <a:pt x="267" y="1835"/>
                    <a:pt x="300" y="1802"/>
                  </a:cubicBezTo>
                  <a:cubicBezTo>
                    <a:pt x="367" y="1769"/>
                    <a:pt x="400" y="1735"/>
                    <a:pt x="467" y="1702"/>
                  </a:cubicBezTo>
                  <a:cubicBezTo>
                    <a:pt x="501" y="1635"/>
                    <a:pt x="534" y="1602"/>
                    <a:pt x="567" y="1535"/>
                  </a:cubicBezTo>
                  <a:cubicBezTo>
                    <a:pt x="567" y="1468"/>
                    <a:pt x="601" y="1435"/>
                    <a:pt x="601" y="1368"/>
                  </a:cubicBezTo>
                  <a:cubicBezTo>
                    <a:pt x="634" y="1302"/>
                    <a:pt x="634" y="1268"/>
                    <a:pt x="634" y="1202"/>
                  </a:cubicBezTo>
                  <a:lnTo>
                    <a:pt x="634" y="1001"/>
                  </a:lnTo>
                  <a:lnTo>
                    <a:pt x="634" y="835"/>
                  </a:lnTo>
                  <a:cubicBezTo>
                    <a:pt x="634" y="768"/>
                    <a:pt x="634" y="735"/>
                    <a:pt x="601" y="701"/>
                  </a:cubicBezTo>
                  <a:cubicBezTo>
                    <a:pt x="601" y="668"/>
                    <a:pt x="567" y="634"/>
                    <a:pt x="567" y="601"/>
                  </a:cubicBezTo>
                  <a:cubicBezTo>
                    <a:pt x="534" y="568"/>
                    <a:pt x="501" y="568"/>
                    <a:pt x="467" y="568"/>
                  </a:cubicBezTo>
                  <a:close/>
                  <a:moveTo>
                    <a:pt x="1334" y="1502"/>
                  </a:moveTo>
                  <a:cubicBezTo>
                    <a:pt x="1368" y="1535"/>
                    <a:pt x="1368" y="1568"/>
                    <a:pt x="1368" y="1602"/>
                  </a:cubicBezTo>
                  <a:lnTo>
                    <a:pt x="1368" y="1902"/>
                  </a:lnTo>
                  <a:cubicBezTo>
                    <a:pt x="1368" y="1969"/>
                    <a:pt x="1368" y="2002"/>
                    <a:pt x="1334" y="2035"/>
                  </a:cubicBezTo>
                  <a:cubicBezTo>
                    <a:pt x="1334" y="2102"/>
                    <a:pt x="1301" y="2136"/>
                    <a:pt x="1268" y="2136"/>
                  </a:cubicBezTo>
                  <a:lnTo>
                    <a:pt x="1168" y="2136"/>
                  </a:lnTo>
                  <a:cubicBezTo>
                    <a:pt x="1168" y="2102"/>
                    <a:pt x="1134" y="2069"/>
                    <a:pt x="1168" y="2035"/>
                  </a:cubicBezTo>
                  <a:cubicBezTo>
                    <a:pt x="1134" y="2035"/>
                    <a:pt x="1134" y="2002"/>
                    <a:pt x="1168" y="2002"/>
                  </a:cubicBezTo>
                  <a:lnTo>
                    <a:pt x="1168" y="1802"/>
                  </a:lnTo>
                  <a:cubicBezTo>
                    <a:pt x="1134" y="1769"/>
                    <a:pt x="1134" y="1769"/>
                    <a:pt x="1168" y="1735"/>
                  </a:cubicBezTo>
                  <a:cubicBezTo>
                    <a:pt x="1168" y="1702"/>
                    <a:pt x="1168" y="1635"/>
                    <a:pt x="1168" y="1602"/>
                  </a:cubicBezTo>
                  <a:cubicBezTo>
                    <a:pt x="1201" y="1568"/>
                    <a:pt x="1234" y="1535"/>
                    <a:pt x="1268" y="1502"/>
                  </a:cubicBezTo>
                  <a:close/>
                  <a:moveTo>
                    <a:pt x="1401" y="1202"/>
                  </a:moveTo>
                  <a:cubicBezTo>
                    <a:pt x="1368" y="1202"/>
                    <a:pt x="1301" y="1202"/>
                    <a:pt x="1268" y="1235"/>
                  </a:cubicBezTo>
                  <a:cubicBezTo>
                    <a:pt x="1201" y="1268"/>
                    <a:pt x="1168" y="1302"/>
                    <a:pt x="1134" y="1335"/>
                  </a:cubicBezTo>
                  <a:cubicBezTo>
                    <a:pt x="1101" y="1402"/>
                    <a:pt x="1068" y="1435"/>
                    <a:pt x="1034" y="1502"/>
                  </a:cubicBezTo>
                  <a:cubicBezTo>
                    <a:pt x="1001" y="1568"/>
                    <a:pt x="968" y="1602"/>
                    <a:pt x="968" y="1669"/>
                  </a:cubicBezTo>
                  <a:cubicBezTo>
                    <a:pt x="968" y="1735"/>
                    <a:pt x="934" y="1769"/>
                    <a:pt x="934" y="1835"/>
                  </a:cubicBezTo>
                  <a:lnTo>
                    <a:pt x="934" y="2035"/>
                  </a:lnTo>
                  <a:lnTo>
                    <a:pt x="934" y="2202"/>
                  </a:lnTo>
                  <a:cubicBezTo>
                    <a:pt x="934" y="2269"/>
                    <a:pt x="968" y="2302"/>
                    <a:pt x="968" y="2336"/>
                  </a:cubicBezTo>
                  <a:cubicBezTo>
                    <a:pt x="968" y="2369"/>
                    <a:pt x="1001" y="2402"/>
                    <a:pt x="1034" y="2436"/>
                  </a:cubicBezTo>
                  <a:cubicBezTo>
                    <a:pt x="1068" y="2469"/>
                    <a:pt x="1101" y="2469"/>
                    <a:pt x="1134" y="2469"/>
                  </a:cubicBezTo>
                  <a:cubicBezTo>
                    <a:pt x="1168" y="2469"/>
                    <a:pt x="1234" y="2469"/>
                    <a:pt x="1268" y="2436"/>
                  </a:cubicBezTo>
                  <a:cubicBezTo>
                    <a:pt x="1301" y="2402"/>
                    <a:pt x="1368" y="2369"/>
                    <a:pt x="1401" y="2336"/>
                  </a:cubicBezTo>
                  <a:cubicBezTo>
                    <a:pt x="1435" y="2269"/>
                    <a:pt x="1468" y="2236"/>
                    <a:pt x="1501" y="2169"/>
                  </a:cubicBezTo>
                  <a:cubicBezTo>
                    <a:pt x="1535" y="2102"/>
                    <a:pt x="1535" y="2069"/>
                    <a:pt x="1568" y="2002"/>
                  </a:cubicBezTo>
                  <a:cubicBezTo>
                    <a:pt x="1568" y="1935"/>
                    <a:pt x="1568" y="1902"/>
                    <a:pt x="1568" y="1835"/>
                  </a:cubicBezTo>
                  <a:lnTo>
                    <a:pt x="1568" y="1635"/>
                  </a:lnTo>
                  <a:lnTo>
                    <a:pt x="1568" y="1468"/>
                  </a:lnTo>
                  <a:cubicBezTo>
                    <a:pt x="1568" y="1402"/>
                    <a:pt x="1568" y="1368"/>
                    <a:pt x="1568" y="1335"/>
                  </a:cubicBezTo>
                  <a:cubicBezTo>
                    <a:pt x="1535" y="1302"/>
                    <a:pt x="1535" y="1268"/>
                    <a:pt x="1501" y="1235"/>
                  </a:cubicBezTo>
                  <a:cubicBezTo>
                    <a:pt x="1468" y="1202"/>
                    <a:pt x="1435" y="1202"/>
                    <a:pt x="1401" y="1202"/>
                  </a:cubicBezTo>
                  <a:close/>
                  <a:moveTo>
                    <a:pt x="1401" y="1"/>
                  </a:moveTo>
                  <a:lnTo>
                    <a:pt x="1268" y="67"/>
                  </a:lnTo>
                  <a:cubicBezTo>
                    <a:pt x="1234" y="67"/>
                    <a:pt x="1234" y="101"/>
                    <a:pt x="1201" y="134"/>
                  </a:cubicBezTo>
                  <a:cubicBezTo>
                    <a:pt x="1201" y="134"/>
                    <a:pt x="1201" y="167"/>
                    <a:pt x="1168" y="167"/>
                  </a:cubicBezTo>
                  <a:lnTo>
                    <a:pt x="100" y="2969"/>
                  </a:lnTo>
                  <a:lnTo>
                    <a:pt x="100" y="3003"/>
                  </a:lnTo>
                  <a:cubicBezTo>
                    <a:pt x="100" y="3003"/>
                    <a:pt x="100" y="3003"/>
                    <a:pt x="100" y="3036"/>
                  </a:cubicBezTo>
                  <a:lnTo>
                    <a:pt x="167" y="3036"/>
                  </a:lnTo>
                  <a:lnTo>
                    <a:pt x="267" y="2969"/>
                  </a:lnTo>
                  <a:cubicBezTo>
                    <a:pt x="300" y="2936"/>
                    <a:pt x="300" y="2936"/>
                    <a:pt x="334" y="2903"/>
                  </a:cubicBezTo>
                  <a:cubicBezTo>
                    <a:pt x="334" y="2903"/>
                    <a:pt x="367" y="2869"/>
                    <a:pt x="367" y="2836"/>
                  </a:cubicBezTo>
                  <a:lnTo>
                    <a:pt x="1435" y="67"/>
                  </a:lnTo>
                  <a:lnTo>
                    <a:pt x="1435" y="34"/>
                  </a:lnTo>
                  <a:cubicBezTo>
                    <a:pt x="1435" y="34"/>
                    <a:pt x="1435" y="1"/>
                    <a:pt x="143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4;p75">
              <a:extLst>
                <a:ext uri="{FF2B5EF4-FFF2-40B4-BE49-F238E27FC236}">
                  <a16:creationId xmlns:a16="http://schemas.microsoft.com/office/drawing/2014/main" id="{DE903DD9-6ABE-A889-E3A1-F97C67134E2A}"/>
                </a:ext>
              </a:extLst>
            </p:cNvPr>
            <p:cNvSpPr/>
            <p:nvPr/>
          </p:nvSpPr>
          <p:spPr>
            <a:xfrm>
              <a:off x="4065575" y="1664125"/>
              <a:ext cx="75075" cy="179125"/>
            </a:xfrm>
            <a:custGeom>
              <a:avLst/>
              <a:gdLst/>
              <a:ahLst/>
              <a:cxnLst/>
              <a:rect l="l" t="t" r="r" b="b"/>
              <a:pathLst>
                <a:path w="3003" h="7165" extrusionOk="0">
                  <a:moveTo>
                    <a:pt x="1768" y="1"/>
                  </a:moveTo>
                  <a:lnTo>
                    <a:pt x="1135" y="368"/>
                  </a:lnTo>
                  <a:cubicBezTo>
                    <a:pt x="1101" y="401"/>
                    <a:pt x="1068" y="434"/>
                    <a:pt x="1035" y="501"/>
                  </a:cubicBezTo>
                  <a:cubicBezTo>
                    <a:pt x="1001" y="535"/>
                    <a:pt x="1001" y="601"/>
                    <a:pt x="1001" y="668"/>
                  </a:cubicBezTo>
                  <a:lnTo>
                    <a:pt x="1001" y="1202"/>
                  </a:lnTo>
                  <a:cubicBezTo>
                    <a:pt x="868" y="1368"/>
                    <a:pt x="734" y="1502"/>
                    <a:pt x="601" y="1669"/>
                  </a:cubicBezTo>
                  <a:cubicBezTo>
                    <a:pt x="367" y="2002"/>
                    <a:pt x="234" y="2369"/>
                    <a:pt x="134" y="2736"/>
                  </a:cubicBezTo>
                  <a:cubicBezTo>
                    <a:pt x="101" y="2936"/>
                    <a:pt x="67" y="3103"/>
                    <a:pt x="67" y="3303"/>
                  </a:cubicBezTo>
                  <a:cubicBezTo>
                    <a:pt x="34" y="3603"/>
                    <a:pt x="134" y="3937"/>
                    <a:pt x="301" y="4204"/>
                  </a:cubicBezTo>
                  <a:cubicBezTo>
                    <a:pt x="426" y="4308"/>
                    <a:pt x="590" y="4360"/>
                    <a:pt x="753" y="4360"/>
                  </a:cubicBezTo>
                  <a:cubicBezTo>
                    <a:pt x="850" y="4360"/>
                    <a:pt x="947" y="4341"/>
                    <a:pt x="1035" y="4304"/>
                  </a:cubicBezTo>
                  <a:lnTo>
                    <a:pt x="1502" y="4204"/>
                  </a:lnTo>
                  <a:cubicBezTo>
                    <a:pt x="1602" y="4170"/>
                    <a:pt x="1702" y="4137"/>
                    <a:pt x="1835" y="4137"/>
                  </a:cubicBezTo>
                  <a:cubicBezTo>
                    <a:pt x="1902" y="4137"/>
                    <a:pt x="1969" y="4137"/>
                    <a:pt x="2002" y="4170"/>
                  </a:cubicBezTo>
                  <a:cubicBezTo>
                    <a:pt x="2069" y="4204"/>
                    <a:pt x="2069" y="4271"/>
                    <a:pt x="2069" y="4304"/>
                  </a:cubicBezTo>
                  <a:cubicBezTo>
                    <a:pt x="2069" y="4471"/>
                    <a:pt x="2002" y="4637"/>
                    <a:pt x="1902" y="4738"/>
                  </a:cubicBezTo>
                  <a:cubicBezTo>
                    <a:pt x="1768" y="4871"/>
                    <a:pt x="1635" y="4971"/>
                    <a:pt x="1502" y="5071"/>
                  </a:cubicBezTo>
                  <a:cubicBezTo>
                    <a:pt x="1401" y="5104"/>
                    <a:pt x="1335" y="5138"/>
                    <a:pt x="1235" y="5171"/>
                  </a:cubicBezTo>
                  <a:cubicBezTo>
                    <a:pt x="1168" y="5171"/>
                    <a:pt x="1135" y="5171"/>
                    <a:pt x="1068" y="5138"/>
                  </a:cubicBezTo>
                  <a:cubicBezTo>
                    <a:pt x="1035" y="5104"/>
                    <a:pt x="1001" y="5071"/>
                    <a:pt x="968" y="5071"/>
                  </a:cubicBezTo>
                  <a:cubicBezTo>
                    <a:pt x="934" y="5038"/>
                    <a:pt x="934" y="5004"/>
                    <a:pt x="901" y="5004"/>
                  </a:cubicBezTo>
                  <a:cubicBezTo>
                    <a:pt x="901" y="4971"/>
                    <a:pt x="868" y="4971"/>
                    <a:pt x="834" y="4971"/>
                  </a:cubicBezTo>
                  <a:cubicBezTo>
                    <a:pt x="801" y="4971"/>
                    <a:pt x="768" y="4971"/>
                    <a:pt x="734" y="5004"/>
                  </a:cubicBezTo>
                  <a:lnTo>
                    <a:pt x="101" y="5371"/>
                  </a:lnTo>
                  <a:cubicBezTo>
                    <a:pt x="67" y="5371"/>
                    <a:pt x="34" y="5405"/>
                    <a:pt x="34" y="5438"/>
                  </a:cubicBezTo>
                  <a:cubicBezTo>
                    <a:pt x="0" y="5505"/>
                    <a:pt x="0" y="5538"/>
                    <a:pt x="0" y="5571"/>
                  </a:cubicBezTo>
                  <a:cubicBezTo>
                    <a:pt x="0" y="5738"/>
                    <a:pt x="0" y="5872"/>
                    <a:pt x="67" y="6005"/>
                  </a:cubicBezTo>
                  <a:cubicBezTo>
                    <a:pt x="101" y="6105"/>
                    <a:pt x="167" y="6239"/>
                    <a:pt x="267" y="6305"/>
                  </a:cubicBezTo>
                  <a:cubicBezTo>
                    <a:pt x="367" y="6372"/>
                    <a:pt x="467" y="6439"/>
                    <a:pt x="601" y="6472"/>
                  </a:cubicBezTo>
                  <a:cubicBezTo>
                    <a:pt x="668" y="6489"/>
                    <a:pt x="734" y="6497"/>
                    <a:pt x="801" y="6497"/>
                  </a:cubicBezTo>
                  <a:cubicBezTo>
                    <a:pt x="868" y="6497"/>
                    <a:pt x="934" y="6489"/>
                    <a:pt x="1001" y="6472"/>
                  </a:cubicBezTo>
                  <a:lnTo>
                    <a:pt x="1001" y="7039"/>
                  </a:lnTo>
                  <a:cubicBezTo>
                    <a:pt x="1001" y="7073"/>
                    <a:pt x="1035" y="7106"/>
                    <a:pt x="1068" y="7139"/>
                  </a:cubicBezTo>
                  <a:cubicBezTo>
                    <a:pt x="1068" y="7156"/>
                    <a:pt x="1076" y="7164"/>
                    <a:pt x="1089" y="7164"/>
                  </a:cubicBezTo>
                  <a:cubicBezTo>
                    <a:pt x="1101" y="7164"/>
                    <a:pt x="1118" y="7156"/>
                    <a:pt x="1135" y="7139"/>
                  </a:cubicBezTo>
                  <a:lnTo>
                    <a:pt x="1768" y="6772"/>
                  </a:lnTo>
                  <a:cubicBezTo>
                    <a:pt x="1835" y="6739"/>
                    <a:pt x="1868" y="6706"/>
                    <a:pt x="1868" y="6672"/>
                  </a:cubicBezTo>
                  <a:cubicBezTo>
                    <a:pt x="1902" y="6606"/>
                    <a:pt x="1902" y="6539"/>
                    <a:pt x="1902" y="6505"/>
                  </a:cubicBezTo>
                  <a:lnTo>
                    <a:pt x="1902" y="5972"/>
                  </a:lnTo>
                  <a:cubicBezTo>
                    <a:pt x="2235" y="5705"/>
                    <a:pt x="2502" y="5371"/>
                    <a:pt x="2702" y="4971"/>
                  </a:cubicBezTo>
                  <a:cubicBezTo>
                    <a:pt x="2802" y="4804"/>
                    <a:pt x="2869" y="4604"/>
                    <a:pt x="2903" y="4404"/>
                  </a:cubicBezTo>
                  <a:cubicBezTo>
                    <a:pt x="2969" y="4170"/>
                    <a:pt x="3003" y="3970"/>
                    <a:pt x="3003" y="3770"/>
                  </a:cubicBezTo>
                  <a:cubicBezTo>
                    <a:pt x="3003" y="3570"/>
                    <a:pt x="2969" y="3370"/>
                    <a:pt x="2936" y="3203"/>
                  </a:cubicBezTo>
                  <a:cubicBezTo>
                    <a:pt x="2903" y="3070"/>
                    <a:pt x="2836" y="2936"/>
                    <a:pt x="2736" y="2870"/>
                  </a:cubicBezTo>
                  <a:cubicBezTo>
                    <a:pt x="2636" y="2769"/>
                    <a:pt x="2502" y="2736"/>
                    <a:pt x="2402" y="2736"/>
                  </a:cubicBezTo>
                  <a:cubicBezTo>
                    <a:pt x="2235" y="2736"/>
                    <a:pt x="2069" y="2736"/>
                    <a:pt x="1935" y="2803"/>
                  </a:cubicBezTo>
                  <a:lnTo>
                    <a:pt x="1468" y="2903"/>
                  </a:lnTo>
                  <a:cubicBezTo>
                    <a:pt x="1368" y="2936"/>
                    <a:pt x="1268" y="2936"/>
                    <a:pt x="1201" y="2970"/>
                  </a:cubicBezTo>
                  <a:cubicBezTo>
                    <a:pt x="1135" y="2970"/>
                    <a:pt x="1068" y="2936"/>
                    <a:pt x="1035" y="2903"/>
                  </a:cubicBezTo>
                  <a:cubicBezTo>
                    <a:pt x="1001" y="2870"/>
                    <a:pt x="968" y="2803"/>
                    <a:pt x="968" y="2736"/>
                  </a:cubicBezTo>
                  <a:cubicBezTo>
                    <a:pt x="968" y="2669"/>
                    <a:pt x="1001" y="2603"/>
                    <a:pt x="1035" y="2536"/>
                  </a:cubicBezTo>
                  <a:cubicBezTo>
                    <a:pt x="1035" y="2469"/>
                    <a:pt x="1101" y="2403"/>
                    <a:pt x="1135" y="2369"/>
                  </a:cubicBezTo>
                  <a:cubicBezTo>
                    <a:pt x="1168" y="2302"/>
                    <a:pt x="1235" y="2236"/>
                    <a:pt x="1268" y="2202"/>
                  </a:cubicBezTo>
                  <a:cubicBezTo>
                    <a:pt x="1335" y="2169"/>
                    <a:pt x="1401" y="2136"/>
                    <a:pt x="1468" y="2069"/>
                  </a:cubicBezTo>
                  <a:cubicBezTo>
                    <a:pt x="1535" y="2036"/>
                    <a:pt x="1602" y="2002"/>
                    <a:pt x="1668" y="2002"/>
                  </a:cubicBezTo>
                  <a:lnTo>
                    <a:pt x="1835" y="2002"/>
                  </a:lnTo>
                  <a:cubicBezTo>
                    <a:pt x="1868" y="2002"/>
                    <a:pt x="1868" y="2036"/>
                    <a:pt x="1902" y="2069"/>
                  </a:cubicBezTo>
                  <a:lnTo>
                    <a:pt x="1969" y="2102"/>
                  </a:lnTo>
                  <a:cubicBezTo>
                    <a:pt x="1969" y="2136"/>
                    <a:pt x="2002" y="2136"/>
                    <a:pt x="2035" y="2136"/>
                  </a:cubicBezTo>
                  <a:cubicBezTo>
                    <a:pt x="2069" y="2136"/>
                    <a:pt x="2135" y="2136"/>
                    <a:pt x="2169" y="2102"/>
                  </a:cubicBezTo>
                  <a:lnTo>
                    <a:pt x="2802" y="1735"/>
                  </a:lnTo>
                  <a:cubicBezTo>
                    <a:pt x="2836" y="1735"/>
                    <a:pt x="2836" y="1702"/>
                    <a:pt x="2869" y="1669"/>
                  </a:cubicBezTo>
                  <a:cubicBezTo>
                    <a:pt x="2869" y="1602"/>
                    <a:pt x="2903" y="1569"/>
                    <a:pt x="2903" y="1535"/>
                  </a:cubicBezTo>
                  <a:cubicBezTo>
                    <a:pt x="2903" y="1402"/>
                    <a:pt x="2869" y="1268"/>
                    <a:pt x="2802" y="1168"/>
                  </a:cubicBezTo>
                  <a:cubicBezTo>
                    <a:pt x="2769" y="1068"/>
                    <a:pt x="2702" y="968"/>
                    <a:pt x="2602" y="868"/>
                  </a:cubicBezTo>
                  <a:cubicBezTo>
                    <a:pt x="2536" y="801"/>
                    <a:pt x="2436" y="735"/>
                    <a:pt x="2302" y="701"/>
                  </a:cubicBezTo>
                  <a:cubicBezTo>
                    <a:pt x="2235" y="685"/>
                    <a:pt x="2169" y="676"/>
                    <a:pt x="2102" y="676"/>
                  </a:cubicBezTo>
                  <a:cubicBezTo>
                    <a:pt x="2035" y="676"/>
                    <a:pt x="1969" y="685"/>
                    <a:pt x="1902" y="701"/>
                  </a:cubicBezTo>
                  <a:lnTo>
                    <a:pt x="1902" y="134"/>
                  </a:lnTo>
                  <a:cubicBezTo>
                    <a:pt x="1902" y="101"/>
                    <a:pt x="1902" y="34"/>
                    <a:pt x="1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5;p75">
              <a:extLst>
                <a:ext uri="{FF2B5EF4-FFF2-40B4-BE49-F238E27FC236}">
                  <a16:creationId xmlns:a16="http://schemas.microsoft.com/office/drawing/2014/main" id="{5A633FB8-1EF0-9372-A0FD-FFA085DB924C}"/>
                </a:ext>
              </a:extLst>
            </p:cNvPr>
            <p:cNvSpPr/>
            <p:nvPr/>
          </p:nvSpPr>
          <p:spPr>
            <a:xfrm>
              <a:off x="4145625" y="1634325"/>
              <a:ext cx="51725" cy="141375"/>
            </a:xfrm>
            <a:custGeom>
              <a:avLst/>
              <a:gdLst/>
              <a:ahLst/>
              <a:cxnLst/>
              <a:rect l="l" t="t" r="r" b="b"/>
              <a:pathLst>
                <a:path w="2069" h="5655" extrusionOk="0">
                  <a:moveTo>
                    <a:pt x="1952" y="0"/>
                  </a:moveTo>
                  <a:cubicBezTo>
                    <a:pt x="1935" y="0"/>
                    <a:pt x="1919" y="9"/>
                    <a:pt x="1902" y="25"/>
                  </a:cubicBezTo>
                  <a:lnTo>
                    <a:pt x="1335" y="359"/>
                  </a:lnTo>
                  <a:cubicBezTo>
                    <a:pt x="1268" y="392"/>
                    <a:pt x="1235" y="459"/>
                    <a:pt x="1202" y="492"/>
                  </a:cubicBezTo>
                  <a:cubicBezTo>
                    <a:pt x="1168" y="559"/>
                    <a:pt x="1135" y="626"/>
                    <a:pt x="1102" y="659"/>
                  </a:cubicBezTo>
                  <a:lnTo>
                    <a:pt x="34" y="2494"/>
                  </a:lnTo>
                  <a:cubicBezTo>
                    <a:pt x="34" y="2560"/>
                    <a:pt x="1" y="2594"/>
                    <a:pt x="1" y="2661"/>
                  </a:cubicBezTo>
                  <a:cubicBezTo>
                    <a:pt x="1" y="2727"/>
                    <a:pt x="1" y="2761"/>
                    <a:pt x="34" y="2794"/>
                  </a:cubicBezTo>
                  <a:lnTo>
                    <a:pt x="368" y="3328"/>
                  </a:lnTo>
                  <a:cubicBezTo>
                    <a:pt x="384" y="3344"/>
                    <a:pt x="401" y="3353"/>
                    <a:pt x="418" y="3353"/>
                  </a:cubicBezTo>
                  <a:cubicBezTo>
                    <a:pt x="434" y="3353"/>
                    <a:pt x="451" y="3344"/>
                    <a:pt x="468" y="3328"/>
                  </a:cubicBezTo>
                  <a:cubicBezTo>
                    <a:pt x="501" y="3328"/>
                    <a:pt x="534" y="3294"/>
                    <a:pt x="568" y="3261"/>
                  </a:cubicBezTo>
                  <a:lnTo>
                    <a:pt x="1135" y="2227"/>
                  </a:lnTo>
                  <a:lnTo>
                    <a:pt x="1135" y="5529"/>
                  </a:lnTo>
                  <a:cubicBezTo>
                    <a:pt x="1135" y="5563"/>
                    <a:pt x="1168" y="5596"/>
                    <a:pt x="1202" y="5629"/>
                  </a:cubicBezTo>
                  <a:cubicBezTo>
                    <a:pt x="1202" y="5646"/>
                    <a:pt x="1210" y="5654"/>
                    <a:pt x="1222" y="5654"/>
                  </a:cubicBezTo>
                  <a:cubicBezTo>
                    <a:pt x="1235" y="5654"/>
                    <a:pt x="1252" y="5646"/>
                    <a:pt x="1268" y="5629"/>
                  </a:cubicBezTo>
                  <a:lnTo>
                    <a:pt x="1902" y="5262"/>
                  </a:lnTo>
                  <a:cubicBezTo>
                    <a:pt x="1969" y="5229"/>
                    <a:pt x="2002" y="5196"/>
                    <a:pt x="2002" y="5162"/>
                  </a:cubicBezTo>
                  <a:cubicBezTo>
                    <a:pt x="2036" y="5096"/>
                    <a:pt x="2036" y="5029"/>
                    <a:pt x="2036" y="4996"/>
                  </a:cubicBezTo>
                  <a:lnTo>
                    <a:pt x="2036" y="125"/>
                  </a:lnTo>
                  <a:cubicBezTo>
                    <a:pt x="2069" y="92"/>
                    <a:pt x="2036" y="59"/>
                    <a:pt x="2002" y="25"/>
                  </a:cubicBezTo>
                  <a:cubicBezTo>
                    <a:pt x="1986" y="9"/>
                    <a:pt x="1969" y="0"/>
                    <a:pt x="19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36;p75">
              <a:extLst>
                <a:ext uri="{FF2B5EF4-FFF2-40B4-BE49-F238E27FC236}">
                  <a16:creationId xmlns:a16="http://schemas.microsoft.com/office/drawing/2014/main" id="{AF0E4608-F1A7-350A-BB61-2DD4F7BA5130}"/>
                </a:ext>
              </a:extLst>
            </p:cNvPr>
            <p:cNvSpPr/>
            <p:nvPr/>
          </p:nvSpPr>
          <p:spPr>
            <a:xfrm>
              <a:off x="4208175" y="1590125"/>
              <a:ext cx="65075" cy="158875"/>
            </a:xfrm>
            <a:custGeom>
              <a:avLst/>
              <a:gdLst/>
              <a:ahLst/>
              <a:cxnLst/>
              <a:rect l="l" t="t" r="r" b="b"/>
              <a:pathLst>
                <a:path w="2603" h="6355" extrusionOk="0">
                  <a:moveTo>
                    <a:pt x="2502" y="0"/>
                  </a:moveTo>
                  <a:cubicBezTo>
                    <a:pt x="2486" y="0"/>
                    <a:pt x="2469" y="9"/>
                    <a:pt x="2469" y="25"/>
                  </a:cubicBezTo>
                  <a:lnTo>
                    <a:pt x="134" y="1393"/>
                  </a:lnTo>
                  <a:cubicBezTo>
                    <a:pt x="101" y="1393"/>
                    <a:pt x="67" y="1460"/>
                    <a:pt x="34" y="1493"/>
                  </a:cubicBezTo>
                  <a:cubicBezTo>
                    <a:pt x="1" y="1526"/>
                    <a:pt x="1" y="1593"/>
                    <a:pt x="1" y="1660"/>
                  </a:cubicBezTo>
                  <a:lnTo>
                    <a:pt x="1" y="2460"/>
                  </a:lnTo>
                  <a:cubicBezTo>
                    <a:pt x="1" y="2494"/>
                    <a:pt x="1" y="2527"/>
                    <a:pt x="34" y="2561"/>
                  </a:cubicBezTo>
                  <a:cubicBezTo>
                    <a:pt x="51" y="2577"/>
                    <a:pt x="67" y="2586"/>
                    <a:pt x="84" y="2586"/>
                  </a:cubicBezTo>
                  <a:cubicBezTo>
                    <a:pt x="101" y="2586"/>
                    <a:pt x="117" y="2577"/>
                    <a:pt x="134" y="2561"/>
                  </a:cubicBezTo>
                  <a:lnTo>
                    <a:pt x="1568" y="1727"/>
                  </a:lnTo>
                  <a:lnTo>
                    <a:pt x="534" y="6130"/>
                  </a:lnTo>
                  <a:cubicBezTo>
                    <a:pt x="534" y="6163"/>
                    <a:pt x="534" y="6196"/>
                    <a:pt x="534" y="6230"/>
                  </a:cubicBezTo>
                  <a:cubicBezTo>
                    <a:pt x="501" y="6263"/>
                    <a:pt x="534" y="6297"/>
                    <a:pt x="534" y="6330"/>
                  </a:cubicBezTo>
                  <a:cubicBezTo>
                    <a:pt x="551" y="6347"/>
                    <a:pt x="568" y="6355"/>
                    <a:pt x="584" y="6355"/>
                  </a:cubicBezTo>
                  <a:cubicBezTo>
                    <a:pt x="601" y="6355"/>
                    <a:pt x="618" y="6347"/>
                    <a:pt x="634" y="6330"/>
                  </a:cubicBezTo>
                  <a:lnTo>
                    <a:pt x="1301" y="5930"/>
                  </a:lnTo>
                  <a:cubicBezTo>
                    <a:pt x="1368" y="5930"/>
                    <a:pt x="1368" y="5863"/>
                    <a:pt x="1402" y="5830"/>
                  </a:cubicBezTo>
                  <a:cubicBezTo>
                    <a:pt x="1435" y="5796"/>
                    <a:pt x="1435" y="5729"/>
                    <a:pt x="1468" y="5696"/>
                  </a:cubicBezTo>
                  <a:lnTo>
                    <a:pt x="2502" y="1260"/>
                  </a:lnTo>
                  <a:cubicBezTo>
                    <a:pt x="2536" y="1126"/>
                    <a:pt x="2569" y="993"/>
                    <a:pt x="2602" y="859"/>
                  </a:cubicBezTo>
                  <a:lnTo>
                    <a:pt x="2602" y="159"/>
                  </a:lnTo>
                  <a:cubicBezTo>
                    <a:pt x="2602" y="92"/>
                    <a:pt x="2569" y="59"/>
                    <a:pt x="2536" y="25"/>
                  </a:cubicBezTo>
                  <a:cubicBezTo>
                    <a:pt x="2536" y="9"/>
                    <a:pt x="2519" y="0"/>
                    <a:pt x="25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37;p75">
              <a:extLst>
                <a:ext uri="{FF2B5EF4-FFF2-40B4-BE49-F238E27FC236}">
                  <a16:creationId xmlns:a16="http://schemas.microsoft.com/office/drawing/2014/main" id="{5BF126BB-1549-11B2-4D8C-E3ADFCAE01F0}"/>
                </a:ext>
              </a:extLst>
            </p:cNvPr>
            <p:cNvSpPr/>
            <p:nvPr/>
          </p:nvSpPr>
          <p:spPr>
            <a:xfrm>
              <a:off x="4273225" y="1671025"/>
              <a:ext cx="26700" cy="61525"/>
            </a:xfrm>
            <a:custGeom>
              <a:avLst/>
              <a:gdLst/>
              <a:ahLst/>
              <a:cxnLst/>
              <a:rect l="l" t="t" r="r" b="b"/>
              <a:pathLst>
                <a:path w="1068" h="2461" extrusionOk="0">
                  <a:moveTo>
                    <a:pt x="1014" y="0"/>
                  </a:moveTo>
                  <a:cubicBezTo>
                    <a:pt x="1001" y="0"/>
                    <a:pt x="984" y="8"/>
                    <a:pt x="968" y="25"/>
                  </a:cubicBezTo>
                  <a:lnTo>
                    <a:pt x="367" y="359"/>
                  </a:lnTo>
                  <a:cubicBezTo>
                    <a:pt x="301" y="392"/>
                    <a:pt x="234" y="459"/>
                    <a:pt x="234" y="559"/>
                  </a:cubicBezTo>
                  <a:cubicBezTo>
                    <a:pt x="201" y="625"/>
                    <a:pt x="167" y="692"/>
                    <a:pt x="167" y="792"/>
                  </a:cubicBezTo>
                  <a:lnTo>
                    <a:pt x="0" y="2360"/>
                  </a:lnTo>
                  <a:cubicBezTo>
                    <a:pt x="0" y="2393"/>
                    <a:pt x="34" y="2427"/>
                    <a:pt x="34" y="2460"/>
                  </a:cubicBezTo>
                  <a:lnTo>
                    <a:pt x="134" y="2460"/>
                  </a:lnTo>
                  <a:lnTo>
                    <a:pt x="501" y="2260"/>
                  </a:lnTo>
                  <a:cubicBezTo>
                    <a:pt x="567" y="2193"/>
                    <a:pt x="601" y="2160"/>
                    <a:pt x="634" y="2093"/>
                  </a:cubicBezTo>
                  <a:cubicBezTo>
                    <a:pt x="668" y="2026"/>
                    <a:pt x="668" y="1960"/>
                    <a:pt x="701" y="1893"/>
                  </a:cubicBezTo>
                  <a:lnTo>
                    <a:pt x="1068" y="158"/>
                  </a:lnTo>
                  <a:cubicBezTo>
                    <a:pt x="1068" y="158"/>
                    <a:pt x="1068" y="125"/>
                    <a:pt x="1068" y="125"/>
                  </a:cubicBezTo>
                  <a:cubicBezTo>
                    <a:pt x="1068" y="92"/>
                    <a:pt x="1068" y="58"/>
                    <a:pt x="1034" y="25"/>
                  </a:cubicBezTo>
                  <a:cubicBezTo>
                    <a:pt x="1034" y="8"/>
                    <a:pt x="1026" y="0"/>
                    <a:pt x="10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38;p75">
              <a:extLst>
                <a:ext uri="{FF2B5EF4-FFF2-40B4-BE49-F238E27FC236}">
                  <a16:creationId xmlns:a16="http://schemas.microsoft.com/office/drawing/2014/main" id="{E129B6D7-5806-74AD-B9E6-9575C10C8DE7}"/>
                </a:ext>
              </a:extLst>
            </p:cNvPr>
            <p:cNvSpPr/>
            <p:nvPr/>
          </p:nvSpPr>
          <p:spPr>
            <a:xfrm>
              <a:off x="4309075" y="1530925"/>
              <a:ext cx="70925" cy="155225"/>
            </a:xfrm>
            <a:custGeom>
              <a:avLst/>
              <a:gdLst/>
              <a:ahLst/>
              <a:cxnLst/>
              <a:rect l="l" t="t" r="r" b="b"/>
              <a:pathLst>
                <a:path w="2837" h="6209" extrusionOk="0">
                  <a:moveTo>
                    <a:pt x="2553" y="0"/>
                  </a:moveTo>
                  <a:cubicBezTo>
                    <a:pt x="2536" y="0"/>
                    <a:pt x="2519" y="8"/>
                    <a:pt x="2503" y="25"/>
                  </a:cubicBezTo>
                  <a:lnTo>
                    <a:pt x="434" y="1226"/>
                  </a:lnTo>
                  <a:cubicBezTo>
                    <a:pt x="401" y="1259"/>
                    <a:pt x="368" y="1293"/>
                    <a:pt x="334" y="1326"/>
                  </a:cubicBezTo>
                  <a:cubicBezTo>
                    <a:pt x="301" y="1393"/>
                    <a:pt x="301" y="1459"/>
                    <a:pt x="301" y="1493"/>
                  </a:cubicBezTo>
                  <a:lnTo>
                    <a:pt x="168" y="4261"/>
                  </a:lnTo>
                  <a:cubicBezTo>
                    <a:pt x="134" y="4328"/>
                    <a:pt x="168" y="4361"/>
                    <a:pt x="201" y="4395"/>
                  </a:cubicBezTo>
                  <a:cubicBezTo>
                    <a:pt x="201" y="4412"/>
                    <a:pt x="218" y="4420"/>
                    <a:pt x="234" y="4420"/>
                  </a:cubicBezTo>
                  <a:cubicBezTo>
                    <a:pt x="251" y="4420"/>
                    <a:pt x="268" y="4412"/>
                    <a:pt x="268" y="4395"/>
                  </a:cubicBezTo>
                  <a:lnTo>
                    <a:pt x="1035" y="3961"/>
                  </a:lnTo>
                  <a:cubicBezTo>
                    <a:pt x="1068" y="3961"/>
                    <a:pt x="1102" y="3928"/>
                    <a:pt x="1102" y="3894"/>
                  </a:cubicBezTo>
                  <a:lnTo>
                    <a:pt x="1202" y="3794"/>
                  </a:lnTo>
                  <a:lnTo>
                    <a:pt x="1335" y="3661"/>
                  </a:lnTo>
                  <a:cubicBezTo>
                    <a:pt x="1368" y="3628"/>
                    <a:pt x="1402" y="3561"/>
                    <a:pt x="1468" y="3561"/>
                  </a:cubicBezTo>
                  <a:cubicBezTo>
                    <a:pt x="1553" y="3497"/>
                    <a:pt x="1638" y="3474"/>
                    <a:pt x="1705" y="3474"/>
                  </a:cubicBezTo>
                  <a:cubicBezTo>
                    <a:pt x="1744" y="3474"/>
                    <a:pt x="1778" y="3482"/>
                    <a:pt x="1802" y="3494"/>
                  </a:cubicBezTo>
                  <a:cubicBezTo>
                    <a:pt x="1902" y="3594"/>
                    <a:pt x="1935" y="3728"/>
                    <a:pt x="1935" y="3861"/>
                  </a:cubicBezTo>
                  <a:cubicBezTo>
                    <a:pt x="1935" y="3961"/>
                    <a:pt x="1935" y="4061"/>
                    <a:pt x="1902" y="4161"/>
                  </a:cubicBezTo>
                  <a:cubicBezTo>
                    <a:pt x="1869" y="4261"/>
                    <a:pt x="1835" y="4328"/>
                    <a:pt x="1769" y="4428"/>
                  </a:cubicBezTo>
                  <a:cubicBezTo>
                    <a:pt x="1735" y="4495"/>
                    <a:pt x="1669" y="4562"/>
                    <a:pt x="1602" y="4628"/>
                  </a:cubicBezTo>
                  <a:cubicBezTo>
                    <a:pt x="1569" y="4695"/>
                    <a:pt x="1502" y="4762"/>
                    <a:pt x="1435" y="4795"/>
                  </a:cubicBezTo>
                  <a:cubicBezTo>
                    <a:pt x="1368" y="4828"/>
                    <a:pt x="1302" y="4862"/>
                    <a:pt x="1235" y="4862"/>
                  </a:cubicBezTo>
                  <a:cubicBezTo>
                    <a:pt x="1168" y="4862"/>
                    <a:pt x="1135" y="4862"/>
                    <a:pt x="1068" y="4828"/>
                  </a:cubicBezTo>
                  <a:cubicBezTo>
                    <a:pt x="1035" y="4828"/>
                    <a:pt x="1001" y="4795"/>
                    <a:pt x="968" y="4762"/>
                  </a:cubicBezTo>
                  <a:lnTo>
                    <a:pt x="901" y="4662"/>
                  </a:lnTo>
                  <a:cubicBezTo>
                    <a:pt x="901" y="4628"/>
                    <a:pt x="868" y="4628"/>
                    <a:pt x="835" y="4628"/>
                  </a:cubicBezTo>
                  <a:cubicBezTo>
                    <a:pt x="824" y="4617"/>
                    <a:pt x="812" y="4614"/>
                    <a:pt x="801" y="4614"/>
                  </a:cubicBezTo>
                  <a:cubicBezTo>
                    <a:pt x="779" y="4614"/>
                    <a:pt x="757" y="4628"/>
                    <a:pt x="735" y="4628"/>
                  </a:cubicBezTo>
                  <a:lnTo>
                    <a:pt x="101" y="4995"/>
                  </a:lnTo>
                  <a:cubicBezTo>
                    <a:pt x="67" y="5029"/>
                    <a:pt x="34" y="5062"/>
                    <a:pt x="34" y="5095"/>
                  </a:cubicBezTo>
                  <a:cubicBezTo>
                    <a:pt x="1" y="5129"/>
                    <a:pt x="1" y="5162"/>
                    <a:pt x="1" y="5229"/>
                  </a:cubicBezTo>
                  <a:cubicBezTo>
                    <a:pt x="1" y="5396"/>
                    <a:pt x="34" y="5596"/>
                    <a:pt x="101" y="5762"/>
                  </a:cubicBezTo>
                  <a:cubicBezTo>
                    <a:pt x="168" y="5896"/>
                    <a:pt x="268" y="6029"/>
                    <a:pt x="368" y="6096"/>
                  </a:cubicBezTo>
                  <a:cubicBezTo>
                    <a:pt x="468" y="6171"/>
                    <a:pt x="587" y="6209"/>
                    <a:pt x="710" y="6209"/>
                  </a:cubicBezTo>
                  <a:cubicBezTo>
                    <a:pt x="751" y="6209"/>
                    <a:pt x="793" y="6204"/>
                    <a:pt x="835" y="6196"/>
                  </a:cubicBezTo>
                  <a:cubicBezTo>
                    <a:pt x="1035" y="6196"/>
                    <a:pt x="1235" y="6096"/>
                    <a:pt x="1402" y="5996"/>
                  </a:cubicBezTo>
                  <a:cubicBezTo>
                    <a:pt x="1602" y="5863"/>
                    <a:pt x="1802" y="5729"/>
                    <a:pt x="1969" y="5562"/>
                  </a:cubicBezTo>
                  <a:cubicBezTo>
                    <a:pt x="2136" y="5362"/>
                    <a:pt x="2302" y="5162"/>
                    <a:pt x="2436" y="4929"/>
                  </a:cubicBezTo>
                  <a:cubicBezTo>
                    <a:pt x="2703" y="4462"/>
                    <a:pt x="2836" y="3894"/>
                    <a:pt x="2836" y="3327"/>
                  </a:cubicBezTo>
                  <a:cubicBezTo>
                    <a:pt x="2836" y="3094"/>
                    <a:pt x="2803" y="2860"/>
                    <a:pt x="2736" y="2627"/>
                  </a:cubicBezTo>
                  <a:cubicBezTo>
                    <a:pt x="2669" y="2460"/>
                    <a:pt x="2569" y="2327"/>
                    <a:pt x="2469" y="2227"/>
                  </a:cubicBezTo>
                  <a:cubicBezTo>
                    <a:pt x="2369" y="2152"/>
                    <a:pt x="2250" y="2114"/>
                    <a:pt x="2141" y="2114"/>
                  </a:cubicBezTo>
                  <a:cubicBezTo>
                    <a:pt x="2104" y="2114"/>
                    <a:pt x="2069" y="2118"/>
                    <a:pt x="2036" y="2127"/>
                  </a:cubicBezTo>
                  <a:cubicBezTo>
                    <a:pt x="1835" y="2127"/>
                    <a:pt x="1669" y="2193"/>
                    <a:pt x="1502" y="2293"/>
                  </a:cubicBezTo>
                  <a:cubicBezTo>
                    <a:pt x="1402" y="2360"/>
                    <a:pt x="1335" y="2427"/>
                    <a:pt x="1268" y="2493"/>
                  </a:cubicBezTo>
                  <a:cubicBezTo>
                    <a:pt x="1202" y="2560"/>
                    <a:pt x="1102" y="2660"/>
                    <a:pt x="1068" y="2727"/>
                  </a:cubicBezTo>
                  <a:lnTo>
                    <a:pt x="1102" y="2060"/>
                  </a:lnTo>
                  <a:lnTo>
                    <a:pt x="2503" y="1226"/>
                  </a:lnTo>
                  <a:cubicBezTo>
                    <a:pt x="2536" y="1193"/>
                    <a:pt x="2569" y="1159"/>
                    <a:pt x="2603" y="1092"/>
                  </a:cubicBezTo>
                  <a:cubicBezTo>
                    <a:pt x="2636" y="1059"/>
                    <a:pt x="2636" y="992"/>
                    <a:pt x="2636" y="926"/>
                  </a:cubicBezTo>
                  <a:lnTo>
                    <a:pt x="2636" y="125"/>
                  </a:lnTo>
                  <a:cubicBezTo>
                    <a:pt x="2636" y="92"/>
                    <a:pt x="2636" y="58"/>
                    <a:pt x="2603" y="25"/>
                  </a:cubicBezTo>
                  <a:cubicBezTo>
                    <a:pt x="2586" y="8"/>
                    <a:pt x="2569" y="0"/>
                    <a:pt x="2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39;p75">
              <a:extLst>
                <a:ext uri="{FF2B5EF4-FFF2-40B4-BE49-F238E27FC236}">
                  <a16:creationId xmlns:a16="http://schemas.microsoft.com/office/drawing/2014/main" id="{D5AC783F-7E5C-A14C-B634-BEF3DD8B3440}"/>
                </a:ext>
              </a:extLst>
            </p:cNvPr>
            <p:cNvSpPr/>
            <p:nvPr/>
          </p:nvSpPr>
          <p:spPr>
            <a:xfrm>
              <a:off x="4391650" y="1493175"/>
              <a:ext cx="70075" cy="145125"/>
            </a:xfrm>
            <a:custGeom>
              <a:avLst/>
              <a:gdLst/>
              <a:ahLst/>
              <a:cxnLst/>
              <a:rect l="l" t="t" r="r" b="b"/>
              <a:pathLst>
                <a:path w="2803" h="5805" extrusionOk="0">
                  <a:moveTo>
                    <a:pt x="1561" y="1355"/>
                  </a:moveTo>
                  <a:cubicBezTo>
                    <a:pt x="1583" y="1355"/>
                    <a:pt x="1608" y="1359"/>
                    <a:pt x="1635" y="1368"/>
                  </a:cubicBezTo>
                  <a:cubicBezTo>
                    <a:pt x="1701" y="1368"/>
                    <a:pt x="1768" y="1402"/>
                    <a:pt x="1801" y="1435"/>
                  </a:cubicBezTo>
                  <a:cubicBezTo>
                    <a:pt x="1835" y="1502"/>
                    <a:pt x="1868" y="1602"/>
                    <a:pt x="1868" y="1668"/>
                  </a:cubicBezTo>
                  <a:cubicBezTo>
                    <a:pt x="1901" y="1769"/>
                    <a:pt x="1901" y="1902"/>
                    <a:pt x="1901" y="2002"/>
                  </a:cubicBezTo>
                  <a:lnTo>
                    <a:pt x="1901" y="3236"/>
                  </a:lnTo>
                  <a:cubicBezTo>
                    <a:pt x="1901" y="3370"/>
                    <a:pt x="1901" y="3503"/>
                    <a:pt x="1901" y="3603"/>
                  </a:cubicBezTo>
                  <a:cubicBezTo>
                    <a:pt x="1868" y="3737"/>
                    <a:pt x="1835" y="3837"/>
                    <a:pt x="1801" y="3937"/>
                  </a:cubicBezTo>
                  <a:cubicBezTo>
                    <a:pt x="1768" y="4037"/>
                    <a:pt x="1701" y="4137"/>
                    <a:pt x="1635" y="4204"/>
                  </a:cubicBezTo>
                  <a:cubicBezTo>
                    <a:pt x="1568" y="4304"/>
                    <a:pt x="1501" y="4370"/>
                    <a:pt x="1401" y="4437"/>
                  </a:cubicBezTo>
                  <a:cubicBezTo>
                    <a:pt x="1334" y="4470"/>
                    <a:pt x="1234" y="4504"/>
                    <a:pt x="1168" y="4504"/>
                  </a:cubicBezTo>
                  <a:cubicBezTo>
                    <a:pt x="1101" y="4470"/>
                    <a:pt x="1034" y="4437"/>
                    <a:pt x="1001" y="4404"/>
                  </a:cubicBezTo>
                  <a:cubicBezTo>
                    <a:pt x="934" y="4337"/>
                    <a:pt x="901" y="4270"/>
                    <a:pt x="901" y="4170"/>
                  </a:cubicBezTo>
                  <a:cubicBezTo>
                    <a:pt x="901" y="4070"/>
                    <a:pt x="867" y="3970"/>
                    <a:pt x="867" y="3837"/>
                  </a:cubicBezTo>
                  <a:lnTo>
                    <a:pt x="867" y="2602"/>
                  </a:lnTo>
                  <a:cubicBezTo>
                    <a:pt x="867" y="2469"/>
                    <a:pt x="901" y="2369"/>
                    <a:pt x="901" y="2236"/>
                  </a:cubicBezTo>
                  <a:cubicBezTo>
                    <a:pt x="934" y="2135"/>
                    <a:pt x="967" y="2002"/>
                    <a:pt x="1001" y="1902"/>
                  </a:cubicBezTo>
                  <a:cubicBezTo>
                    <a:pt x="1034" y="1802"/>
                    <a:pt x="1101" y="1702"/>
                    <a:pt x="1168" y="1635"/>
                  </a:cubicBezTo>
                  <a:cubicBezTo>
                    <a:pt x="1201" y="1535"/>
                    <a:pt x="1301" y="1468"/>
                    <a:pt x="1401" y="1435"/>
                  </a:cubicBezTo>
                  <a:cubicBezTo>
                    <a:pt x="1450" y="1386"/>
                    <a:pt x="1499" y="1355"/>
                    <a:pt x="1561" y="1355"/>
                  </a:cubicBezTo>
                  <a:close/>
                  <a:moveTo>
                    <a:pt x="2035" y="1"/>
                  </a:moveTo>
                  <a:cubicBezTo>
                    <a:pt x="1801" y="34"/>
                    <a:pt x="1568" y="101"/>
                    <a:pt x="1401" y="201"/>
                  </a:cubicBezTo>
                  <a:cubicBezTo>
                    <a:pt x="1168" y="368"/>
                    <a:pt x="934" y="534"/>
                    <a:pt x="767" y="734"/>
                  </a:cubicBezTo>
                  <a:cubicBezTo>
                    <a:pt x="601" y="968"/>
                    <a:pt x="467" y="1201"/>
                    <a:pt x="334" y="1435"/>
                  </a:cubicBezTo>
                  <a:cubicBezTo>
                    <a:pt x="234" y="1702"/>
                    <a:pt x="134" y="1969"/>
                    <a:pt x="100" y="2236"/>
                  </a:cubicBezTo>
                  <a:cubicBezTo>
                    <a:pt x="33" y="2502"/>
                    <a:pt x="0" y="2803"/>
                    <a:pt x="0" y="3069"/>
                  </a:cubicBezTo>
                  <a:lnTo>
                    <a:pt x="0" y="3737"/>
                  </a:lnTo>
                  <a:lnTo>
                    <a:pt x="0" y="4404"/>
                  </a:lnTo>
                  <a:cubicBezTo>
                    <a:pt x="0" y="4637"/>
                    <a:pt x="33" y="4904"/>
                    <a:pt x="100" y="5138"/>
                  </a:cubicBezTo>
                  <a:cubicBezTo>
                    <a:pt x="134" y="5304"/>
                    <a:pt x="234" y="5471"/>
                    <a:pt x="334" y="5605"/>
                  </a:cubicBezTo>
                  <a:cubicBezTo>
                    <a:pt x="467" y="5738"/>
                    <a:pt x="601" y="5805"/>
                    <a:pt x="767" y="5805"/>
                  </a:cubicBezTo>
                  <a:cubicBezTo>
                    <a:pt x="1001" y="5805"/>
                    <a:pt x="1201" y="5738"/>
                    <a:pt x="1401" y="5605"/>
                  </a:cubicBezTo>
                  <a:cubicBezTo>
                    <a:pt x="1635" y="5471"/>
                    <a:pt x="1835" y="5304"/>
                    <a:pt x="2035" y="5071"/>
                  </a:cubicBezTo>
                  <a:cubicBezTo>
                    <a:pt x="2202" y="4871"/>
                    <a:pt x="2335" y="4637"/>
                    <a:pt x="2435" y="4404"/>
                  </a:cubicBezTo>
                  <a:cubicBezTo>
                    <a:pt x="2569" y="4137"/>
                    <a:pt x="2635" y="3870"/>
                    <a:pt x="2702" y="3603"/>
                  </a:cubicBezTo>
                  <a:cubicBezTo>
                    <a:pt x="2769" y="3336"/>
                    <a:pt x="2802" y="3036"/>
                    <a:pt x="2802" y="2769"/>
                  </a:cubicBezTo>
                  <a:lnTo>
                    <a:pt x="2802" y="2102"/>
                  </a:lnTo>
                  <a:lnTo>
                    <a:pt x="2802" y="1435"/>
                  </a:lnTo>
                  <a:cubicBezTo>
                    <a:pt x="2802" y="1168"/>
                    <a:pt x="2769" y="935"/>
                    <a:pt x="2702" y="701"/>
                  </a:cubicBezTo>
                  <a:cubicBezTo>
                    <a:pt x="2669" y="534"/>
                    <a:pt x="2569" y="334"/>
                    <a:pt x="2435" y="201"/>
                  </a:cubicBezTo>
                  <a:cubicBezTo>
                    <a:pt x="2335" y="101"/>
                    <a:pt x="2168" y="34"/>
                    <a:pt x="2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40;p75">
              <a:extLst>
                <a:ext uri="{FF2B5EF4-FFF2-40B4-BE49-F238E27FC236}">
                  <a16:creationId xmlns:a16="http://schemas.microsoft.com/office/drawing/2014/main" id="{7E81ED9C-08EB-15D8-6FF1-9114E46387A9}"/>
                </a:ext>
              </a:extLst>
            </p:cNvPr>
            <p:cNvSpPr/>
            <p:nvPr/>
          </p:nvSpPr>
          <p:spPr>
            <a:xfrm>
              <a:off x="4475025" y="1444800"/>
              <a:ext cx="70925" cy="145150"/>
            </a:xfrm>
            <a:custGeom>
              <a:avLst/>
              <a:gdLst/>
              <a:ahLst/>
              <a:cxnLst/>
              <a:rect l="l" t="t" r="r" b="b"/>
              <a:pathLst>
                <a:path w="2837" h="5806" extrusionOk="0">
                  <a:moveTo>
                    <a:pt x="1669" y="1335"/>
                  </a:moveTo>
                  <a:cubicBezTo>
                    <a:pt x="1735" y="1369"/>
                    <a:pt x="1769" y="1402"/>
                    <a:pt x="1802" y="1435"/>
                  </a:cubicBezTo>
                  <a:cubicBezTo>
                    <a:pt x="1869" y="1502"/>
                    <a:pt x="1869" y="1569"/>
                    <a:pt x="1902" y="1669"/>
                  </a:cubicBezTo>
                  <a:cubicBezTo>
                    <a:pt x="1902" y="1769"/>
                    <a:pt x="1936" y="1869"/>
                    <a:pt x="1936" y="2002"/>
                  </a:cubicBezTo>
                  <a:lnTo>
                    <a:pt x="1936" y="3237"/>
                  </a:lnTo>
                  <a:cubicBezTo>
                    <a:pt x="1936" y="3370"/>
                    <a:pt x="1936" y="3470"/>
                    <a:pt x="1902" y="3603"/>
                  </a:cubicBezTo>
                  <a:cubicBezTo>
                    <a:pt x="1902" y="3704"/>
                    <a:pt x="1869" y="3837"/>
                    <a:pt x="1802" y="3937"/>
                  </a:cubicBezTo>
                  <a:cubicBezTo>
                    <a:pt x="1769" y="4037"/>
                    <a:pt x="1735" y="4137"/>
                    <a:pt x="1669" y="4204"/>
                  </a:cubicBezTo>
                  <a:cubicBezTo>
                    <a:pt x="1602" y="4304"/>
                    <a:pt x="1502" y="4371"/>
                    <a:pt x="1402" y="4404"/>
                  </a:cubicBezTo>
                  <a:cubicBezTo>
                    <a:pt x="1335" y="4471"/>
                    <a:pt x="1268" y="4504"/>
                    <a:pt x="1168" y="4504"/>
                  </a:cubicBezTo>
                  <a:cubicBezTo>
                    <a:pt x="1102" y="4471"/>
                    <a:pt x="1035" y="4437"/>
                    <a:pt x="1002" y="4404"/>
                  </a:cubicBezTo>
                  <a:cubicBezTo>
                    <a:pt x="968" y="4337"/>
                    <a:pt x="935" y="4237"/>
                    <a:pt x="935" y="4171"/>
                  </a:cubicBezTo>
                  <a:cubicBezTo>
                    <a:pt x="901" y="4070"/>
                    <a:pt x="901" y="3970"/>
                    <a:pt x="901" y="3837"/>
                  </a:cubicBezTo>
                  <a:lnTo>
                    <a:pt x="901" y="2603"/>
                  </a:lnTo>
                  <a:cubicBezTo>
                    <a:pt x="901" y="2469"/>
                    <a:pt x="901" y="2336"/>
                    <a:pt x="935" y="2236"/>
                  </a:cubicBezTo>
                  <a:cubicBezTo>
                    <a:pt x="935" y="2102"/>
                    <a:pt x="968" y="2002"/>
                    <a:pt x="1002" y="1902"/>
                  </a:cubicBezTo>
                  <a:cubicBezTo>
                    <a:pt x="1068" y="1802"/>
                    <a:pt x="1102" y="1702"/>
                    <a:pt x="1168" y="1635"/>
                  </a:cubicBezTo>
                  <a:cubicBezTo>
                    <a:pt x="1235" y="1535"/>
                    <a:pt x="1335" y="1469"/>
                    <a:pt x="1402" y="1435"/>
                  </a:cubicBezTo>
                  <a:cubicBezTo>
                    <a:pt x="1502" y="1369"/>
                    <a:pt x="1569" y="1335"/>
                    <a:pt x="1669" y="1335"/>
                  </a:cubicBezTo>
                  <a:close/>
                  <a:moveTo>
                    <a:pt x="2036" y="1"/>
                  </a:moveTo>
                  <a:cubicBezTo>
                    <a:pt x="1835" y="34"/>
                    <a:pt x="1602" y="101"/>
                    <a:pt x="1402" y="201"/>
                  </a:cubicBezTo>
                  <a:cubicBezTo>
                    <a:pt x="1168" y="334"/>
                    <a:pt x="968" y="535"/>
                    <a:pt x="801" y="735"/>
                  </a:cubicBezTo>
                  <a:cubicBezTo>
                    <a:pt x="601" y="935"/>
                    <a:pt x="468" y="1168"/>
                    <a:pt x="334" y="1435"/>
                  </a:cubicBezTo>
                  <a:cubicBezTo>
                    <a:pt x="234" y="1702"/>
                    <a:pt x="134" y="1969"/>
                    <a:pt x="101" y="2236"/>
                  </a:cubicBezTo>
                  <a:cubicBezTo>
                    <a:pt x="34" y="2503"/>
                    <a:pt x="1" y="2770"/>
                    <a:pt x="1" y="3070"/>
                  </a:cubicBezTo>
                  <a:lnTo>
                    <a:pt x="1" y="3737"/>
                  </a:lnTo>
                  <a:lnTo>
                    <a:pt x="1" y="4404"/>
                  </a:lnTo>
                  <a:cubicBezTo>
                    <a:pt x="1" y="4638"/>
                    <a:pt x="34" y="4871"/>
                    <a:pt x="101" y="5138"/>
                  </a:cubicBezTo>
                  <a:cubicBezTo>
                    <a:pt x="134" y="5305"/>
                    <a:pt x="234" y="5471"/>
                    <a:pt x="334" y="5605"/>
                  </a:cubicBezTo>
                  <a:cubicBezTo>
                    <a:pt x="468" y="5738"/>
                    <a:pt x="635" y="5805"/>
                    <a:pt x="801" y="5805"/>
                  </a:cubicBezTo>
                  <a:cubicBezTo>
                    <a:pt x="1002" y="5805"/>
                    <a:pt x="1235" y="5738"/>
                    <a:pt x="1402" y="5605"/>
                  </a:cubicBezTo>
                  <a:cubicBezTo>
                    <a:pt x="1669" y="5471"/>
                    <a:pt x="1869" y="5305"/>
                    <a:pt x="2036" y="5105"/>
                  </a:cubicBezTo>
                  <a:cubicBezTo>
                    <a:pt x="2202" y="4871"/>
                    <a:pt x="2369" y="4638"/>
                    <a:pt x="2469" y="4404"/>
                  </a:cubicBezTo>
                  <a:cubicBezTo>
                    <a:pt x="2569" y="4137"/>
                    <a:pt x="2669" y="3870"/>
                    <a:pt x="2736" y="3603"/>
                  </a:cubicBezTo>
                  <a:cubicBezTo>
                    <a:pt x="2769" y="3337"/>
                    <a:pt x="2803" y="3036"/>
                    <a:pt x="2836" y="2770"/>
                  </a:cubicBezTo>
                  <a:lnTo>
                    <a:pt x="2836" y="2102"/>
                  </a:lnTo>
                  <a:lnTo>
                    <a:pt x="2836" y="1435"/>
                  </a:lnTo>
                  <a:cubicBezTo>
                    <a:pt x="2803" y="1168"/>
                    <a:pt x="2769" y="935"/>
                    <a:pt x="2736" y="701"/>
                  </a:cubicBezTo>
                  <a:cubicBezTo>
                    <a:pt x="2669" y="535"/>
                    <a:pt x="2603" y="334"/>
                    <a:pt x="2469" y="201"/>
                  </a:cubicBezTo>
                  <a:cubicBezTo>
                    <a:pt x="2336" y="101"/>
                    <a:pt x="2202" y="34"/>
                    <a:pt x="20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41;p75">
              <a:extLst>
                <a:ext uri="{FF2B5EF4-FFF2-40B4-BE49-F238E27FC236}">
                  <a16:creationId xmlns:a16="http://schemas.microsoft.com/office/drawing/2014/main" id="{0BA0507B-258F-0009-08E2-D1EA53C8399A}"/>
                </a:ext>
              </a:extLst>
            </p:cNvPr>
            <p:cNvSpPr/>
            <p:nvPr/>
          </p:nvSpPr>
          <p:spPr>
            <a:xfrm>
              <a:off x="4315750" y="1785050"/>
              <a:ext cx="42550" cy="60900"/>
            </a:xfrm>
            <a:custGeom>
              <a:avLst/>
              <a:gdLst/>
              <a:ahLst/>
              <a:cxnLst/>
              <a:rect l="l" t="t" r="r" b="b"/>
              <a:pathLst>
                <a:path w="1702" h="2436" extrusionOk="0">
                  <a:moveTo>
                    <a:pt x="868" y="1"/>
                  </a:moveTo>
                  <a:lnTo>
                    <a:pt x="1" y="2436"/>
                  </a:lnTo>
                  <a:lnTo>
                    <a:pt x="1" y="2436"/>
                  </a:lnTo>
                  <a:lnTo>
                    <a:pt x="1702" y="14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42;p75">
              <a:extLst>
                <a:ext uri="{FF2B5EF4-FFF2-40B4-BE49-F238E27FC236}">
                  <a16:creationId xmlns:a16="http://schemas.microsoft.com/office/drawing/2014/main" id="{53AB2F29-DF1B-384A-EC1F-52F594A60A08}"/>
                </a:ext>
              </a:extLst>
            </p:cNvPr>
            <p:cNvSpPr/>
            <p:nvPr/>
          </p:nvSpPr>
          <p:spPr>
            <a:xfrm>
              <a:off x="2191725" y="1730600"/>
              <a:ext cx="1194225" cy="1474925"/>
            </a:xfrm>
            <a:custGeom>
              <a:avLst/>
              <a:gdLst/>
              <a:ahLst/>
              <a:cxnLst/>
              <a:rect l="l" t="t" r="r" b="b"/>
              <a:pathLst>
                <a:path w="47769" h="58997" extrusionOk="0">
                  <a:moveTo>
                    <a:pt x="47196" y="0"/>
                  </a:moveTo>
                  <a:cubicBezTo>
                    <a:pt x="47057" y="0"/>
                    <a:pt x="46900" y="46"/>
                    <a:pt x="46734" y="144"/>
                  </a:cubicBezTo>
                  <a:lnTo>
                    <a:pt x="1035" y="26496"/>
                  </a:lnTo>
                  <a:cubicBezTo>
                    <a:pt x="435" y="26896"/>
                    <a:pt x="34" y="27563"/>
                    <a:pt x="1" y="28331"/>
                  </a:cubicBezTo>
                  <a:lnTo>
                    <a:pt x="1" y="58252"/>
                  </a:lnTo>
                  <a:cubicBezTo>
                    <a:pt x="1" y="58724"/>
                    <a:pt x="235" y="58996"/>
                    <a:pt x="573" y="58996"/>
                  </a:cubicBezTo>
                  <a:cubicBezTo>
                    <a:pt x="712" y="58996"/>
                    <a:pt x="869" y="58950"/>
                    <a:pt x="1035" y="58853"/>
                  </a:cubicBezTo>
                  <a:lnTo>
                    <a:pt x="46734" y="32500"/>
                  </a:lnTo>
                  <a:cubicBezTo>
                    <a:pt x="47335" y="32100"/>
                    <a:pt x="47735" y="31400"/>
                    <a:pt x="47768" y="30666"/>
                  </a:cubicBezTo>
                  <a:lnTo>
                    <a:pt x="47768" y="744"/>
                  </a:lnTo>
                  <a:cubicBezTo>
                    <a:pt x="47768" y="272"/>
                    <a:pt x="47534" y="0"/>
                    <a:pt x="471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43;p75">
              <a:extLst>
                <a:ext uri="{FF2B5EF4-FFF2-40B4-BE49-F238E27FC236}">
                  <a16:creationId xmlns:a16="http://schemas.microsoft.com/office/drawing/2014/main" id="{24E68915-561B-0C8B-6166-523F8BCA5798}"/>
                </a:ext>
              </a:extLst>
            </p:cNvPr>
            <p:cNvSpPr/>
            <p:nvPr/>
          </p:nvSpPr>
          <p:spPr>
            <a:xfrm>
              <a:off x="2318500" y="2379875"/>
              <a:ext cx="381125" cy="507775"/>
            </a:xfrm>
            <a:custGeom>
              <a:avLst/>
              <a:gdLst/>
              <a:ahLst/>
              <a:cxnLst/>
              <a:rect l="l" t="t" r="r" b="b"/>
              <a:pathLst>
                <a:path w="15245" h="20311" extrusionOk="0">
                  <a:moveTo>
                    <a:pt x="14960" y="1"/>
                  </a:moveTo>
                  <a:cubicBezTo>
                    <a:pt x="14894" y="1"/>
                    <a:pt x="14820" y="20"/>
                    <a:pt x="14744" y="58"/>
                  </a:cubicBezTo>
                  <a:lnTo>
                    <a:pt x="501" y="8297"/>
                  </a:lnTo>
                  <a:cubicBezTo>
                    <a:pt x="200" y="8464"/>
                    <a:pt x="34" y="8798"/>
                    <a:pt x="0" y="9165"/>
                  </a:cubicBezTo>
                  <a:lnTo>
                    <a:pt x="0" y="19939"/>
                  </a:lnTo>
                  <a:cubicBezTo>
                    <a:pt x="0" y="20175"/>
                    <a:pt x="117" y="20311"/>
                    <a:pt x="280" y="20311"/>
                  </a:cubicBezTo>
                  <a:cubicBezTo>
                    <a:pt x="348" y="20311"/>
                    <a:pt x="423" y="20288"/>
                    <a:pt x="501" y="20239"/>
                  </a:cubicBezTo>
                  <a:lnTo>
                    <a:pt x="14744" y="12000"/>
                  </a:lnTo>
                  <a:cubicBezTo>
                    <a:pt x="15044" y="11800"/>
                    <a:pt x="15211" y="11500"/>
                    <a:pt x="15244" y="11133"/>
                  </a:cubicBezTo>
                  <a:lnTo>
                    <a:pt x="15244" y="358"/>
                  </a:lnTo>
                  <a:cubicBezTo>
                    <a:pt x="15244" y="120"/>
                    <a:pt x="15125" y="1"/>
                    <a:pt x="149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44;p75">
              <a:extLst>
                <a:ext uri="{FF2B5EF4-FFF2-40B4-BE49-F238E27FC236}">
                  <a16:creationId xmlns:a16="http://schemas.microsoft.com/office/drawing/2014/main" id="{B869389A-7C8B-D525-592A-F69538E5246A}"/>
                </a:ext>
              </a:extLst>
            </p:cNvPr>
            <p:cNvSpPr/>
            <p:nvPr/>
          </p:nvSpPr>
          <p:spPr>
            <a:xfrm>
              <a:off x="2318500" y="2417175"/>
              <a:ext cx="381125" cy="306900"/>
            </a:xfrm>
            <a:custGeom>
              <a:avLst/>
              <a:gdLst/>
              <a:ahLst/>
              <a:cxnLst/>
              <a:rect l="l" t="t" r="r" b="b"/>
              <a:pathLst>
                <a:path w="15245" h="12276" extrusionOk="0">
                  <a:moveTo>
                    <a:pt x="15244" y="0"/>
                  </a:moveTo>
                  <a:lnTo>
                    <a:pt x="0" y="8807"/>
                  </a:lnTo>
                  <a:lnTo>
                    <a:pt x="0" y="12276"/>
                  </a:lnTo>
                  <a:lnTo>
                    <a:pt x="15244" y="347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45;p75">
              <a:extLst>
                <a:ext uri="{FF2B5EF4-FFF2-40B4-BE49-F238E27FC236}">
                  <a16:creationId xmlns:a16="http://schemas.microsoft.com/office/drawing/2014/main" id="{5E592840-8C0A-658B-D30A-128F6353FFCA}"/>
                </a:ext>
              </a:extLst>
            </p:cNvPr>
            <p:cNvSpPr/>
            <p:nvPr/>
          </p:nvSpPr>
          <p:spPr>
            <a:xfrm>
              <a:off x="2628725" y="2612000"/>
              <a:ext cx="45050" cy="66900"/>
            </a:xfrm>
            <a:custGeom>
              <a:avLst/>
              <a:gdLst/>
              <a:ahLst/>
              <a:cxnLst/>
              <a:rect l="l" t="t" r="r" b="b"/>
              <a:pathLst>
                <a:path w="1802" h="2676" extrusionOk="0">
                  <a:moveTo>
                    <a:pt x="1703" y="0"/>
                  </a:moveTo>
                  <a:cubicBezTo>
                    <a:pt x="1683" y="0"/>
                    <a:pt x="1660" y="5"/>
                    <a:pt x="1635" y="13"/>
                  </a:cubicBezTo>
                  <a:lnTo>
                    <a:pt x="167" y="880"/>
                  </a:lnTo>
                  <a:cubicBezTo>
                    <a:pt x="67" y="947"/>
                    <a:pt x="0" y="1047"/>
                    <a:pt x="0" y="1147"/>
                  </a:cubicBezTo>
                  <a:lnTo>
                    <a:pt x="0" y="2548"/>
                  </a:lnTo>
                  <a:cubicBezTo>
                    <a:pt x="0" y="2620"/>
                    <a:pt x="35" y="2675"/>
                    <a:pt x="92" y="2675"/>
                  </a:cubicBezTo>
                  <a:cubicBezTo>
                    <a:pt x="114" y="2675"/>
                    <a:pt x="139" y="2667"/>
                    <a:pt x="167" y="2648"/>
                  </a:cubicBezTo>
                  <a:lnTo>
                    <a:pt x="1635" y="1781"/>
                  </a:lnTo>
                  <a:cubicBezTo>
                    <a:pt x="1735" y="1748"/>
                    <a:pt x="1801" y="1614"/>
                    <a:pt x="1801" y="1514"/>
                  </a:cubicBezTo>
                  <a:lnTo>
                    <a:pt x="1801" y="113"/>
                  </a:lnTo>
                  <a:cubicBezTo>
                    <a:pt x="1801" y="38"/>
                    <a:pt x="1764" y="0"/>
                    <a:pt x="17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6;p75">
              <a:extLst>
                <a:ext uri="{FF2B5EF4-FFF2-40B4-BE49-F238E27FC236}">
                  <a16:creationId xmlns:a16="http://schemas.microsoft.com/office/drawing/2014/main" id="{A98F6F27-BB69-236F-E749-1302F4E7D3B4}"/>
                </a:ext>
              </a:extLst>
            </p:cNvPr>
            <p:cNvSpPr/>
            <p:nvPr/>
          </p:nvSpPr>
          <p:spPr>
            <a:xfrm>
              <a:off x="2620375" y="2618150"/>
              <a:ext cx="61725" cy="37550"/>
            </a:xfrm>
            <a:custGeom>
              <a:avLst/>
              <a:gdLst/>
              <a:ahLst/>
              <a:cxnLst/>
              <a:rect l="l" t="t" r="r" b="b"/>
              <a:pathLst>
                <a:path w="2469" h="1502" extrusionOk="0">
                  <a:moveTo>
                    <a:pt x="2469" y="0"/>
                  </a:moveTo>
                  <a:lnTo>
                    <a:pt x="34" y="1401"/>
                  </a:lnTo>
                  <a:lnTo>
                    <a:pt x="1" y="1502"/>
                  </a:lnTo>
                  <a:lnTo>
                    <a:pt x="2436" y="101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47;p75">
              <a:extLst>
                <a:ext uri="{FF2B5EF4-FFF2-40B4-BE49-F238E27FC236}">
                  <a16:creationId xmlns:a16="http://schemas.microsoft.com/office/drawing/2014/main" id="{4E3689DB-C75A-C8DF-E145-4F76ED57B342}"/>
                </a:ext>
              </a:extLst>
            </p:cNvPr>
            <p:cNvSpPr/>
            <p:nvPr/>
          </p:nvSpPr>
          <p:spPr>
            <a:xfrm>
              <a:off x="2657075" y="2631500"/>
              <a:ext cx="2525" cy="20025"/>
            </a:xfrm>
            <a:custGeom>
              <a:avLst/>
              <a:gdLst/>
              <a:ahLst/>
              <a:cxnLst/>
              <a:rect l="l" t="t" r="r" b="b"/>
              <a:pathLst>
                <a:path w="101" h="801" extrusionOk="0">
                  <a:moveTo>
                    <a:pt x="100" y="0"/>
                  </a:moveTo>
                  <a:lnTo>
                    <a:pt x="0" y="100"/>
                  </a:lnTo>
                  <a:lnTo>
                    <a:pt x="0" y="801"/>
                  </a:lnTo>
                  <a:lnTo>
                    <a:pt x="100" y="73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48;p75">
              <a:extLst>
                <a:ext uri="{FF2B5EF4-FFF2-40B4-BE49-F238E27FC236}">
                  <a16:creationId xmlns:a16="http://schemas.microsoft.com/office/drawing/2014/main" id="{9ED25901-1687-8FB6-039A-A931470029BF}"/>
                </a:ext>
              </a:extLst>
            </p:cNvPr>
            <p:cNvSpPr/>
            <p:nvPr/>
          </p:nvSpPr>
          <p:spPr>
            <a:xfrm>
              <a:off x="2643725" y="2639825"/>
              <a:ext cx="1700" cy="20050"/>
            </a:xfrm>
            <a:custGeom>
              <a:avLst/>
              <a:gdLst/>
              <a:ahLst/>
              <a:cxnLst/>
              <a:rect l="l" t="t" r="r" b="b"/>
              <a:pathLst>
                <a:path w="68" h="802" extrusionOk="0">
                  <a:moveTo>
                    <a:pt x="67" y="1"/>
                  </a:moveTo>
                  <a:lnTo>
                    <a:pt x="1" y="101"/>
                  </a:lnTo>
                  <a:lnTo>
                    <a:pt x="1" y="801"/>
                  </a:lnTo>
                  <a:lnTo>
                    <a:pt x="67" y="7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49;p75">
              <a:extLst>
                <a:ext uri="{FF2B5EF4-FFF2-40B4-BE49-F238E27FC236}">
                  <a16:creationId xmlns:a16="http://schemas.microsoft.com/office/drawing/2014/main" id="{EE69C3C0-FE78-03D8-9404-021CFC71D3C6}"/>
                </a:ext>
              </a:extLst>
            </p:cNvPr>
            <p:cNvSpPr/>
            <p:nvPr/>
          </p:nvSpPr>
          <p:spPr>
            <a:xfrm>
              <a:off x="2620375" y="2635650"/>
              <a:ext cx="61725" cy="38400"/>
            </a:xfrm>
            <a:custGeom>
              <a:avLst/>
              <a:gdLst/>
              <a:ahLst/>
              <a:cxnLst/>
              <a:rect l="l" t="t" r="r" b="b"/>
              <a:pathLst>
                <a:path w="2469" h="1536" extrusionOk="0">
                  <a:moveTo>
                    <a:pt x="2469" y="1"/>
                  </a:moveTo>
                  <a:lnTo>
                    <a:pt x="34" y="140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436" y="13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50;p75">
              <a:extLst>
                <a:ext uri="{FF2B5EF4-FFF2-40B4-BE49-F238E27FC236}">
                  <a16:creationId xmlns:a16="http://schemas.microsoft.com/office/drawing/2014/main" id="{F6E7DBD5-01E4-91F4-15FB-F526637BEE0E}"/>
                </a:ext>
              </a:extLst>
            </p:cNvPr>
            <p:cNvSpPr/>
            <p:nvPr/>
          </p:nvSpPr>
          <p:spPr>
            <a:xfrm>
              <a:off x="2354350" y="2573825"/>
              <a:ext cx="122625" cy="93825"/>
            </a:xfrm>
            <a:custGeom>
              <a:avLst/>
              <a:gdLst/>
              <a:ahLst/>
              <a:cxnLst/>
              <a:rect l="l" t="t" r="r" b="b"/>
              <a:pathLst>
                <a:path w="4905" h="3753" extrusionOk="0">
                  <a:moveTo>
                    <a:pt x="4671" y="0"/>
                  </a:moveTo>
                  <a:cubicBezTo>
                    <a:pt x="4621" y="0"/>
                    <a:pt x="4565" y="13"/>
                    <a:pt x="4504" y="39"/>
                  </a:cubicBezTo>
                  <a:lnTo>
                    <a:pt x="401" y="2407"/>
                  </a:lnTo>
                  <a:cubicBezTo>
                    <a:pt x="167" y="2574"/>
                    <a:pt x="34" y="2841"/>
                    <a:pt x="1" y="3108"/>
                  </a:cubicBezTo>
                  <a:lnTo>
                    <a:pt x="1" y="3475"/>
                  </a:lnTo>
                  <a:cubicBezTo>
                    <a:pt x="1" y="3664"/>
                    <a:pt x="101" y="3752"/>
                    <a:pt x="231" y="3752"/>
                  </a:cubicBezTo>
                  <a:cubicBezTo>
                    <a:pt x="284" y="3752"/>
                    <a:pt x="343" y="3737"/>
                    <a:pt x="401" y="3708"/>
                  </a:cubicBezTo>
                  <a:lnTo>
                    <a:pt x="4504" y="1340"/>
                  </a:lnTo>
                  <a:cubicBezTo>
                    <a:pt x="4737" y="1173"/>
                    <a:pt x="4871" y="940"/>
                    <a:pt x="4904" y="639"/>
                  </a:cubicBezTo>
                  <a:lnTo>
                    <a:pt x="4904" y="272"/>
                  </a:lnTo>
                  <a:cubicBezTo>
                    <a:pt x="4904" y="100"/>
                    <a:pt x="4813" y="0"/>
                    <a:pt x="46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51;p75">
              <a:extLst>
                <a:ext uri="{FF2B5EF4-FFF2-40B4-BE49-F238E27FC236}">
                  <a16:creationId xmlns:a16="http://schemas.microsoft.com/office/drawing/2014/main" id="{9C4F39B1-2F65-8652-0E32-9A807ED3ECFB}"/>
                </a:ext>
              </a:extLst>
            </p:cNvPr>
            <p:cNvSpPr/>
            <p:nvPr/>
          </p:nvSpPr>
          <p:spPr>
            <a:xfrm>
              <a:off x="2350175" y="2729600"/>
              <a:ext cx="7550" cy="24350"/>
            </a:xfrm>
            <a:custGeom>
              <a:avLst/>
              <a:gdLst/>
              <a:ahLst/>
              <a:cxnLst/>
              <a:rect l="l" t="t" r="r" b="b"/>
              <a:pathLst>
                <a:path w="302" h="974" extrusionOk="0">
                  <a:moveTo>
                    <a:pt x="214" y="0"/>
                  </a:moveTo>
                  <a:cubicBezTo>
                    <a:pt x="199" y="0"/>
                    <a:pt x="183" y="4"/>
                    <a:pt x="168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279"/>
                  </a:cubicBezTo>
                  <a:lnTo>
                    <a:pt x="1" y="846"/>
                  </a:lnTo>
                  <a:cubicBezTo>
                    <a:pt x="1" y="918"/>
                    <a:pt x="35" y="973"/>
                    <a:pt x="80" y="973"/>
                  </a:cubicBezTo>
                  <a:cubicBezTo>
                    <a:pt x="97" y="973"/>
                    <a:pt x="116" y="965"/>
                    <a:pt x="134" y="946"/>
                  </a:cubicBezTo>
                  <a:lnTo>
                    <a:pt x="168" y="946"/>
                  </a:lnTo>
                  <a:cubicBezTo>
                    <a:pt x="234" y="913"/>
                    <a:pt x="301" y="780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152;p75">
              <a:extLst>
                <a:ext uri="{FF2B5EF4-FFF2-40B4-BE49-F238E27FC236}">
                  <a16:creationId xmlns:a16="http://schemas.microsoft.com/office/drawing/2014/main" id="{F4355733-F8AB-3D46-DDC1-26872ACE9917}"/>
                </a:ext>
              </a:extLst>
            </p:cNvPr>
            <p:cNvSpPr/>
            <p:nvPr/>
          </p:nvSpPr>
          <p:spPr>
            <a:xfrm>
              <a:off x="2368525" y="2719225"/>
              <a:ext cx="7525" cy="24350"/>
            </a:xfrm>
            <a:custGeom>
              <a:avLst/>
              <a:gdLst/>
              <a:ahLst/>
              <a:cxnLst/>
              <a:rect l="l" t="t" r="r" b="b"/>
              <a:pathLst>
                <a:path w="301" h="974" extrusionOk="0">
                  <a:moveTo>
                    <a:pt x="222" y="0"/>
                  </a:moveTo>
                  <a:cubicBezTo>
                    <a:pt x="205" y="0"/>
                    <a:pt x="186" y="8"/>
                    <a:pt x="167" y="27"/>
                  </a:cubicBezTo>
                  <a:lnTo>
                    <a:pt x="134" y="27"/>
                  </a:lnTo>
                  <a:cubicBezTo>
                    <a:pt x="67" y="94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38" y="974"/>
                    <a:pt x="99" y="974"/>
                  </a:cubicBezTo>
                  <a:cubicBezTo>
                    <a:pt x="119" y="974"/>
                    <a:pt x="142" y="969"/>
                    <a:pt x="167" y="961"/>
                  </a:cubicBezTo>
                  <a:cubicBezTo>
                    <a:pt x="234" y="894"/>
                    <a:pt x="301" y="794"/>
                    <a:pt x="301" y="694"/>
                  </a:cubicBezTo>
                  <a:lnTo>
                    <a:pt x="301" y="127"/>
                  </a:lnTo>
                  <a:cubicBezTo>
                    <a:pt x="301" y="55"/>
                    <a:pt x="266" y="0"/>
                    <a:pt x="2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153;p75">
              <a:extLst>
                <a:ext uri="{FF2B5EF4-FFF2-40B4-BE49-F238E27FC236}">
                  <a16:creationId xmlns:a16="http://schemas.microsoft.com/office/drawing/2014/main" id="{552A3B75-68F3-3845-6C47-DF1D26F6BE4A}"/>
                </a:ext>
              </a:extLst>
            </p:cNvPr>
            <p:cNvSpPr/>
            <p:nvPr/>
          </p:nvSpPr>
          <p:spPr>
            <a:xfrm>
              <a:off x="2386875" y="2708375"/>
              <a:ext cx="7525" cy="24350"/>
            </a:xfrm>
            <a:custGeom>
              <a:avLst/>
              <a:gdLst/>
              <a:ahLst/>
              <a:cxnLst/>
              <a:rect l="l" t="t" r="r" b="b"/>
              <a:pathLst>
                <a:path w="301" h="974" extrusionOk="0">
                  <a:moveTo>
                    <a:pt x="222" y="1"/>
                  </a:moveTo>
                  <a:cubicBezTo>
                    <a:pt x="205" y="1"/>
                    <a:pt x="186" y="9"/>
                    <a:pt x="167" y="27"/>
                  </a:cubicBezTo>
                  <a:lnTo>
                    <a:pt x="134" y="27"/>
                  </a:lnTo>
                  <a:cubicBezTo>
                    <a:pt x="67" y="94"/>
                    <a:pt x="1" y="194"/>
                    <a:pt x="34" y="294"/>
                  </a:cubicBezTo>
                  <a:lnTo>
                    <a:pt x="34" y="861"/>
                  </a:lnTo>
                  <a:cubicBezTo>
                    <a:pt x="34" y="936"/>
                    <a:pt x="71" y="974"/>
                    <a:pt x="118" y="974"/>
                  </a:cubicBezTo>
                  <a:cubicBezTo>
                    <a:pt x="134" y="974"/>
                    <a:pt x="151" y="970"/>
                    <a:pt x="167" y="961"/>
                  </a:cubicBezTo>
                  <a:cubicBezTo>
                    <a:pt x="267" y="895"/>
                    <a:pt x="301" y="795"/>
                    <a:pt x="301" y="661"/>
                  </a:cubicBezTo>
                  <a:lnTo>
                    <a:pt x="301" y="127"/>
                  </a:lnTo>
                  <a:cubicBezTo>
                    <a:pt x="301" y="55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154;p75">
              <a:extLst>
                <a:ext uri="{FF2B5EF4-FFF2-40B4-BE49-F238E27FC236}">
                  <a16:creationId xmlns:a16="http://schemas.microsoft.com/office/drawing/2014/main" id="{9C703DE2-492E-3EE5-39DF-38D2C3191CE7}"/>
                </a:ext>
              </a:extLst>
            </p:cNvPr>
            <p:cNvSpPr/>
            <p:nvPr/>
          </p:nvSpPr>
          <p:spPr>
            <a:xfrm>
              <a:off x="2406050" y="2697900"/>
              <a:ext cx="6700" cy="24350"/>
            </a:xfrm>
            <a:custGeom>
              <a:avLst/>
              <a:gdLst/>
              <a:ahLst/>
              <a:cxnLst/>
              <a:rect l="l" t="t" r="r" b="b"/>
              <a:pathLst>
                <a:path w="268" h="974" extrusionOk="0">
                  <a:moveTo>
                    <a:pt x="197" y="0"/>
                  </a:moveTo>
                  <a:cubicBezTo>
                    <a:pt x="180" y="0"/>
                    <a:pt x="159" y="4"/>
                    <a:pt x="134" y="13"/>
                  </a:cubicBezTo>
                  <a:lnTo>
                    <a:pt x="101" y="13"/>
                  </a:lnTo>
                  <a:cubicBezTo>
                    <a:pt x="34" y="79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80" y="974"/>
                  </a:cubicBezTo>
                  <a:cubicBezTo>
                    <a:pt x="97" y="974"/>
                    <a:pt x="116" y="965"/>
                    <a:pt x="134" y="947"/>
                  </a:cubicBezTo>
                  <a:cubicBezTo>
                    <a:pt x="234" y="880"/>
                    <a:pt x="268" y="780"/>
                    <a:pt x="268" y="680"/>
                  </a:cubicBezTo>
                  <a:lnTo>
                    <a:pt x="268" y="113"/>
                  </a:lnTo>
                  <a:cubicBezTo>
                    <a:pt x="268" y="38"/>
                    <a:pt x="249" y="0"/>
                    <a:pt x="1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155;p75">
              <a:extLst>
                <a:ext uri="{FF2B5EF4-FFF2-40B4-BE49-F238E27FC236}">
                  <a16:creationId xmlns:a16="http://schemas.microsoft.com/office/drawing/2014/main" id="{43F5BF33-5092-0181-2A26-1ECE184EFB75}"/>
                </a:ext>
              </a:extLst>
            </p:cNvPr>
            <p:cNvSpPr/>
            <p:nvPr/>
          </p:nvSpPr>
          <p:spPr>
            <a:xfrm>
              <a:off x="2436075" y="2680025"/>
              <a:ext cx="8375" cy="24350"/>
            </a:xfrm>
            <a:custGeom>
              <a:avLst/>
              <a:gdLst/>
              <a:ahLst/>
              <a:cxnLst/>
              <a:rect l="l" t="t" r="r" b="b"/>
              <a:pathLst>
                <a:path w="335" h="974" extrusionOk="0">
                  <a:moveTo>
                    <a:pt x="243" y="0"/>
                  </a:moveTo>
                  <a:cubicBezTo>
                    <a:pt x="221" y="0"/>
                    <a:pt x="195" y="9"/>
                    <a:pt x="167" y="27"/>
                  </a:cubicBezTo>
                  <a:cubicBezTo>
                    <a:pt x="67" y="61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38" y="974"/>
                    <a:pt x="99" y="974"/>
                  </a:cubicBezTo>
                  <a:cubicBezTo>
                    <a:pt x="119" y="974"/>
                    <a:pt x="142" y="970"/>
                    <a:pt x="167" y="961"/>
                  </a:cubicBezTo>
                  <a:cubicBezTo>
                    <a:pt x="267" y="895"/>
                    <a:pt x="334" y="794"/>
                    <a:pt x="334" y="661"/>
                  </a:cubicBezTo>
                  <a:lnTo>
                    <a:pt x="334" y="127"/>
                  </a:lnTo>
                  <a:cubicBezTo>
                    <a:pt x="334" y="55"/>
                    <a:pt x="300" y="0"/>
                    <a:pt x="2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156;p75">
              <a:extLst>
                <a:ext uri="{FF2B5EF4-FFF2-40B4-BE49-F238E27FC236}">
                  <a16:creationId xmlns:a16="http://schemas.microsoft.com/office/drawing/2014/main" id="{C84816AF-2974-7D64-8407-86D0810BEA09}"/>
                </a:ext>
              </a:extLst>
            </p:cNvPr>
            <p:cNvSpPr/>
            <p:nvPr/>
          </p:nvSpPr>
          <p:spPr>
            <a:xfrm>
              <a:off x="2455250" y="2669175"/>
              <a:ext cx="7550" cy="24375"/>
            </a:xfrm>
            <a:custGeom>
              <a:avLst/>
              <a:gdLst/>
              <a:ahLst/>
              <a:cxnLst/>
              <a:rect l="l" t="t" r="r" b="b"/>
              <a:pathLst>
                <a:path w="302" h="975" extrusionOk="0">
                  <a:moveTo>
                    <a:pt x="210" y="1"/>
                  </a:moveTo>
                  <a:cubicBezTo>
                    <a:pt x="188" y="1"/>
                    <a:pt x="162" y="9"/>
                    <a:pt x="134" y="28"/>
                  </a:cubicBezTo>
                  <a:cubicBezTo>
                    <a:pt x="34" y="94"/>
                    <a:pt x="1" y="194"/>
                    <a:pt x="1" y="294"/>
                  </a:cubicBezTo>
                  <a:lnTo>
                    <a:pt x="1" y="862"/>
                  </a:lnTo>
                  <a:cubicBezTo>
                    <a:pt x="1" y="937"/>
                    <a:pt x="38" y="974"/>
                    <a:pt x="85" y="974"/>
                  </a:cubicBezTo>
                  <a:cubicBezTo>
                    <a:pt x="101" y="974"/>
                    <a:pt x="118" y="970"/>
                    <a:pt x="134" y="962"/>
                  </a:cubicBezTo>
                  <a:cubicBezTo>
                    <a:pt x="234" y="895"/>
                    <a:pt x="301" y="795"/>
                    <a:pt x="301" y="661"/>
                  </a:cubicBezTo>
                  <a:lnTo>
                    <a:pt x="301" y="128"/>
                  </a:lnTo>
                  <a:cubicBezTo>
                    <a:pt x="301" y="56"/>
                    <a:pt x="266" y="1"/>
                    <a:pt x="2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157;p75">
              <a:extLst>
                <a:ext uri="{FF2B5EF4-FFF2-40B4-BE49-F238E27FC236}">
                  <a16:creationId xmlns:a16="http://schemas.microsoft.com/office/drawing/2014/main" id="{CF3CC5FF-884B-DA6F-24BF-833AA22D3AAD}"/>
                </a:ext>
              </a:extLst>
            </p:cNvPr>
            <p:cNvSpPr/>
            <p:nvPr/>
          </p:nvSpPr>
          <p:spPr>
            <a:xfrm>
              <a:off x="2473600" y="2658700"/>
              <a:ext cx="7525" cy="24350"/>
            </a:xfrm>
            <a:custGeom>
              <a:avLst/>
              <a:gdLst/>
              <a:ahLst/>
              <a:cxnLst/>
              <a:rect l="l" t="t" r="r" b="b"/>
              <a:pathLst>
                <a:path w="301" h="974" extrusionOk="0">
                  <a:moveTo>
                    <a:pt x="216" y="0"/>
                  </a:moveTo>
                  <a:cubicBezTo>
                    <a:pt x="201" y="0"/>
                    <a:pt x="184" y="5"/>
                    <a:pt x="167" y="13"/>
                  </a:cubicBezTo>
                  <a:lnTo>
                    <a:pt x="134" y="13"/>
                  </a:lnTo>
                  <a:cubicBezTo>
                    <a:pt x="34" y="80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92" y="974"/>
                  </a:cubicBezTo>
                  <a:cubicBezTo>
                    <a:pt x="114" y="974"/>
                    <a:pt x="140" y="966"/>
                    <a:pt x="167" y="947"/>
                  </a:cubicBezTo>
                  <a:cubicBezTo>
                    <a:pt x="234" y="880"/>
                    <a:pt x="301" y="780"/>
                    <a:pt x="301" y="680"/>
                  </a:cubicBezTo>
                  <a:lnTo>
                    <a:pt x="301" y="113"/>
                  </a:lnTo>
                  <a:cubicBezTo>
                    <a:pt x="301" y="38"/>
                    <a:pt x="263" y="0"/>
                    <a:pt x="2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158;p75">
              <a:extLst>
                <a:ext uri="{FF2B5EF4-FFF2-40B4-BE49-F238E27FC236}">
                  <a16:creationId xmlns:a16="http://schemas.microsoft.com/office/drawing/2014/main" id="{6512B6C4-C048-2781-0043-CF42CB6B8A1B}"/>
                </a:ext>
              </a:extLst>
            </p:cNvPr>
            <p:cNvSpPr/>
            <p:nvPr/>
          </p:nvSpPr>
          <p:spPr>
            <a:xfrm>
              <a:off x="2491950" y="2647875"/>
              <a:ext cx="7525" cy="24800"/>
            </a:xfrm>
            <a:custGeom>
              <a:avLst/>
              <a:gdLst/>
              <a:ahLst/>
              <a:cxnLst/>
              <a:rect l="l" t="t" r="r" b="b"/>
              <a:pathLst>
                <a:path w="301" h="992" extrusionOk="0">
                  <a:moveTo>
                    <a:pt x="214" y="0"/>
                  </a:moveTo>
                  <a:cubicBezTo>
                    <a:pt x="199" y="0"/>
                    <a:pt x="183" y="4"/>
                    <a:pt x="167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313"/>
                  </a:cubicBezTo>
                  <a:lnTo>
                    <a:pt x="1" y="846"/>
                  </a:lnTo>
                  <a:cubicBezTo>
                    <a:pt x="1" y="948"/>
                    <a:pt x="39" y="992"/>
                    <a:pt x="88" y="992"/>
                  </a:cubicBezTo>
                  <a:cubicBezTo>
                    <a:pt x="102" y="992"/>
                    <a:pt x="118" y="988"/>
                    <a:pt x="134" y="980"/>
                  </a:cubicBezTo>
                  <a:lnTo>
                    <a:pt x="167" y="980"/>
                  </a:lnTo>
                  <a:cubicBezTo>
                    <a:pt x="234" y="913"/>
                    <a:pt x="301" y="780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159;p75">
              <a:extLst>
                <a:ext uri="{FF2B5EF4-FFF2-40B4-BE49-F238E27FC236}">
                  <a16:creationId xmlns:a16="http://schemas.microsoft.com/office/drawing/2014/main" id="{8966139B-A7DB-7672-A30B-CBFD3C36CF45}"/>
                </a:ext>
              </a:extLst>
            </p:cNvPr>
            <p:cNvSpPr/>
            <p:nvPr/>
          </p:nvSpPr>
          <p:spPr>
            <a:xfrm>
              <a:off x="2523650" y="2629975"/>
              <a:ext cx="6675" cy="23525"/>
            </a:xfrm>
            <a:custGeom>
              <a:avLst/>
              <a:gdLst/>
              <a:ahLst/>
              <a:cxnLst/>
              <a:rect l="l" t="t" r="r" b="b"/>
              <a:pathLst>
                <a:path w="267" h="941" extrusionOk="0">
                  <a:moveTo>
                    <a:pt x="188" y="1"/>
                  </a:moveTo>
                  <a:cubicBezTo>
                    <a:pt x="171" y="1"/>
                    <a:pt x="152" y="9"/>
                    <a:pt x="134" y="28"/>
                  </a:cubicBezTo>
                  <a:lnTo>
                    <a:pt x="100" y="28"/>
                  </a:lnTo>
                  <a:cubicBezTo>
                    <a:pt x="33" y="61"/>
                    <a:pt x="0" y="161"/>
                    <a:pt x="0" y="261"/>
                  </a:cubicBezTo>
                  <a:lnTo>
                    <a:pt x="0" y="828"/>
                  </a:lnTo>
                  <a:cubicBezTo>
                    <a:pt x="0" y="903"/>
                    <a:pt x="19" y="941"/>
                    <a:pt x="70" y="941"/>
                  </a:cubicBezTo>
                  <a:cubicBezTo>
                    <a:pt x="88" y="941"/>
                    <a:pt x="109" y="937"/>
                    <a:pt x="134" y="928"/>
                  </a:cubicBezTo>
                  <a:cubicBezTo>
                    <a:pt x="234" y="862"/>
                    <a:pt x="267" y="762"/>
                    <a:pt x="267" y="662"/>
                  </a:cubicBezTo>
                  <a:lnTo>
                    <a:pt x="267" y="128"/>
                  </a:lnTo>
                  <a:cubicBezTo>
                    <a:pt x="267" y="56"/>
                    <a:pt x="232" y="1"/>
                    <a:pt x="1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160;p75">
              <a:extLst>
                <a:ext uri="{FF2B5EF4-FFF2-40B4-BE49-F238E27FC236}">
                  <a16:creationId xmlns:a16="http://schemas.microsoft.com/office/drawing/2014/main" id="{1ED5B715-A5FF-3D20-69E4-521F1763E755}"/>
                </a:ext>
              </a:extLst>
            </p:cNvPr>
            <p:cNvSpPr/>
            <p:nvPr/>
          </p:nvSpPr>
          <p:spPr>
            <a:xfrm>
              <a:off x="2541150" y="2619500"/>
              <a:ext cx="7525" cy="23525"/>
            </a:xfrm>
            <a:custGeom>
              <a:avLst/>
              <a:gdLst/>
              <a:ahLst/>
              <a:cxnLst/>
              <a:rect l="l" t="t" r="r" b="b"/>
              <a:pathLst>
                <a:path w="301" h="941" extrusionOk="0">
                  <a:moveTo>
                    <a:pt x="216" y="1"/>
                  </a:moveTo>
                  <a:cubicBezTo>
                    <a:pt x="201" y="1"/>
                    <a:pt x="184" y="5"/>
                    <a:pt x="167" y="13"/>
                  </a:cubicBezTo>
                  <a:lnTo>
                    <a:pt x="134" y="13"/>
                  </a:lnTo>
                  <a:cubicBezTo>
                    <a:pt x="67" y="80"/>
                    <a:pt x="1" y="147"/>
                    <a:pt x="1" y="280"/>
                  </a:cubicBezTo>
                  <a:lnTo>
                    <a:pt x="1" y="814"/>
                  </a:lnTo>
                  <a:cubicBezTo>
                    <a:pt x="1" y="886"/>
                    <a:pt x="35" y="941"/>
                    <a:pt x="80" y="941"/>
                  </a:cubicBezTo>
                  <a:cubicBezTo>
                    <a:pt x="97" y="941"/>
                    <a:pt x="115" y="932"/>
                    <a:pt x="134" y="914"/>
                  </a:cubicBezTo>
                  <a:lnTo>
                    <a:pt x="167" y="914"/>
                  </a:lnTo>
                  <a:cubicBezTo>
                    <a:pt x="267" y="847"/>
                    <a:pt x="301" y="747"/>
                    <a:pt x="301" y="647"/>
                  </a:cubicBezTo>
                  <a:lnTo>
                    <a:pt x="301" y="113"/>
                  </a:lnTo>
                  <a:cubicBezTo>
                    <a:pt x="301" y="38"/>
                    <a:pt x="263" y="1"/>
                    <a:pt x="2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161;p75">
              <a:extLst>
                <a:ext uri="{FF2B5EF4-FFF2-40B4-BE49-F238E27FC236}">
                  <a16:creationId xmlns:a16="http://schemas.microsoft.com/office/drawing/2014/main" id="{3A43C919-6A4D-2CF6-AD42-E2F006D8606D}"/>
                </a:ext>
              </a:extLst>
            </p:cNvPr>
            <p:cNvSpPr/>
            <p:nvPr/>
          </p:nvSpPr>
          <p:spPr>
            <a:xfrm>
              <a:off x="2559500" y="2608675"/>
              <a:ext cx="8375" cy="24000"/>
            </a:xfrm>
            <a:custGeom>
              <a:avLst/>
              <a:gdLst/>
              <a:ahLst/>
              <a:cxnLst/>
              <a:rect l="l" t="t" r="r" b="b"/>
              <a:pathLst>
                <a:path w="335" h="960" extrusionOk="0">
                  <a:moveTo>
                    <a:pt x="232" y="1"/>
                  </a:moveTo>
                  <a:cubicBezTo>
                    <a:pt x="213" y="1"/>
                    <a:pt x="191" y="5"/>
                    <a:pt x="167" y="13"/>
                  </a:cubicBezTo>
                  <a:cubicBezTo>
                    <a:pt x="67" y="79"/>
                    <a:pt x="0" y="179"/>
                    <a:pt x="0" y="279"/>
                  </a:cubicBezTo>
                  <a:lnTo>
                    <a:pt x="0" y="846"/>
                  </a:lnTo>
                  <a:cubicBezTo>
                    <a:pt x="0" y="922"/>
                    <a:pt x="38" y="959"/>
                    <a:pt x="99" y="959"/>
                  </a:cubicBezTo>
                  <a:cubicBezTo>
                    <a:pt x="119" y="959"/>
                    <a:pt x="142" y="955"/>
                    <a:pt x="167" y="947"/>
                  </a:cubicBezTo>
                  <a:cubicBezTo>
                    <a:pt x="267" y="880"/>
                    <a:pt x="301" y="780"/>
                    <a:pt x="334" y="680"/>
                  </a:cubicBezTo>
                  <a:lnTo>
                    <a:pt x="334" y="146"/>
                  </a:lnTo>
                  <a:cubicBezTo>
                    <a:pt x="334" y="44"/>
                    <a:pt x="295" y="1"/>
                    <a:pt x="2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162;p75">
              <a:extLst>
                <a:ext uri="{FF2B5EF4-FFF2-40B4-BE49-F238E27FC236}">
                  <a16:creationId xmlns:a16="http://schemas.microsoft.com/office/drawing/2014/main" id="{7E56C7EA-DF71-0876-1DF6-8CE5C80F3C32}"/>
                </a:ext>
              </a:extLst>
            </p:cNvPr>
            <p:cNvSpPr/>
            <p:nvPr/>
          </p:nvSpPr>
          <p:spPr>
            <a:xfrm>
              <a:off x="2577850" y="2598300"/>
              <a:ext cx="8350" cy="23875"/>
            </a:xfrm>
            <a:custGeom>
              <a:avLst/>
              <a:gdLst/>
              <a:ahLst/>
              <a:cxnLst/>
              <a:rect l="l" t="t" r="r" b="b"/>
              <a:pathLst>
                <a:path w="334" h="955" extrusionOk="0">
                  <a:moveTo>
                    <a:pt x="242" y="0"/>
                  </a:moveTo>
                  <a:cubicBezTo>
                    <a:pt x="220" y="0"/>
                    <a:pt x="195" y="9"/>
                    <a:pt x="167" y="27"/>
                  </a:cubicBezTo>
                  <a:cubicBezTo>
                    <a:pt x="67" y="61"/>
                    <a:pt x="0" y="161"/>
                    <a:pt x="0" y="294"/>
                  </a:cubicBezTo>
                  <a:lnTo>
                    <a:pt x="0" y="828"/>
                  </a:lnTo>
                  <a:cubicBezTo>
                    <a:pt x="0" y="900"/>
                    <a:pt x="35" y="955"/>
                    <a:pt x="92" y="955"/>
                  </a:cubicBezTo>
                  <a:cubicBezTo>
                    <a:pt x="114" y="955"/>
                    <a:pt x="139" y="947"/>
                    <a:pt x="167" y="928"/>
                  </a:cubicBezTo>
                  <a:cubicBezTo>
                    <a:pt x="267" y="861"/>
                    <a:pt x="334" y="761"/>
                    <a:pt x="334" y="661"/>
                  </a:cubicBezTo>
                  <a:lnTo>
                    <a:pt x="334" y="127"/>
                  </a:lnTo>
                  <a:cubicBezTo>
                    <a:pt x="334" y="55"/>
                    <a:pt x="299" y="0"/>
                    <a:pt x="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163;p75">
              <a:extLst>
                <a:ext uri="{FF2B5EF4-FFF2-40B4-BE49-F238E27FC236}">
                  <a16:creationId xmlns:a16="http://schemas.microsoft.com/office/drawing/2014/main" id="{0E516C29-619C-3F88-F549-29CA25FB2F0E}"/>
                </a:ext>
              </a:extLst>
            </p:cNvPr>
            <p:cNvSpPr/>
            <p:nvPr/>
          </p:nvSpPr>
          <p:spPr>
            <a:xfrm>
              <a:off x="2609525" y="2579950"/>
              <a:ext cx="7550" cy="24350"/>
            </a:xfrm>
            <a:custGeom>
              <a:avLst/>
              <a:gdLst/>
              <a:ahLst/>
              <a:cxnLst/>
              <a:rect l="l" t="t" r="r" b="b"/>
              <a:pathLst>
                <a:path w="302" h="974" extrusionOk="0">
                  <a:moveTo>
                    <a:pt x="222" y="1"/>
                  </a:moveTo>
                  <a:cubicBezTo>
                    <a:pt x="205" y="1"/>
                    <a:pt x="186" y="9"/>
                    <a:pt x="168" y="27"/>
                  </a:cubicBezTo>
                  <a:lnTo>
                    <a:pt x="134" y="27"/>
                  </a:lnTo>
                  <a:cubicBezTo>
                    <a:pt x="34" y="94"/>
                    <a:pt x="1" y="194"/>
                    <a:pt x="1" y="294"/>
                  </a:cubicBezTo>
                  <a:lnTo>
                    <a:pt x="1" y="861"/>
                  </a:lnTo>
                  <a:cubicBezTo>
                    <a:pt x="1" y="936"/>
                    <a:pt x="20" y="974"/>
                    <a:pt x="71" y="974"/>
                  </a:cubicBezTo>
                  <a:cubicBezTo>
                    <a:pt x="88" y="974"/>
                    <a:pt x="109" y="970"/>
                    <a:pt x="134" y="961"/>
                  </a:cubicBezTo>
                  <a:lnTo>
                    <a:pt x="168" y="961"/>
                  </a:lnTo>
                  <a:cubicBezTo>
                    <a:pt x="234" y="895"/>
                    <a:pt x="301" y="795"/>
                    <a:pt x="301" y="661"/>
                  </a:cubicBezTo>
                  <a:lnTo>
                    <a:pt x="301" y="127"/>
                  </a:lnTo>
                  <a:cubicBezTo>
                    <a:pt x="301" y="55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164;p75">
              <a:extLst>
                <a:ext uri="{FF2B5EF4-FFF2-40B4-BE49-F238E27FC236}">
                  <a16:creationId xmlns:a16="http://schemas.microsoft.com/office/drawing/2014/main" id="{10C94B81-D7D2-86EF-9900-BB67C23986C2}"/>
                </a:ext>
              </a:extLst>
            </p:cNvPr>
            <p:cNvSpPr/>
            <p:nvPr/>
          </p:nvSpPr>
          <p:spPr>
            <a:xfrm>
              <a:off x="2627875" y="2569475"/>
              <a:ext cx="7525" cy="24350"/>
            </a:xfrm>
            <a:custGeom>
              <a:avLst/>
              <a:gdLst/>
              <a:ahLst/>
              <a:cxnLst/>
              <a:rect l="l" t="t" r="r" b="b"/>
              <a:pathLst>
                <a:path w="301" h="974" extrusionOk="0">
                  <a:moveTo>
                    <a:pt x="217" y="0"/>
                  </a:moveTo>
                  <a:cubicBezTo>
                    <a:pt x="201" y="0"/>
                    <a:pt x="184" y="4"/>
                    <a:pt x="168" y="13"/>
                  </a:cubicBezTo>
                  <a:lnTo>
                    <a:pt x="134" y="13"/>
                  </a:lnTo>
                  <a:cubicBezTo>
                    <a:pt x="34" y="79"/>
                    <a:pt x="1" y="180"/>
                    <a:pt x="1" y="280"/>
                  </a:cubicBezTo>
                  <a:lnTo>
                    <a:pt x="1" y="847"/>
                  </a:lnTo>
                  <a:cubicBezTo>
                    <a:pt x="1" y="919"/>
                    <a:pt x="35" y="974"/>
                    <a:pt x="92" y="974"/>
                  </a:cubicBezTo>
                  <a:cubicBezTo>
                    <a:pt x="114" y="974"/>
                    <a:pt x="140" y="965"/>
                    <a:pt x="168" y="947"/>
                  </a:cubicBezTo>
                  <a:cubicBezTo>
                    <a:pt x="234" y="880"/>
                    <a:pt x="301" y="780"/>
                    <a:pt x="301" y="680"/>
                  </a:cubicBezTo>
                  <a:lnTo>
                    <a:pt x="301" y="113"/>
                  </a:lnTo>
                  <a:cubicBezTo>
                    <a:pt x="301" y="38"/>
                    <a:pt x="263" y="0"/>
                    <a:pt x="2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165;p75">
              <a:extLst>
                <a:ext uri="{FF2B5EF4-FFF2-40B4-BE49-F238E27FC236}">
                  <a16:creationId xmlns:a16="http://schemas.microsoft.com/office/drawing/2014/main" id="{94C77EC9-15FB-1F7B-BD1A-513AD7846167}"/>
                </a:ext>
              </a:extLst>
            </p:cNvPr>
            <p:cNvSpPr/>
            <p:nvPr/>
          </p:nvSpPr>
          <p:spPr>
            <a:xfrm>
              <a:off x="2646225" y="2558650"/>
              <a:ext cx="7525" cy="24800"/>
            </a:xfrm>
            <a:custGeom>
              <a:avLst/>
              <a:gdLst/>
              <a:ahLst/>
              <a:cxnLst/>
              <a:rect l="l" t="t" r="r" b="b"/>
              <a:pathLst>
                <a:path w="301" h="992" extrusionOk="0">
                  <a:moveTo>
                    <a:pt x="214" y="0"/>
                  </a:moveTo>
                  <a:cubicBezTo>
                    <a:pt x="199" y="0"/>
                    <a:pt x="183" y="4"/>
                    <a:pt x="167" y="12"/>
                  </a:cubicBezTo>
                  <a:lnTo>
                    <a:pt x="134" y="12"/>
                  </a:lnTo>
                  <a:cubicBezTo>
                    <a:pt x="34" y="79"/>
                    <a:pt x="1" y="179"/>
                    <a:pt x="1" y="312"/>
                  </a:cubicBezTo>
                  <a:lnTo>
                    <a:pt x="1" y="846"/>
                  </a:lnTo>
                  <a:cubicBezTo>
                    <a:pt x="1" y="948"/>
                    <a:pt x="40" y="992"/>
                    <a:pt x="88" y="992"/>
                  </a:cubicBezTo>
                  <a:cubicBezTo>
                    <a:pt x="103" y="992"/>
                    <a:pt x="118" y="987"/>
                    <a:pt x="134" y="979"/>
                  </a:cubicBezTo>
                  <a:lnTo>
                    <a:pt x="167" y="979"/>
                  </a:lnTo>
                  <a:cubicBezTo>
                    <a:pt x="234" y="913"/>
                    <a:pt x="301" y="779"/>
                    <a:pt x="301" y="679"/>
                  </a:cubicBezTo>
                  <a:lnTo>
                    <a:pt x="301" y="146"/>
                  </a:lnTo>
                  <a:cubicBezTo>
                    <a:pt x="301" y="44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166;p75">
              <a:extLst>
                <a:ext uri="{FF2B5EF4-FFF2-40B4-BE49-F238E27FC236}">
                  <a16:creationId xmlns:a16="http://schemas.microsoft.com/office/drawing/2014/main" id="{E5B1E3D6-A592-1F6B-AB65-89B1FFFD59D1}"/>
                </a:ext>
              </a:extLst>
            </p:cNvPr>
            <p:cNvSpPr/>
            <p:nvPr/>
          </p:nvSpPr>
          <p:spPr>
            <a:xfrm>
              <a:off x="2664575" y="2548250"/>
              <a:ext cx="7525" cy="24375"/>
            </a:xfrm>
            <a:custGeom>
              <a:avLst/>
              <a:gdLst/>
              <a:ahLst/>
              <a:cxnLst/>
              <a:rect l="l" t="t" r="r" b="b"/>
              <a:pathLst>
                <a:path w="301" h="975" extrusionOk="0">
                  <a:moveTo>
                    <a:pt x="222" y="1"/>
                  </a:moveTo>
                  <a:cubicBezTo>
                    <a:pt x="204" y="1"/>
                    <a:pt x="186" y="9"/>
                    <a:pt x="167" y="28"/>
                  </a:cubicBezTo>
                  <a:lnTo>
                    <a:pt x="134" y="28"/>
                  </a:lnTo>
                  <a:cubicBezTo>
                    <a:pt x="67" y="95"/>
                    <a:pt x="0" y="195"/>
                    <a:pt x="0" y="295"/>
                  </a:cubicBezTo>
                  <a:lnTo>
                    <a:pt x="0" y="862"/>
                  </a:lnTo>
                  <a:cubicBezTo>
                    <a:pt x="0" y="937"/>
                    <a:pt x="38" y="974"/>
                    <a:pt x="85" y="974"/>
                  </a:cubicBezTo>
                  <a:cubicBezTo>
                    <a:pt x="101" y="974"/>
                    <a:pt x="117" y="970"/>
                    <a:pt x="134" y="962"/>
                  </a:cubicBezTo>
                  <a:lnTo>
                    <a:pt x="167" y="962"/>
                  </a:lnTo>
                  <a:cubicBezTo>
                    <a:pt x="267" y="895"/>
                    <a:pt x="301" y="795"/>
                    <a:pt x="301" y="662"/>
                  </a:cubicBezTo>
                  <a:lnTo>
                    <a:pt x="301" y="128"/>
                  </a:lnTo>
                  <a:cubicBezTo>
                    <a:pt x="301" y="56"/>
                    <a:pt x="266" y="1"/>
                    <a:pt x="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167;p75">
              <a:extLst>
                <a:ext uri="{FF2B5EF4-FFF2-40B4-BE49-F238E27FC236}">
                  <a16:creationId xmlns:a16="http://schemas.microsoft.com/office/drawing/2014/main" id="{16FBDE32-6153-FA51-5756-BAC072E5EF4A}"/>
                </a:ext>
              </a:extLst>
            </p:cNvPr>
            <p:cNvSpPr/>
            <p:nvPr/>
          </p:nvSpPr>
          <p:spPr>
            <a:xfrm>
              <a:off x="2381875" y="2756725"/>
              <a:ext cx="21700" cy="21425"/>
            </a:xfrm>
            <a:custGeom>
              <a:avLst/>
              <a:gdLst/>
              <a:ahLst/>
              <a:cxnLst/>
              <a:rect l="l" t="t" r="r" b="b"/>
              <a:pathLst>
                <a:path w="868" h="857" extrusionOk="0">
                  <a:moveTo>
                    <a:pt x="791" y="1"/>
                  </a:moveTo>
                  <a:cubicBezTo>
                    <a:pt x="773" y="1"/>
                    <a:pt x="754" y="9"/>
                    <a:pt x="734" y="28"/>
                  </a:cubicBezTo>
                  <a:lnTo>
                    <a:pt x="134" y="362"/>
                  </a:lnTo>
                  <a:cubicBezTo>
                    <a:pt x="67" y="395"/>
                    <a:pt x="0" y="495"/>
                    <a:pt x="0" y="595"/>
                  </a:cubicBezTo>
                  <a:lnTo>
                    <a:pt x="0" y="762"/>
                  </a:lnTo>
                  <a:cubicBezTo>
                    <a:pt x="0" y="809"/>
                    <a:pt x="34" y="856"/>
                    <a:pt x="77" y="856"/>
                  </a:cubicBezTo>
                  <a:cubicBezTo>
                    <a:pt x="95" y="856"/>
                    <a:pt x="114" y="848"/>
                    <a:pt x="134" y="829"/>
                  </a:cubicBezTo>
                  <a:lnTo>
                    <a:pt x="734" y="495"/>
                  </a:lnTo>
                  <a:cubicBezTo>
                    <a:pt x="801" y="462"/>
                    <a:pt x="834" y="362"/>
                    <a:pt x="868" y="262"/>
                  </a:cubicBezTo>
                  <a:lnTo>
                    <a:pt x="868" y="95"/>
                  </a:lnTo>
                  <a:cubicBezTo>
                    <a:pt x="868" y="48"/>
                    <a:pt x="834" y="1"/>
                    <a:pt x="7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168;p75">
              <a:extLst>
                <a:ext uri="{FF2B5EF4-FFF2-40B4-BE49-F238E27FC236}">
                  <a16:creationId xmlns:a16="http://schemas.microsoft.com/office/drawing/2014/main" id="{9D9A1EF7-AE43-CD8F-A1C5-A0E2C3CBD109}"/>
                </a:ext>
              </a:extLst>
            </p:cNvPr>
            <p:cNvSpPr/>
            <p:nvPr/>
          </p:nvSpPr>
          <p:spPr>
            <a:xfrm>
              <a:off x="2350175" y="2775075"/>
              <a:ext cx="20875" cy="21050"/>
            </a:xfrm>
            <a:custGeom>
              <a:avLst/>
              <a:gdLst/>
              <a:ahLst/>
              <a:cxnLst/>
              <a:rect l="l" t="t" r="r" b="b"/>
              <a:pathLst>
                <a:path w="835" h="842" extrusionOk="0">
                  <a:moveTo>
                    <a:pt x="773" y="0"/>
                  </a:moveTo>
                  <a:cubicBezTo>
                    <a:pt x="754" y="0"/>
                    <a:pt x="731" y="8"/>
                    <a:pt x="701" y="28"/>
                  </a:cubicBezTo>
                  <a:lnTo>
                    <a:pt x="134" y="362"/>
                  </a:lnTo>
                  <a:cubicBezTo>
                    <a:pt x="68" y="395"/>
                    <a:pt x="1" y="495"/>
                    <a:pt x="1" y="562"/>
                  </a:cubicBezTo>
                  <a:lnTo>
                    <a:pt x="1" y="762"/>
                  </a:lnTo>
                  <a:cubicBezTo>
                    <a:pt x="1" y="811"/>
                    <a:pt x="37" y="842"/>
                    <a:pt x="82" y="842"/>
                  </a:cubicBezTo>
                  <a:cubicBezTo>
                    <a:pt x="98" y="842"/>
                    <a:pt x="116" y="838"/>
                    <a:pt x="134" y="829"/>
                  </a:cubicBezTo>
                  <a:lnTo>
                    <a:pt x="701" y="495"/>
                  </a:lnTo>
                  <a:cubicBezTo>
                    <a:pt x="801" y="428"/>
                    <a:pt x="835" y="362"/>
                    <a:pt x="835" y="261"/>
                  </a:cubicBezTo>
                  <a:lnTo>
                    <a:pt x="835" y="95"/>
                  </a:lnTo>
                  <a:cubicBezTo>
                    <a:pt x="835" y="48"/>
                    <a:pt x="818" y="0"/>
                    <a:pt x="7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69;p75">
              <a:extLst>
                <a:ext uri="{FF2B5EF4-FFF2-40B4-BE49-F238E27FC236}">
                  <a16:creationId xmlns:a16="http://schemas.microsoft.com/office/drawing/2014/main" id="{C226DAAD-7D68-C641-822D-9BDCAE286CF7}"/>
                </a:ext>
              </a:extLst>
            </p:cNvPr>
            <p:cNvSpPr/>
            <p:nvPr/>
          </p:nvSpPr>
          <p:spPr>
            <a:xfrm>
              <a:off x="2350175" y="2708375"/>
              <a:ext cx="191825" cy="123950"/>
            </a:xfrm>
            <a:custGeom>
              <a:avLst/>
              <a:gdLst/>
              <a:ahLst/>
              <a:cxnLst/>
              <a:rect l="l" t="t" r="r" b="b"/>
              <a:pathLst>
                <a:path w="7673" h="4958" extrusionOk="0">
                  <a:moveTo>
                    <a:pt x="7542" y="1"/>
                  </a:moveTo>
                  <a:cubicBezTo>
                    <a:pt x="7511" y="1"/>
                    <a:pt x="7477" y="9"/>
                    <a:pt x="7439" y="27"/>
                  </a:cubicBezTo>
                  <a:lnTo>
                    <a:pt x="234" y="4197"/>
                  </a:lnTo>
                  <a:cubicBezTo>
                    <a:pt x="101" y="4264"/>
                    <a:pt x="34" y="4397"/>
                    <a:pt x="1" y="4564"/>
                  </a:cubicBezTo>
                  <a:lnTo>
                    <a:pt x="1" y="4798"/>
                  </a:lnTo>
                  <a:cubicBezTo>
                    <a:pt x="1" y="4895"/>
                    <a:pt x="54" y="4957"/>
                    <a:pt x="136" y="4957"/>
                  </a:cubicBezTo>
                  <a:cubicBezTo>
                    <a:pt x="165" y="4957"/>
                    <a:pt x="199" y="4949"/>
                    <a:pt x="234" y="4931"/>
                  </a:cubicBezTo>
                  <a:lnTo>
                    <a:pt x="7439" y="761"/>
                  </a:lnTo>
                  <a:cubicBezTo>
                    <a:pt x="7573" y="661"/>
                    <a:pt x="7673" y="528"/>
                    <a:pt x="7673" y="361"/>
                  </a:cubicBezTo>
                  <a:lnTo>
                    <a:pt x="7673" y="127"/>
                  </a:lnTo>
                  <a:cubicBezTo>
                    <a:pt x="7673" y="55"/>
                    <a:pt x="7621" y="1"/>
                    <a:pt x="754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70;p75">
              <a:extLst>
                <a:ext uri="{FF2B5EF4-FFF2-40B4-BE49-F238E27FC236}">
                  <a16:creationId xmlns:a16="http://schemas.microsoft.com/office/drawing/2014/main" id="{238AF78D-9C4A-315C-B94E-733024C53B56}"/>
                </a:ext>
              </a:extLst>
            </p:cNvPr>
            <p:cNvSpPr/>
            <p:nvPr/>
          </p:nvSpPr>
          <p:spPr>
            <a:xfrm>
              <a:off x="2784650" y="2227025"/>
              <a:ext cx="33400" cy="83225"/>
            </a:xfrm>
            <a:custGeom>
              <a:avLst/>
              <a:gdLst/>
              <a:ahLst/>
              <a:cxnLst/>
              <a:rect l="l" t="t" r="r" b="b"/>
              <a:pathLst>
                <a:path w="1336" h="3329" extrusionOk="0">
                  <a:moveTo>
                    <a:pt x="1268" y="1"/>
                  </a:moveTo>
                  <a:lnTo>
                    <a:pt x="1068" y="101"/>
                  </a:lnTo>
                  <a:cubicBezTo>
                    <a:pt x="1068" y="134"/>
                    <a:pt x="1035" y="134"/>
                    <a:pt x="1035" y="168"/>
                  </a:cubicBezTo>
                  <a:cubicBezTo>
                    <a:pt x="1035" y="201"/>
                    <a:pt x="1035" y="234"/>
                    <a:pt x="1035" y="268"/>
                  </a:cubicBezTo>
                  <a:lnTo>
                    <a:pt x="1035" y="1802"/>
                  </a:lnTo>
                  <a:lnTo>
                    <a:pt x="334" y="635"/>
                  </a:lnTo>
                  <a:lnTo>
                    <a:pt x="301" y="601"/>
                  </a:lnTo>
                  <a:lnTo>
                    <a:pt x="268" y="601"/>
                  </a:lnTo>
                  <a:lnTo>
                    <a:pt x="68" y="701"/>
                  </a:lnTo>
                  <a:cubicBezTo>
                    <a:pt x="68" y="701"/>
                    <a:pt x="34" y="735"/>
                    <a:pt x="34" y="735"/>
                  </a:cubicBezTo>
                  <a:cubicBezTo>
                    <a:pt x="34" y="768"/>
                    <a:pt x="1" y="802"/>
                    <a:pt x="1" y="835"/>
                  </a:cubicBezTo>
                  <a:lnTo>
                    <a:pt x="1" y="3237"/>
                  </a:lnTo>
                  <a:cubicBezTo>
                    <a:pt x="1" y="3270"/>
                    <a:pt x="34" y="3303"/>
                    <a:pt x="34" y="3303"/>
                  </a:cubicBezTo>
                  <a:cubicBezTo>
                    <a:pt x="34" y="3320"/>
                    <a:pt x="43" y="3328"/>
                    <a:pt x="51" y="3328"/>
                  </a:cubicBezTo>
                  <a:cubicBezTo>
                    <a:pt x="59" y="3328"/>
                    <a:pt x="68" y="3320"/>
                    <a:pt x="68" y="3303"/>
                  </a:cubicBezTo>
                  <a:lnTo>
                    <a:pt x="268" y="3203"/>
                  </a:lnTo>
                  <a:cubicBezTo>
                    <a:pt x="301" y="3203"/>
                    <a:pt x="301" y="3170"/>
                    <a:pt x="334" y="3137"/>
                  </a:cubicBezTo>
                  <a:cubicBezTo>
                    <a:pt x="334" y="3103"/>
                    <a:pt x="334" y="3103"/>
                    <a:pt x="334" y="3070"/>
                  </a:cubicBezTo>
                  <a:lnTo>
                    <a:pt x="334" y="1502"/>
                  </a:lnTo>
                  <a:lnTo>
                    <a:pt x="1002" y="2670"/>
                  </a:lnTo>
                  <a:lnTo>
                    <a:pt x="1035" y="2703"/>
                  </a:lnTo>
                  <a:lnTo>
                    <a:pt x="1102" y="2703"/>
                  </a:lnTo>
                  <a:lnTo>
                    <a:pt x="1268" y="2636"/>
                  </a:lnTo>
                  <a:cubicBezTo>
                    <a:pt x="1302" y="2603"/>
                    <a:pt x="1302" y="2569"/>
                    <a:pt x="1335" y="2569"/>
                  </a:cubicBezTo>
                  <a:cubicBezTo>
                    <a:pt x="1335" y="2536"/>
                    <a:pt x="1335" y="2503"/>
                    <a:pt x="1335" y="2469"/>
                  </a:cubicBezTo>
                  <a:lnTo>
                    <a:pt x="1335" y="68"/>
                  </a:lnTo>
                  <a:cubicBezTo>
                    <a:pt x="1335" y="34"/>
                    <a:pt x="1335" y="1"/>
                    <a:pt x="1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71;p75">
              <a:extLst>
                <a:ext uri="{FF2B5EF4-FFF2-40B4-BE49-F238E27FC236}">
                  <a16:creationId xmlns:a16="http://schemas.microsoft.com/office/drawing/2014/main" id="{EB9C7B5D-23E0-2043-C99F-B58D110A9795}"/>
                </a:ext>
              </a:extLst>
            </p:cNvPr>
            <p:cNvSpPr/>
            <p:nvPr/>
          </p:nvSpPr>
          <p:spPr>
            <a:xfrm>
              <a:off x="2825525" y="2222025"/>
              <a:ext cx="28375" cy="60075"/>
            </a:xfrm>
            <a:custGeom>
              <a:avLst/>
              <a:gdLst/>
              <a:ahLst/>
              <a:cxnLst/>
              <a:rect l="l" t="t" r="r" b="b"/>
              <a:pathLst>
                <a:path w="1135" h="2403" extrusionOk="0">
                  <a:moveTo>
                    <a:pt x="1101" y="1"/>
                  </a:moveTo>
                  <a:lnTo>
                    <a:pt x="901" y="101"/>
                  </a:lnTo>
                  <a:cubicBezTo>
                    <a:pt x="901" y="101"/>
                    <a:pt x="868" y="134"/>
                    <a:pt x="868" y="168"/>
                  </a:cubicBezTo>
                  <a:cubicBezTo>
                    <a:pt x="868" y="201"/>
                    <a:pt x="868" y="201"/>
                    <a:pt x="868" y="234"/>
                  </a:cubicBezTo>
                  <a:lnTo>
                    <a:pt x="868" y="1168"/>
                  </a:lnTo>
                  <a:cubicBezTo>
                    <a:pt x="868" y="1302"/>
                    <a:pt x="834" y="1435"/>
                    <a:pt x="801" y="1569"/>
                  </a:cubicBezTo>
                  <a:cubicBezTo>
                    <a:pt x="768" y="1669"/>
                    <a:pt x="701" y="1769"/>
                    <a:pt x="601" y="1835"/>
                  </a:cubicBezTo>
                  <a:cubicBezTo>
                    <a:pt x="551" y="1869"/>
                    <a:pt x="509" y="1885"/>
                    <a:pt x="476" y="1885"/>
                  </a:cubicBezTo>
                  <a:cubicBezTo>
                    <a:pt x="442" y="1885"/>
                    <a:pt x="417" y="1869"/>
                    <a:pt x="401" y="1835"/>
                  </a:cubicBezTo>
                  <a:cubicBezTo>
                    <a:pt x="334" y="1735"/>
                    <a:pt x="334" y="1602"/>
                    <a:pt x="334" y="1502"/>
                  </a:cubicBezTo>
                  <a:lnTo>
                    <a:pt x="334" y="535"/>
                  </a:lnTo>
                  <a:cubicBezTo>
                    <a:pt x="334" y="535"/>
                    <a:pt x="334" y="501"/>
                    <a:pt x="334" y="501"/>
                  </a:cubicBezTo>
                  <a:cubicBezTo>
                    <a:pt x="317" y="484"/>
                    <a:pt x="309" y="476"/>
                    <a:pt x="305" y="476"/>
                  </a:cubicBezTo>
                  <a:cubicBezTo>
                    <a:pt x="301" y="476"/>
                    <a:pt x="301" y="484"/>
                    <a:pt x="301" y="501"/>
                  </a:cubicBezTo>
                  <a:lnTo>
                    <a:pt x="100" y="601"/>
                  </a:lnTo>
                  <a:cubicBezTo>
                    <a:pt x="67" y="601"/>
                    <a:pt x="67" y="635"/>
                    <a:pt x="67" y="635"/>
                  </a:cubicBezTo>
                  <a:cubicBezTo>
                    <a:pt x="34" y="668"/>
                    <a:pt x="34" y="701"/>
                    <a:pt x="67" y="735"/>
                  </a:cubicBezTo>
                  <a:lnTo>
                    <a:pt x="0" y="1735"/>
                  </a:lnTo>
                  <a:cubicBezTo>
                    <a:pt x="0" y="1835"/>
                    <a:pt x="34" y="1969"/>
                    <a:pt x="34" y="2069"/>
                  </a:cubicBezTo>
                  <a:cubicBezTo>
                    <a:pt x="34" y="2136"/>
                    <a:pt x="67" y="2236"/>
                    <a:pt x="134" y="2302"/>
                  </a:cubicBezTo>
                  <a:cubicBezTo>
                    <a:pt x="167" y="2369"/>
                    <a:pt x="201" y="2403"/>
                    <a:pt x="267" y="2403"/>
                  </a:cubicBezTo>
                  <a:cubicBezTo>
                    <a:pt x="367" y="2403"/>
                    <a:pt x="467" y="2369"/>
                    <a:pt x="534" y="2336"/>
                  </a:cubicBezTo>
                  <a:cubicBezTo>
                    <a:pt x="601" y="2269"/>
                    <a:pt x="668" y="2202"/>
                    <a:pt x="734" y="2136"/>
                  </a:cubicBezTo>
                  <a:cubicBezTo>
                    <a:pt x="768" y="2069"/>
                    <a:pt x="834" y="2002"/>
                    <a:pt x="868" y="1902"/>
                  </a:cubicBezTo>
                  <a:lnTo>
                    <a:pt x="868" y="2002"/>
                  </a:lnTo>
                  <a:cubicBezTo>
                    <a:pt x="868" y="2002"/>
                    <a:pt x="868" y="2036"/>
                    <a:pt x="868" y="2069"/>
                  </a:cubicBezTo>
                  <a:lnTo>
                    <a:pt x="901" y="2069"/>
                  </a:lnTo>
                  <a:lnTo>
                    <a:pt x="1101" y="1936"/>
                  </a:lnTo>
                  <a:cubicBezTo>
                    <a:pt x="1101" y="1936"/>
                    <a:pt x="1135" y="1902"/>
                    <a:pt x="1135" y="1902"/>
                  </a:cubicBezTo>
                  <a:cubicBezTo>
                    <a:pt x="1135" y="1869"/>
                    <a:pt x="1135" y="1835"/>
                    <a:pt x="1135" y="1802"/>
                  </a:cubicBezTo>
                  <a:lnTo>
                    <a:pt x="1135" y="68"/>
                  </a:lnTo>
                  <a:cubicBezTo>
                    <a:pt x="1135" y="34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72;p75">
              <a:extLst>
                <a:ext uri="{FF2B5EF4-FFF2-40B4-BE49-F238E27FC236}">
                  <a16:creationId xmlns:a16="http://schemas.microsoft.com/office/drawing/2014/main" id="{51BC253A-E9DA-789D-30BA-872345A22772}"/>
                </a:ext>
              </a:extLst>
            </p:cNvPr>
            <p:cNvSpPr/>
            <p:nvPr/>
          </p:nvSpPr>
          <p:spPr>
            <a:xfrm>
              <a:off x="2865550" y="2192850"/>
              <a:ext cx="46725" cy="71750"/>
            </a:xfrm>
            <a:custGeom>
              <a:avLst/>
              <a:gdLst/>
              <a:ahLst/>
              <a:cxnLst/>
              <a:rect l="l" t="t" r="r" b="b"/>
              <a:pathLst>
                <a:path w="1869" h="2870" extrusionOk="0">
                  <a:moveTo>
                    <a:pt x="1602" y="0"/>
                  </a:moveTo>
                  <a:cubicBezTo>
                    <a:pt x="1535" y="0"/>
                    <a:pt x="1435" y="34"/>
                    <a:pt x="1368" y="67"/>
                  </a:cubicBezTo>
                  <a:cubicBezTo>
                    <a:pt x="1335" y="100"/>
                    <a:pt x="1301" y="134"/>
                    <a:pt x="1268" y="167"/>
                  </a:cubicBezTo>
                  <a:cubicBezTo>
                    <a:pt x="1235" y="200"/>
                    <a:pt x="1201" y="234"/>
                    <a:pt x="1168" y="267"/>
                  </a:cubicBezTo>
                  <a:cubicBezTo>
                    <a:pt x="1135" y="334"/>
                    <a:pt x="1101" y="367"/>
                    <a:pt x="1068" y="434"/>
                  </a:cubicBezTo>
                  <a:cubicBezTo>
                    <a:pt x="1035" y="501"/>
                    <a:pt x="1001" y="567"/>
                    <a:pt x="968" y="601"/>
                  </a:cubicBezTo>
                  <a:cubicBezTo>
                    <a:pt x="968" y="534"/>
                    <a:pt x="901" y="501"/>
                    <a:pt x="834" y="467"/>
                  </a:cubicBezTo>
                  <a:cubicBezTo>
                    <a:pt x="734" y="467"/>
                    <a:pt x="634" y="467"/>
                    <a:pt x="568" y="534"/>
                  </a:cubicBezTo>
                  <a:cubicBezTo>
                    <a:pt x="501" y="567"/>
                    <a:pt x="468" y="634"/>
                    <a:pt x="401" y="701"/>
                  </a:cubicBezTo>
                  <a:cubicBezTo>
                    <a:pt x="334" y="768"/>
                    <a:pt x="301" y="834"/>
                    <a:pt x="267" y="934"/>
                  </a:cubicBezTo>
                  <a:lnTo>
                    <a:pt x="267" y="834"/>
                  </a:lnTo>
                  <a:cubicBezTo>
                    <a:pt x="301" y="834"/>
                    <a:pt x="301" y="801"/>
                    <a:pt x="267" y="801"/>
                  </a:cubicBezTo>
                  <a:cubicBezTo>
                    <a:pt x="267" y="784"/>
                    <a:pt x="267" y="776"/>
                    <a:pt x="263" y="776"/>
                  </a:cubicBezTo>
                  <a:cubicBezTo>
                    <a:pt x="259" y="776"/>
                    <a:pt x="251" y="784"/>
                    <a:pt x="234" y="801"/>
                  </a:cubicBezTo>
                  <a:lnTo>
                    <a:pt x="34" y="901"/>
                  </a:lnTo>
                  <a:cubicBezTo>
                    <a:pt x="34" y="901"/>
                    <a:pt x="1" y="934"/>
                    <a:pt x="1" y="968"/>
                  </a:cubicBezTo>
                  <a:cubicBezTo>
                    <a:pt x="1" y="968"/>
                    <a:pt x="1" y="1001"/>
                    <a:pt x="1" y="1034"/>
                  </a:cubicBezTo>
                  <a:lnTo>
                    <a:pt x="1" y="2802"/>
                  </a:lnTo>
                  <a:cubicBezTo>
                    <a:pt x="1" y="2836"/>
                    <a:pt x="1" y="2836"/>
                    <a:pt x="1" y="2869"/>
                  </a:cubicBezTo>
                  <a:lnTo>
                    <a:pt x="34" y="2869"/>
                  </a:lnTo>
                  <a:lnTo>
                    <a:pt x="234" y="2769"/>
                  </a:lnTo>
                  <a:cubicBezTo>
                    <a:pt x="267" y="2736"/>
                    <a:pt x="267" y="2736"/>
                    <a:pt x="267" y="2702"/>
                  </a:cubicBezTo>
                  <a:cubicBezTo>
                    <a:pt x="301" y="2669"/>
                    <a:pt x="301" y="2636"/>
                    <a:pt x="267" y="2636"/>
                  </a:cubicBezTo>
                  <a:lnTo>
                    <a:pt x="267" y="1635"/>
                  </a:lnTo>
                  <a:cubicBezTo>
                    <a:pt x="267" y="1468"/>
                    <a:pt x="301" y="1335"/>
                    <a:pt x="367" y="1201"/>
                  </a:cubicBezTo>
                  <a:cubicBezTo>
                    <a:pt x="401" y="1134"/>
                    <a:pt x="434" y="1068"/>
                    <a:pt x="534" y="1001"/>
                  </a:cubicBezTo>
                  <a:cubicBezTo>
                    <a:pt x="568" y="984"/>
                    <a:pt x="601" y="976"/>
                    <a:pt x="630" y="976"/>
                  </a:cubicBezTo>
                  <a:cubicBezTo>
                    <a:pt x="659" y="976"/>
                    <a:pt x="684" y="984"/>
                    <a:pt x="701" y="1001"/>
                  </a:cubicBezTo>
                  <a:cubicBezTo>
                    <a:pt x="768" y="1101"/>
                    <a:pt x="768" y="1201"/>
                    <a:pt x="768" y="1335"/>
                  </a:cubicBezTo>
                  <a:lnTo>
                    <a:pt x="768" y="2335"/>
                  </a:lnTo>
                  <a:cubicBezTo>
                    <a:pt x="768" y="2335"/>
                    <a:pt x="768" y="2369"/>
                    <a:pt x="801" y="2369"/>
                  </a:cubicBezTo>
                  <a:cubicBezTo>
                    <a:pt x="801" y="2385"/>
                    <a:pt x="809" y="2394"/>
                    <a:pt x="818" y="2394"/>
                  </a:cubicBezTo>
                  <a:cubicBezTo>
                    <a:pt x="826" y="2394"/>
                    <a:pt x="834" y="2385"/>
                    <a:pt x="834" y="2369"/>
                  </a:cubicBezTo>
                  <a:lnTo>
                    <a:pt x="1001" y="2269"/>
                  </a:lnTo>
                  <a:cubicBezTo>
                    <a:pt x="1035" y="2269"/>
                    <a:pt x="1068" y="2235"/>
                    <a:pt x="1068" y="2202"/>
                  </a:cubicBezTo>
                  <a:cubicBezTo>
                    <a:pt x="1068" y="2202"/>
                    <a:pt x="1101" y="2169"/>
                    <a:pt x="1068" y="2135"/>
                  </a:cubicBezTo>
                  <a:lnTo>
                    <a:pt x="1068" y="1134"/>
                  </a:lnTo>
                  <a:cubicBezTo>
                    <a:pt x="1068" y="1001"/>
                    <a:pt x="1101" y="868"/>
                    <a:pt x="1168" y="734"/>
                  </a:cubicBezTo>
                  <a:cubicBezTo>
                    <a:pt x="1201" y="667"/>
                    <a:pt x="1268" y="601"/>
                    <a:pt x="1335" y="534"/>
                  </a:cubicBezTo>
                  <a:cubicBezTo>
                    <a:pt x="1368" y="517"/>
                    <a:pt x="1402" y="509"/>
                    <a:pt x="1431" y="509"/>
                  </a:cubicBezTo>
                  <a:cubicBezTo>
                    <a:pt x="1460" y="509"/>
                    <a:pt x="1485" y="517"/>
                    <a:pt x="1502" y="534"/>
                  </a:cubicBezTo>
                  <a:cubicBezTo>
                    <a:pt x="1568" y="634"/>
                    <a:pt x="1568" y="768"/>
                    <a:pt x="1568" y="868"/>
                  </a:cubicBezTo>
                  <a:lnTo>
                    <a:pt x="1568" y="1868"/>
                  </a:lnTo>
                  <a:cubicBezTo>
                    <a:pt x="1568" y="1868"/>
                    <a:pt x="1568" y="1902"/>
                    <a:pt x="1568" y="1902"/>
                  </a:cubicBezTo>
                  <a:lnTo>
                    <a:pt x="1602" y="1902"/>
                  </a:lnTo>
                  <a:lnTo>
                    <a:pt x="1802" y="1802"/>
                  </a:lnTo>
                  <a:cubicBezTo>
                    <a:pt x="1802" y="1802"/>
                    <a:pt x="1835" y="1768"/>
                    <a:pt x="1835" y="1768"/>
                  </a:cubicBezTo>
                  <a:cubicBezTo>
                    <a:pt x="1869" y="1735"/>
                    <a:pt x="1869" y="1702"/>
                    <a:pt x="1869" y="1668"/>
                  </a:cubicBezTo>
                  <a:lnTo>
                    <a:pt x="1869" y="667"/>
                  </a:lnTo>
                  <a:cubicBezTo>
                    <a:pt x="1869" y="567"/>
                    <a:pt x="1869" y="434"/>
                    <a:pt x="1835" y="334"/>
                  </a:cubicBezTo>
                  <a:cubicBezTo>
                    <a:pt x="1835" y="267"/>
                    <a:pt x="1802" y="167"/>
                    <a:pt x="1768" y="100"/>
                  </a:cubicBezTo>
                  <a:cubicBezTo>
                    <a:pt x="1735" y="67"/>
                    <a:pt x="1668" y="0"/>
                    <a:pt x="1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73;p75">
              <a:extLst>
                <a:ext uri="{FF2B5EF4-FFF2-40B4-BE49-F238E27FC236}">
                  <a16:creationId xmlns:a16="http://schemas.microsoft.com/office/drawing/2014/main" id="{82E42299-EC2D-6FF5-A8B9-960E99D600B7}"/>
                </a:ext>
              </a:extLst>
            </p:cNvPr>
            <p:cNvSpPr/>
            <p:nvPr/>
          </p:nvSpPr>
          <p:spPr>
            <a:xfrm>
              <a:off x="2921425" y="2162000"/>
              <a:ext cx="29200" cy="69850"/>
            </a:xfrm>
            <a:custGeom>
              <a:avLst/>
              <a:gdLst/>
              <a:ahLst/>
              <a:cxnLst/>
              <a:rect l="l" t="t" r="r" b="b"/>
              <a:pathLst>
                <a:path w="1168" h="2794" extrusionOk="0">
                  <a:moveTo>
                    <a:pt x="668" y="884"/>
                  </a:moveTo>
                  <a:cubicBezTo>
                    <a:pt x="701" y="884"/>
                    <a:pt x="734" y="901"/>
                    <a:pt x="768" y="934"/>
                  </a:cubicBezTo>
                  <a:cubicBezTo>
                    <a:pt x="834" y="967"/>
                    <a:pt x="868" y="1068"/>
                    <a:pt x="868" y="1201"/>
                  </a:cubicBezTo>
                  <a:cubicBezTo>
                    <a:pt x="868" y="1268"/>
                    <a:pt x="868" y="1334"/>
                    <a:pt x="868" y="1401"/>
                  </a:cubicBezTo>
                  <a:cubicBezTo>
                    <a:pt x="868" y="1568"/>
                    <a:pt x="834" y="1701"/>
                    <a:pt x="768" y="1835"/>
                  </a:cubicBezTo>
                  <a:cubicBezTo>
                    <a:pt x="734" y="1935"/>
                    <a:pt x="668" y="2002"/>
                    <a:pt x="568" y="2068"/>
                  </a:cubicBezTo>
                  <a:cubicBezTo>
                    <a:pt x="534" y="2085"/>
                    <a:pt x="501" y="2093"/>
                    <a:pt x="467" y="2093"/>
                  </a:cubicBezTo>
                  <a:cubicBezTo>
                    <a:pt x="434" y="2093"/>
                    <a:pt x="401" y="2085"/>
                    <a:pt x="367" y="2068"/>
                  </a:cubicBezTo>
                  <a:cubicBezTo>
                    <a:pt x="301" y="2002"/>
                    <a:pt x="267" y="1901"/>
                    <a:pt x="267" y="1801"/>
                  </a:cubicBezTo>
                  <a:cubicBezTo>
                    <a:pt x="267" y="1768"/>
                    <a:pt x="267" y="1701"/>
                    <a:pt x="267" y="1668"/>
                  </a:cubicBezTo>
                  <a:cubicBezTo>
                    <a:pt x="267" y="1601"/>
                    <a:pt x="267" y="1568"/>
                    <a:pt x="267" y="1501"/>
                  </a:cubicBezTo>
                  <a:cubicBezTo>
                    <a:pt x="267" y="1401"/>
                    <a:pt x="301" y="1268"/>
                    <a:pt x="367" y="1168"/>
                  </a:cubicBezTo>
                  <a:cubicBezTo>
                    <a:pt x="401" y="1068"/>
                    <a:pt x="467" y="967"/>
                    <a:pt x="568" y="934"/>
                  </a:cubicBezTo>
                  <a:cubicBezTo>
                    <a:pt x="601" y="901"/>
                    <a:pt x="634" y="884"/>
                    <a:pt x="668" y="884"/>
                  </a:cubicBezTo>
                  <a:close/>
                  <a:moveTo>
                    <a:pt x="234" y="0"/>
                  </a:moveTo>
                  <a:lnTo>
                    <a:pt x="34" y="134"/>
                  </a:lnTo>
                  <a:cubicBezTo>
                    <a:pt x="34" y="134"/>
                    <a:pt x="0" y="167"/>
                    <a:pt x="0" y="167"/>
                  </a:cubicBezTo>
                  <a:cubicBezTo>
                    <a:pt x="0" y="200"/>
                    <a:pt x="0" y="234"/>
                    <a:pt x="0" y="267"/>
                  </a:cubicBezTo>
                  <a:lnTo>
                    <a:pt x="0" y="2735"/>
                  </a:lnTo>
                  <a:cubicBezTo>
                    <a:pt x="0" y="2735"/>
                    <a:pt x="0" y="2769"/>
                    <a:pt x="0" y="2769"/>
                  </a:cubicBezTo>
                  <a:cubicBezTo>
                    <a:pt x="0" y="2785"/>
                    <a:pt x="9" y="2794"/>
                    <a:pt x="17" y="2794"/>
                  </a:cubicBezTo>
                  <a:cubicBezTo>
                    <a:pt x="25" y="2794"/>
                    <a:pt x="34" y="2785"/>
                    <a:pt x="34" y="2769"/>
                  </a:cubicBezTo>
                  <a:lnTo>
                    <a:pt x="234" y="2669"/>
                  </a:lnTo>
                  <a:cubicBezTo>
                    <a:pt x="234" y="2669"/>
                    <a:pt x="267" y="2635"/>
                    <a:pt x="267" y="2602"/>
                  </a:cubicBezTo>
                  <a:cubicBezTo>
                    <a:pt x="267" y="2602"/>
                    <a:pt x="267" y="2569"/>
                    <a:pt x="267" y="2535"/>
                  </a:cubicBezTo>
                  <a:lnTo>
                    <a:pt x="267" y="2435"/>
                  </a:lnTo>
                  <a:cubicBezTo>
                    <a:pt x="301" y="2469"/>
                    <a:pt x="301" y="2469"/>
                    <a:pt x="334" y="2502"/>
                  </a:cubicBezTo>
                  <a:cubicBezTo>
                    <a:pt x="334" y="2502"/>
                    <a:pt x="367" y="2502"/>
                    <a:pt x="401" y="2535"/>
                  </a:cubicBezTo>
                  <a:lnTo>
                    <a:pt x="501" y="2535"/>
                  </a:lnTo>
                  <a:cubicBezTo>
                    <a:pt x="534" y="2502"/>
                    <a:pt x="601" y="2502"/>
                    <a:pt x="634" y="2469"/>
                  </a:cubicBezTo>
                  <a:cubicBezTo>
                    <a:pt x="734" y="2402"/>
                    <a:pt x="801" y="2335"/>
                    <a:pt x="868" y="2268"/>
                  </a:cubicBezTo>
                  <a:cubicBezTo>
                    <a:pt x="934" y="2168"/>
                    <a:pt x="968" y="2068"/>
                    <a:pt x="1035" y="1968"/>
                  </a:cubicBezTo>
                  <a:cubicBezTo>
                    <a:pt x="1068" y="1868"/>
                    <a:pt x="1101" y="1735"/>
                    <a:pt x="1135" y="1635"/>
                  </a:cubicBezTo>
                  <a:cubicBezTo>
                    <a:pt x="1168" y="1501"/>
                    <a:pt x="1168" y="1401"/>
                    <a:pt x="1168" y="1268"/>
                  </a:cubicBezTo>
                  <a:cubicBezTo>
                    <a:pt x="1168" y="1234"/>
                    <a:pt x="1168" y="1168"/>
                    <a:pt x="1168" y="1134"/>
                  </a:cubicBezTo>
                  <a:cubicBezTo>
                    <a:pt x="1168" y="1101"/>
                    <a:pt x="1168" y="1034"/>
                    <a:pt x="1168" y="1001"/>
                  </a:cubicBezTo>
                  <a:cubicBezTo>
                    <a:pt x="1168" y="901"/>
                    <a:pt x="1168" y="801"/>
                    <a:pt x="1135" y="701"/>
                  </a:cubicBezTo>
                  <a:cubicBezTo>
                    <a:pt x="1101" y="634"/>
                    <a:pt x="1068" y="534"/>
                    <a:pt x="1035" y="467"/>
                  </a:cubicBezTo>
                  <a:cubicBezTo>
                    <a:pt x="1001" y="434"/>
                    <a:pt x="934" y="400"/>
                    <a:pt x="868" y="400"/>
                  </a:cubicBezTo>
                  <a:cubicBezTo>
                    <a:pt x="838" y="391"/>
                    <a:pt x="812" y="387"/>
                    <a:pt x="788" y="387"/>
                  </a:cubicBezTo>
                  <a:cubicBezTo>
                    <a:pt x="729" y="387"/>
                    <a:pt x="681" y="410"/>
                    <a:pt x="634" y="434"/>
                  </a:cubicBezTo>
                  <a:cubicBezTo>
                    <a:pt x="601" y="467"/>
                    <a:pt x="534" y="500"/>
                    <a:pt x="501" y="534"/>
                  </a:cubicBezTo>
                  <a:cubicBezTo>
                    <a:pt x="467" y="567"/>
                    <a:pt x="434" y="601"/>
                    <a:pt x="401" y="634"/>
                  </a:cubicBezTo>
                  <a:cubicBezTo>
                    <a:pt x="367" y="701"/>
                    <a:pt x="334" y="734"/>
                    <a:pt x="334" y="767"/>
                  </a:cubicBezTo>
                  <a:cubicBezTo>
                    <a:pt x="301" y="801"/>
                    <a:pt x="301" y="834"/>
                    <a:pt x="267" y="867"/>
                  </a:cubicBezTo>
                  <a:lnTo>
                    <a:pt x="267" y="67"/>
                  </a:lnTo>
                  <a:cubicBezTo>
                    <a:pt x="267" y="67"/>
                    <a:pt x="267" y="33"/>
                    <a:pt x="2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74;p75">
              <a:extLst>
                <a:ext uri="{FF2B5EF4-FFF2-40B4-BE49-F238E27FC236}">
                  <a16:creationId xmlns:a16="http://schemas.microsoft.com/office/drawing/2014/main" id="{A53828B1-B81F-A646-7B32-A0A1EADECA29}"/>
                </a:ext>
              </a:extLst>
            </p:cNvPr>
            <p:cNvSpPr/>
            <p:nvPr/>
          </p:nvSpPr>
          <p:spPr>
            <a:xfrm>
              <a:off x="2956450" y="2151975"/>
              <a:ext cx="30050" cy="53400"/>
            </a:xfrm>
            <a:custGeom>
              <a:avLst/>
              <a:gdLst/>
              <a:ahLst/>
              <a:cxnLst/>
              <a:rect l="l" t="t" r="r" b="b"/>
              <a:pathLst>
                <a:path w="1202" h="2136" extrusionOk="0">
                  <a:moveTo>
                    <a:pt x="734" y="468"/>
                  </a:moveTo>
                  <a:cubicBezTo>
                    <a:pt x="768" y="468"/>
                    <a:pt x="801" y="468"/>
                    <a:pt x="801" y="501"/>
                  </a:cubicBezTo>
                  <a:cubicBezTo>
                    <a:pt x="834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01"/>
                  </a:cubicBezTo>
                  <a:lnTo>
                    <a:pt x="301" y="1002"/>
                  </a:lnTo>
                  <a:cubicBezTo>
                    <a:pt x="334" y="968"/>
                    <a:pt x="334" y="935"/>
                    <a:pt x="334" y="901"/>
                  </a:cubicBezTo>
                  <a:cubicBezTo>
                    <a:pt x="334" y="835"/>
                    <a:pt x="367" y="801"/>
                    <a:pt x="401" y="735"/>
                  </a:cubicBezTo>
                  <a:cubicBezTo>
                    <a:pt x="401" y="701"/>
                    <a:pt x="434" y="635"/>
                    <a:pt x="467" y="601"/>
                  </a:cubicBezTo>
                  <a:cubicBezTo>
                    <a:pt x="501" y="568"/>
                    <a:pt x="534" y="535"/>
                    <a:pt x="601" y="501"/>
                  </a:cubicBezTo>
                  <a:cubicBezTo>
                    <a:pt x="634" y="468"/>
                    <a:pt x="701" y="468"/>
                    <a:pt x="734" y="468"/>
                  </a:cubicBezTo>
                  <a:close/>
                  <a:moveTo>
                    <a:pt x="834" y="1"/>
                  </a:moveTo>
                  <a:cubicBezTo>
                    <a:pt x="768" y="1"/>
                    <a:pt x="668" y="1"/>
                    <a:pt x="601" y="68"/>
                  </a:cubicBezTo>
                  <a:cubicBezTo>
                    <a:pt x="501" y="134"/>
                    <a:pt x="401" y="201"/>
                    <a:pt x="334" y="301"/>
                  </a:cubicBezTo>
                  <a:cubicBezTo>
                    <a:pt x="267" y="368"/>
                    <a:pt x="201" y="501"/>
                    <a:pt x="167" y="601"/>
                  </a:cubicBezTo>
                  <a:cubicBezTo>
                    <a:pt x="101" y="735"/>
                    <a:pt x="67" y="868"/>
                    <a:pt x="34" y="1002"/>
                  </a:cubicBezTo>
                  <a:cubicBezTo>
                    <a:pt x="0" y="1135"/>
                    <a:pt x="0" y="1268"/>
                    <a:pt x="0" y="1435"/>
                  </a:cubicBezTo>
                  <a:cubicBezTo>
                    <a:pt x="0" y="1535"/>
                    <a:pt x="0" y="1669"/>
                    <a:pt x="34" y="1769"/>
                  </a:cubicBezTo>
                  <a:cubicBezTo>
                    <a:pt x="67" y="1869"/>
                    <a:pt x="101" y="1969"/>
                    <a:pt x="167" y="2036"/>
                  </a:cubicBezTo>
                  <a:cubicBezTo>
                    <a:pt x="201" y="2102"/>
                    <a:pt x="267" y="2136"/>
                    <a:pt x="334" y="2136"/>
                  </a:cubicBezTo>
                  <a:cubicBezTo>
                    <a:pt x="434" y="2136"/>
                    <a:pt x="534" y="2102"/>
                    <a:pt x="601" y="2069"/>
                  </a:cubicBezTo>
                  <a:cubicBezTo>
                    <a:pt x="668" y="2002"/>
                    <a:pt x="768" y="1936"/>
                    <a:pt x="834" y="1869"/>
                  </a:cubicBezTo>
                  <a:cubicBezTo>
                    <a:pt x="901" y="1802"/>
                    <a:pt x="968" y="1735"/>
                    <a:pt x="1001" y="1635"/>
                  </a:cubicBezTo>
                  <a:cubicBezTo>
                    <a:pt x="1068" y="1569"/>
                    <a:pt x="1101" y="1502"/>
                    <a:pt x="1101" y="1402"/>
                  </a:cubicBezTo>
                  <a:cubicBezTo>
                    <a:pt x="1135" y="1368"/>
                    <a:pt x="1135" y="1302"/>
                    <a:pt x="1168" y="1268"/>
                  </a:cubicBezTo>
                  <a:cubicBezTo>
                    <a:pt x="1168" y="1235"/>
                    <a:pt x="1168" y="1202"/>
                    <a:pt x="1168" y="1202"/>
                  </a:cubicBezTo>
                  <a:lnTo>
                    <a:pt x="1101" y="1202"/>
                  </a:lnTo>
                  <a:lnTo>
                    <a:pt x="901" y="1302"/>
                  </a:lnTo>
                  <a:cubicBezTo>
                    <a:pt x="901" y="1335"/>
                    <a:pt x="868" y="1335"/>
                    <a:pt x="868" y="1335"/>
                  </a:cubicBezTo>
                  <a:cubicBezTo>
                    <a:pt x="834" y="1368"/>
                    <a:pt x="834" y="1402"/>
                    <a:pt x="801" y="1402"/>
                  </a:cubicBezTo>
                  <a:cubicBezTo>
                    <a:pt x="801" y="1469"/>
                    <a:pt x="768" y="1502"/>
                    <a:pt x="734" y="1535"/>
                  </a:cubicBezTo>
                  <a:cubicBezTo>
                    <a:pt x="701" y="1569"/>
                    <a:pt x="668" y="1602"/>
                    <a:pt x="601" y="1635"/>
                  </a:cubicBezTo>
                  <a:cubicBezTo>
                    <a:pt x="568" y="1635"/>
                    <a:pt x="534" y="1669"/>
                    <a:pt x="501" y="1669"/>
                  </a:cubicBezTo>
                  <a:lnTo>
                    <a:pt x="401" y="1669"/>
                  </a:lnTo>
                  <a:cubicBezTo>
                    <a:pt x="401" y="1635"/>
                    <a:pt x="367" y="1602"/>
                    <a:pt x="367" y="1569"/>
                  </a:cubicBezTo>
                  <a:cubicBezTo>
                    <a:pt x="334" y="1535"/>
                    <a:pt x="334" y="1502"/>
                    <a:pt x="334" y="1435"/>
                  </a:cubicBezTo>
                  <a:lnTo>
                    <a:pt x="1135" y="968"/>
                  </a:lnTo>
                  <a:cubicBezTo>
                    <a:pt x="1168" y="968"/>
                    <a:pt x="1168" y="935"/>
                    <a:pt x="1201" y="935"/>
                  </a:cubicBezTo>
                  <a:cubicBezTo>
                    <a:pt x="1201" y="901"/>
                    <a:pt x="1201" y="868"/>
                    <a:pt x="1201" y="835"/>
                  </a:cubicBezTo>
                  <a:lnTo>
                    <a:pt x="1201" y="668"/>
                  </a:lnTo>
                  <a:cubicBezTo>
                    <a:pt x="1201" y="568"/>
                    <a:pt x="1168" y="434"/>
                    <a:pt x="1135" y="334"/>
                  </a:cubicBezTo>
                  <a:cubicBezTo>
                    <a:pt x="1135" y="234"/>
                    <a:pt x="1101" y="168"/>
                    <a:pt x="1035" y="101"/>
                  </a:cubicBezTo>
                  <a:cubicBezTo>
                    <a:pt x="968" y="34"/>
                    <a:pt x="901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75;p75">
              <a:extLst>
                <a:ext uri="{FF2B5EF4-FFF2-40B4-BE49-F238E27FC236}">
                  <a16:creationId xmlns:a16="http://schemas.microsoft.com/office/drawing/2014/main" id="{0AF7DE10-7306-813A-679F-63E6DD70DA6C}"/>
                </a:ext>
              </a:extLst>
            </p:cNvPr>
            <p:cNvSpPr/>
            <p:nvPr/>
          </p:nvSpPr>
          <p:spPr>
            <a:xfrm>
              <a:off x="2993150" y="2130500"/>
              <a:ext cx="20025" cy="59025"/>
            </a:xfrm>
            <a:custGeom>
              <a:avLst/>
              <a:gdLst/>
              <a:ahLst/>
              <a:cxnLst/>
              <a:rect l="l" t="t" r="r" b="b"/>
              <a:pathLst>
                <a:path w="801" h="2361" extrusionOk="0">
                  <a:moveTo>
                    <a:pt x="767" y="1"/>
                  </a:moveTo>
                  <a:cubicBezTo>
                    <a:pt x="759" y="1"/>
                    <a:pt x="751" y="9"/>
                    <a:pt x="734" y="26"/>
                  </a:cubicBezTo>
                  <a:lnTo>
                    <a:pt x="634" y="93"/>
                  </a:lnTo>
                  <a:cubicBezTo>
                    <a:pt x="567" y="126"/>
                    <a:pt x="501" y="159"/>
                    <a:pt x="434" y="226"/>
                  </a:cubicBezTo>
                  <a:cubicBezTo>
                    <a:pt x="400" y="293"/>
                    <a:pt x="334" y="393"/>
                    <a:pt x="300" y="460"/>
                  </a:cubicBezTo>
                  <a:lnTo>
                    <a:pt x="300" y="359"/>
                  </a:lnTo>
                  <a:cubicBezTo>
                    <a:pt x="300" y="359"/>
                    <a:pt x="300" y="326"/>
                    <a:pt x="300" y="326"/>
                  </a:cubicBezTo>
                  <a:lnTo>
                    <a:pt x="267" y="326"/>
                  </a:lnTo>
                  <a:lnTo>
                    <a:pt x="67" y="426"/>
                  </a:lnTo>
                  <a:cubicBezTo>
                    <a:pt x="67" y="426"/>
                    <a:pt x="34" y="460"/>
                    <a:pt x="34" y="493"/>
                  </a:cubicBezTo>
                  <a:cubicBezTo>
                    <a:pt x="34" y="493"/>
                    <a:pt x="0" y="526"/>
                    <a:pt x="0" y="560"/>
                  </a:cubicBezTo>
                  <a:lnTo>
                    <a:pt x="0" y="2294"/>
                  </a:lnTo>
                  <a:cubicBezTo>
                    <a:pt x="0" y="2328"/>
                    <a:pt x="34" y="2361"/>
                    <a:pt x="34" y="2361"/>
                  </a:cubicBezTo>
                  <a:lnTo>
                    <a:pt x="67" y="2361"/>
                  </a:lnTo>
                  <a:lnTo>
                    <a:pt x="267" y="2261"/>
                  </a:lnTo>
                  <a:cubicBezTo>
                    <a:pt x="300" y="2261"/>
                    <a:pt x="300" y="2227"/>
                    <a:pt x="300" y="2194"/>
                  </a:cubicBezTo>
                  <a:cubicBezTo>
                    <a:pt x="300" y="2161"/>
                    <a:pt x="300" y="2161"/>
                    <a:pt x="300" y="2127"/>
                  </a:cubicBezTo>
                  <a:lnTo>
                    <a:pt x="300" y="1160"/>
                  </a:lnTo>
                  <a:cubicBezTo>
                    <a:pt x="300" y="1027"/>
                    <a:pt x="334" y="893"/>
                    <a:pt x="367" y="793"/>
                  </a:cubicBezTo>
                  <a:cubicBezTo>
                    <a:pt x="434" y="693"/>
                    <a:pt x="501" y="626"/>
                    <a:pt x="601" y="560"/>
                  </a:cubicBezTo>
                  <a:lnTo>
                    <a:pt x="734" y="460"/>
                  </a:lnTo>
                  <a:cubicBezTo>
                    <a:pt x="767" y="460"/>
                    <a:pt x="767" y="426"/>
                    <a:pt x="801" y="426"/>
                  </a:cubicBezTo>
                  <a:cubicBezTo>
                    <a:pt x="801" y="393"/>
                    <a:pt x="801" y="359"/>
                    <a:pt x="801" y="326"/>
                  </a:cubicBezTo>
                  <a:lnTo>
                    <a:pt x="801" y="93"/>
                  </a:lnTo>
                  <a:cubicBezTo>
                    <a:pt x="801" y="59"/>
                    <a:pt x="801" y="26"/>
                    <a:pt x="801" y="26"/>
                  </a:cubicBezTo>
                  <a:cubicBezTo>
                    <a:pt x="784" y="9"/>
                    <a:pt x="776" y="1"/>
                    <a:pt x="7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76;p75">
              <a:extLst>
                <a:ext uri="{FF2B5EF4-FFF2-40B4-BE49-F238E27FC236}">
                  <a16:creationId xmlns:a16="http://schemas.microsoft.com/office/drawing/2014/main" id="{06784101-31E0-9F70-1D3E-58B5E7D51D29}"/>
                </a:ext>
              </a:extLst>
            </p:cNvPr>
            <p:cNvSpPr/>
            <p:nvPr/>
          </p:nvSpPr>
          <p:spPr>
            <a:xfrm>
              <a:off x="3029825" y="2108625"/>
              <a:ext cx="30050" cy="55050"/>
            </a:xfrm>
            <a:custGeom>
              <a:avLst/>
              <a:gdLst/>
              <a:ahLst/>
              <a:cxnLst/>
              <a:rect l="l" t="t" r="r" b="b"/>
              <a:pathLst>
                <a:path w="1202" h="2202" extrusionOk="0">
                  <a:moveTo>
                    <a:pt x="801" y="501"/>
                  </a:moveTo>
                  <a:cubicBezTo>
                    <a:pt x="835" y="534"/>
                    <a:pt x="835" y="567"/>
                    <a:pt x="868" y="601"/>
                  </a:cubicBezTo>
                  <a:cubicBezTo>
                    <a:pt x="868" y="634"/>
                    <a:pt x="902" y="701"/>
                    <a:pt x="902" y="767"/>
                  </a:cubicBezTo>
                  <a:cubicBezTo>
                    <a:pt x="902" y="801"/>
                    <a:pt x="902" y="801"/>
                    <a:pt x="902" y="834"/>
                  </a:cubicBezTo>
                  <a:lnTo>
                    <a:pt x="902" y="1034"/>
                  </a:lnTo>
                  <a:cubicBezTo>
                    <a:pt x="902" y="1068"/>
                    <a:pt x="902" y="1068"/>
                    <a:pt x="902" y="1101"/>
                  </a:cubicBezTo>
                  <a:cubicBezTo>
                    <a:pt x="902" y="1168"/>
                    <a:pt x="868" y="1234"/>
                    <a:pt x="868" y="1335"/>
                  </a:cubicBezTo>
                  <a:cubicBezTo>
                    <a:pt x="835" y="1368"/>
                    <a:pt x="835" y="1435"/>
                    <a:pt x="801" y="1468"/>
                  </a:cubicBezTo>
                  <a:cubicBezTo>
                    <a:pt x="768" y="1535"/>
                    <a:pt x="735" y="1568"/>
                    <a:pt x="701" y="1601"/>
                  </a:cubicBezTo>
                  <a:lnTo>
                    <a:pt x="601" y="1668"/>
                  </a:lnTo>
                  <a:cubicBezTo>
                    <a:pt x="568" y="1701"/>
                    <a:pt x="535" y="1701"/>
                    <a:pt x="501" y="1701"/>
                  </a:cubicBezTo>
                  <a:cubicBezTo>
                    <a:pt x="485" y="1718"/>
                    <a:pt x="468" y="1726"/>
                    <a:pt x="451" y="1726"/>
                  </a:cubicBezTo>
                  <a:cubicBezTo>
                    <a:pt x="435" y="1726"/>
                    <a:pt x="418" y="1718"/>
                    <a:pt x="401" y="1701"/>
                  </a:cubicBezTo>
                  <a:cubicBezTo>
                    <a:pt x="368" y="1701"/>
                    <a:pt x="368" y="1668"/>
                    <a:pt x="334" y="1635"/>
                  </a:cubicBezTo>
                  <a:cubicBezTo>
                    <a:pt x="334" y="1568"/>
                    <a:pt x="301" y="1501"/>
                    <a:pt x="301" y="1468"/>
                  </a:cubicBezTo>
                  <a:lnTo>
                    <a:pt x="301" y="1401"/>
                  </a:lnTo>
                  <a:lnTo>
                    <a:pt x="301" y="1201"/>
                  </a:lnTo>
                  <a:lnTo>
                    <a:pt x="301" y="1134"/>
                  </a:lnTo>
                  <a:cubicBezTo>
                    <a:pt x="301" y="1034"/>
                    <a:pt x="334" y="968"/>
                    <a:pt x="334" y="901"/>
                  </a:cubicBezTo>
                  <a:cubicBezTo>
                    <a:pt x="368" y="834"/>
                    <a:pt x="368" y="801"/>
                    <a:pt x="401" y="734"/>
                  </a:cubicBezTo>
                  <a:cubicBezTo>
                    <a:pt x="435" y="701"/>
                    <a:pt x="468" y="667"/>
                    <a:pt x="501" y="634"/>
                  </a:cubicBezTo>
                  <a:cubicBezTo>
                    <a:pt x="535" y="601"/>
                    <a:pt x="568" y="567"/>
                    <a:pt x="601" y="567"/>
                  </a:cubicBezTo>
                  <a:cubicBezTo>
                    <a:pt x="635" y="534"/>
                    <a:pt x="668" y="534"/>
                    <a:pt x="701" y="501"/>
                  </a:cubicBezTo>
                  <a:close/>
                  <a:moveTo>
                    <a:pt x="835" y="0"/>
                  </a:moveTo>
                  <a:cubicBezTo>
                    <a:pt x="768" y="0"/>
                    <a:pt x="668" y="34"/>
                    <a:pt x="601" y="100"/>
                  </a:cubicBezTo>
                  <a:cubicBezTo>
                    <a:pt x="501" y="134"/>
                    <a:pt x="435" y="200"/>
                    <a:pt x="368" y="300"/>
                  </a:cubicBezTo>
                  <a:cubicBezTo>
                    <a:pt x="301" y="367"/>
                    <a:pt x="234" y="467"/>
                    <a:pt x="168" y="567"/>
                  </a:cubicBezTo>
                  <a:cubicBezTo>
                    <a:pt x="134" y="667"/>
                    <a:pt x="68" y="801"/>
                    <a:pt x="34" y="901"/>
                  </a:cubicBezTo>
                  <a:cubicBezTo>
                    <a:pt x="1" y="1034"/>
                    <a:pt x="1" y="1134"/>
                    <a:pt x="1" y="1268"/>
                  </a:cubicBezTo>
                  <a:cubicBezTo>
                    <a:pt x="1" y="1301"/>
                    <a:pt x="1" y="1335"/>
                    <a:pt x="1" y="1368"/>
                  </a:cubicBezTo>
                  <a:lnTo>
                    <a:pt x="1" y="1568"/>
                  </a:lnTo>
                  <a:cubicBezTo>
                    <a:pt x="1" y="1601"/>
                    <a:pt x="1" y="1635"/>
                    <a:pt x="1" y="1635"/>
                  </a:cubicBezTo>
                  <a:cubicBezTo>
                    <a:pt x="1" y="1735"/>
                    <a:pt x="1" y="1835"/>
                    <a:pt x="34" y="1935"/>
                  </a:cubicBezTo>
                  <a:cubicBezTo>
                    <a:pt x="68" y="2002"/>
                    <a:pt x="134" y="2068"/>
                    <a:pt x="168" y="2135"/>
                  </a:cubicBezTo>
                  <a:cubicBezTo>
                    <a:pt x="234" y="2168"/>
                    <a:pt x="301" y="2202"/>
                    <a:pt x="368" y="2202"/>
                  </a:cubicBezTo>
                  <a:cubicBezTo>
                    <a:pt x="435" y="2202"/>
                    <a:pt x="535" y="2168"/>
                    <a:pt x="601" y="2102"/>
                  </a:cubicBezTo>
                  <a:cubicBezTo>
                    <a:pt x="701" y="2068"/>
                    <a:pt x="768" y="2002"/>
                    <a:pt x="835" y="1902"/>
                  </a:cubicBezTo>
                  <a:cubicBezTo>
                    <a:pt x="935" y="1835"/>
                    <a:pt x="968" y="1735"/>
                    <a:pt x="1035" y="1635"/>
                  </a:cubicBezTo>
                  <a:cubicBezTo>
                    <a:pt x="1102" y="1535"/>
                    <a:pt x="1135" y="1401"/>
                    <a:pt x="1168" y="1301"/>
                  </a:cubicBezTo>
                  <a:cubicBezTo>
                    <a:pt x="1202" y="1168"/>
                    <a:pt x="1202" y="1068"/>
                    <a:pt x="1202" y="934"/>
                  </a:cubicBezTo>
                  <a:cubicBezTo>
                    <a:pt x="1202" y="901"/>
                    <a:pt x="1202" y="868"/>
                    <a:pt x="1202" y="868"/>
                  </a:cubicBezTo>
                  <a:lnTo>
                    <a:pt x="1202" y="634"/>
                  </a:lnTo>
                  <a:cubicBezTo>
                    <a:pt x="1202" y="634"/>
                    <a:pt x="1202" y="601"/>
                    <a:pt x="1202" y="567"/>
                  </a:cubicBezTo>
                  <a:cubicBezTo>
                    <a:pt x="1202" y="467"/>
                    <a:pt x="1202" y="367"/>
                    <a:pt x="1168" y="267"/>
                  </a:cubicBezTo>
                  <a:cubicBezTo>
                    <a:pt x="1135" y="200"/>
                    <a:pt x="1102" y="134"/>
                    <a:pt x="1035" y="67"/>
                  </a:cubicBezTo>
                  <a:cubicBezTo>
                    <a:pt x="968" y="34"/>
                    <a:pt x="902" y="0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77;p75">
              <a:extLst>
                <a:ext uri="{FF2B5EF4-FFF2-40B4-BE49-F238E27FC236}">
                  <a16:creationId xmlns:a16="http://schemas.microsoft.com/office/drawing/2014/main" id="{CBD2151F-CC86-96B7-D64F-FB947A4FB255}"/>
                </a:ext>
              </a:extLst>
            </p:cNvPr>
            <p:cNvSpPr/>
            <p:nvPr/>
          </p:nvSpPr>
          <p:spPr>
            <a:xfrm>
              <a:off x="3064850" y="2067125"/>
              <a:ext cx="24225" cy="78200"/>
            </a:xfrm>
            <a:custGeom>
              <a:avLst/>
              <a:gdLst/>
              <a:ahLst/>
              <a:cxnLst/>
              <a:rect l="l" t="t" r="r" b="b"/>
              <a:pathLst>
                <a:path w="969" h="3128" extrusionOk="0">
                  <a:moveTo>
                    <a:pt x="918" y="1"/>
                  </a:moveTo>
                  <a:cubicBezTo>
                    <a:pt x="910" y="1"/>
                    <a:pt x="902" y="9"/>
                    <a:pt x="902" y="26"/>
                  </a:cubicBezTo>
                  <a:lnTo>
                    <a:pt x="701" y="126"/>
                  </a:lnTo>
                  <a:cubicBezTo>
                    <a:pt x="635" y="159"/>
                    <a:pt x="568" y="226"/>
                    <a:pt x="501" y="259"/>
                  </a:cubicBezTo>
                  <a:cubicBezTo>
                    <a:pt x="435" y="326"/>
                    <a:pt x="401" y="393"/>
                    <a:pt x="334" y="459"/>
                  </a:cubicBezTo>
                  <a:cubicBezTo>
                    <a:pt x="301" y="559"/>
                    <a:pt x="268" y="660"/>
                    <a:pt x="234" y="726"/>
                  </a:cubicBezTo>
                  <a:cubicBezTo>
                    <a:pt x="234" y="826"/>
                    <a:pt x="201" y="960"/>
                    <a:pt x="201" y="1060"/>
                  </a:cubicBezTo>
                  <a:lnTo>
                    <a:pt x="201" y="1227"/>
                  </a:lnTo>
                  <a:lnTo>
                    <a:pt x="34" y="1293"/>
                  </a:lnTo>
                  <a:cubicBezTo>
                    <a:pt x="34" y="1327"/>
                    <a:pt x="1" y="1327"/>
                    <a:pt x="1" y="1360"/>
                  </a:cubicBezTo>
                  <a:cubicBezTo>
                    <a:pt x="1" y="1393"/>
                    <a:pt x="1" y="1427"/>
                    <a:pt x="1" y="1460"/>
                  </a:cubicBezTo>
                  <a:lnTo>
                    <a:pt x="1" y="1694"/>
                  </a:lnTo>
                  <a:cubicBezTo>
                    <a:pt x="1" y="1727"/>
                    <a:pt x="1" y="1727"/>
                    <a:pt x="1" y="1760"/>
                  </a:cubicBezTo>
                  <a:lnTo>
                    <a:pt x="34" y="1760"/>
                  </a:lnTo>
                  <a:lnTo>
                    <a:pt x="201" y="1660"/>
                  </a:lnTo>
                  <a:lnTo>
                    <a:pt x="201" y="3061"/>
                  </a:lnTo>
                  <a:lnTo>
                    <a:pt x="201" y="3128"/>
                  </a:lnTo>
                  <a:lnTo>
                    <a:pt x="268" y="3128"/>
                  </a:lnTo>
                  <a:lnTo>
                    <a:pt x="435" y="3028"/>
                  </a:lnTo>
                  <a:cubicBezTo>
                    <a:pt x="468" y="2995"/>
                    <a:pt x="468" y="2995"/>
                    <a:pt x="501" y="2961"/>
                  </a:cubicBezTo>
                  <a:cubicBezTo>
                    <a:pt x="501" y="2928"/>
                    <a:pt x="501" y="2894"/>
                    <a:pt x="501" y="2894"/>
                  </a:cubicBezTo>
                  <a:lnTo>
                    <a:pt x="501" y="1493"/>
                  </a:lnTo>
                  <a:lnTo>
                    <a:pt x="835" y="1293"/>
                  </a:lnTo>
                  <a:cubicBezTo>
                    <a:pt x="868" y="1260"/>
                    <a:pt x="868" y="1260"/>
                    <a:pt x="902" y="1227"/>
                  </a:cubicBezTo>
                  <a:cubicBezTo>
                    <a:pt x="902" y="1193"/>
                    <a:pt x="902" y="1160"/>
                    <a:pt x="902" y="1160"/>
                  </a:cubicBezTo>
                  <a:lnTo>
                    <a:pt x="902" y="893"/>
                  </a:lnTo>
                  <a:cubicBezTo>
                    <a:pt x="902" y="860"/>
                    <a:pt x="902" y="860"/>
                    <a:pt x="902" y="826"/>
                  </a:cubicBezTo>
                  <a:lnTo>
                    <a:pt x="835" y="826"/>
                  </a:lnTo>
                  <a:lnTo>
                    <a:pt x="501" y="1026"/>
                  </a:lnTo>
                  <a:lnTo>
                    <a:pt x="535" y="893"/>
                  </a:lnTo>
                  <a:cubicBezTo>
                    <a:pt x="535" y="826"/>
                    <a:pt x="535" y="760"/>
                    <a:pt x="568" y="693"/>
                  </a:cubicBezTo>
                  <a:cubicBezTo>
                    <a:pt x="601" y="626"/>
                    <a:pt x="668" y="593"/>
                    <a:pt x="735" y="559"/>
                  </a:cubicBezTo>
                  <a:lnTo>
                    <a:pt x="902" y="459"/>
                  </a:lnTo>
                  <a:cubicBezTo>
                    <a:pt x="902" y="426"/>
                    <a:pt x="935" y="426"/>
                    <a:pt x="935" y="393"/>
                  </a:cubicBezTo>
                  <a:cubicBezTo>
                    <a:pt x="968" y="359"/>
                    <a:pt x="968" y="359"/>
                    <a:pt x="968" y="326"/>
                  </a:cubicBezTo>
                  <a:lnTo>
                    <a:pt x="968" y="59"/>
                  </a:lnTo>
                  <a:cubicBezTo>
                    <a:pt x="968" y="59"/>
                    <a:pt x="968" y="26"/>
                    <a:pt x="935" y="26"/>
                  </a:cubicBezTo>
                  <a:cubicBezTo>
                    <a:pt x="935" y="9"/>
                    <a:pt x="927" y="1"/>
                    <a:pt x="9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78;p75">
              <a:extLst>
                <a:ext uri="{FF2B5EF4-FFF2-40B4-BE49-F238E27FC236}">
                  <a16:creationId xmlns:a16="http://schemas.microsoft.com/office/drawing/2014/main" id="{3D7F3141-CD42-476C-4AEA-60E7C55A2A7F}"/>
                </a:ext>
              </a:extLst>
            </p:cNvPr>
            <p:cNvSpPr/>
            <p:nvPr/>
          </p:nvSpPr>
          <p:spPr>
            <a:xfrm>
              <a:off x="3104050" y="2067125"/>
              <a:ext cx="27550" cy="54400"/>
            </a:xfrm>
            <a:custGeom>
              <a:avLst/>
              <a:gdLst/>
              <a:ahLst/>
              <a:cxnLst/>
              <a:rect l="l" t="t" r="r" b="b"/>
              <a:pathLst>
                <a:path w="1102" h="2176" extrusionOk="0">
                  <a:moveTo>
                    <a:pt x="839" y="1"/>
                  </a:moveTo>
                  <a:cubicBezTo>
                    <a:pt x="810" y="1"/>
                    <a:pt x="785" y="9"/>
                    <a:pt x="768" y="26"/>
                  </a:cubicBezTo>
                  <a:cubicBezTo>
                    <a:pt x="668" y="26"/>
                    <a:pt x="601" y="59"/>
                    <a:pt x="534" y="92"/>
                  </a:cubicBezTo>
                  <a:cubicBezTo>
                    <a:pt x="468" y="126"/>
                    <a:pt x="401" y="193"/>
                    <a:pt x="334" y="259"/>
                  </a:cubicBezTo>
                  <a:cubicBezTo>
                    <a:pt x="268" y="326"/>
                    <a:pt x="234" y="426"/>
                    <a:pt x="167" y="493"/>
                  </a:cubicBezTo>
                  <a:cubicBezTo>
                    <a:pt x="134" y="559"/>
                    <a:pt x="101" y="660"/>
                    <a:pt x="67" y="760"/>
                  </a:cubicBezTo>
                  <a:cubicBezTo>
                    <a:pt x="67" y="826"/>
                    <a:pt x="34" y="893"/>
                    <a:pt x="34" y="993"/>
                  </a:cubicBezTo>
                  <a:cubicBezTo>
                    <a:pt x="34" y="1060"/>
                    <a:pt x="34" y="1127"/>
                    <a:pt x="34" y="1193"/>
                  </a:cubicBezTo>
                  <a:cubicBezTo>
                    <a:pt x="67" y="1227"/>
                    <a:pt x="67" y="1293"/>
                    <a:pt x="101" y="1327"/>
                  </a:cubicBezTo>
                  <a:cubicBezTo>
                    <a:pt x="134" y="1360"/>
                    <a:pt x="167" y="1393"/>
                    <a:pt x="234" y="1393"/>
                  </a:cubicBezTo>
                  <a:lnTo>
                    <a:pt x="401" y="1393"/>
                  </a:lnTo>
                  <a:lnTo>
                    <a:pt x="568" y="1360"/>
                  </a:lnTo>
                  <a:cubicBezTo>
                    <a:pt x="601" y="1327"/>
                    <a:pt x="634" y="1327"/>
                    <a:pt x="701" y="1327"/>
                  </a:cubicBezTo>
                  <a:lnTo>
                    <a:pt x="735" y="1327"/>
                  </a:lnTo>
                  <a:cubicBezTo>
                    <a:pt x="768" y="1327"/>
                    <a:pt x="768" y="1360"/>
                    <a:pt x="735" y="1393"/>
                  </a:cubicBezTo>
                  <a:cubicBezTo>
                    <a:pt x="735" y="1393"/>
                    <a:pt x="735" y="1427"/>
                    <a:pt x="735" y="1427"/>
                  </a:cubicBezTo>
                  <a:lnTo>
                    <a:pt x="701" y="1493"/>
                  </a:lnTo>
                  <a:cubicBezTo>
                    <a:pt x="668" y="1527"/>
                    <a:pt x="634" y="1560"/>
                    <a:pt x="634" y="1560"/>
                  </a:cubicBezTo>
                  <a:cubicBezTo>
                    <a:pt x="601" y="1594"/>
                    <a:pt x="568" y="1594"/>
                    <a:pt x="534" y="1627"/>
                  </a:cubicBezTo>
                  <a:cubicBezTo>
                    <a:pt x="501" y="1660"/>
                    <a:pt x="468" y="1660"/>
                    <a:pt x="434" y="1660"/>
                  </a:cubicBezTo>
                  <a:lnTo>
                    <a:pt x="368" y="1660"/>
                  </a:lnTo>
                  <a:lnTo>
                    <a:pt x="301" y="1627"/>
                  </a:lnTo>
                  <a:lnTo>
                    <a:pt x="268" y="1627"/>
                  </a:lnTo>
                  <a:lnTo>
                    <a:pt x="67" y="1727"/>
                  </a:lnTo>
                  <a:cubicBezTo>
                    <a:pt x="67" y="1760"/>
                    <a:pt x="34" y="1760"/>
                    <a:pt x="34" y="1794"/>
                  </a:cubicBezTo>
                  <a:cubicBezTo>
                    <a:pt x="1" y="1827"/>
                    <a:pt x="1" y="1860"/>
                    <a:pt x="34" y="1894"/>
                  </a:cubicBezTo>
                  <a:cubicBezTo>
                    <a:pt x="34" y="1927"/>
                    <a:pt x="34" y="1994"/>
                    <a:pt x="67" y="2027"/>
                  </a:cubicBezTo>
                  <a:cubicBezTo>
                    <a:pt x="67" y="2094"/>
                    <a:pt x="134" y="2127"/>
                    <a:pt x="167" y="2161"/>
                  </a:cubicBezTo>
                  <a:cubicBezTo>
                    <a:pt x="212" y="2161"/>
                    <a:pt x="242" y="2175"/>
                    <a:pt x="276" y="2175"/>
                  </a:cubicBezTo>
                  <a:cubicBezTo>
                    <a:pt x="293" y="2175"/>
                    <a:pt x="312" y="2172"/>
                    <a:pt x="334" y="2161"/>
                  </a:cubicBezTo>
                  <a:cubicBezTo>
                    <a:pt x="401" y="2161"/>
                    <a:pt x="501" y="2127"/>
                    <a:pt x="568" y="2094"/>
                  </a:cubicBezTo>
                  <a:cubicBezTo>
                    <a:pt x="634" y="2027"/>
                    <a:pt x="735" y="1994"/>
                    <a:pt x="801" y="1894"/>
                  </a:cubicBezTo>
                  <a:cubicBezTo>
                    <a:pt x="868" y="1827"/>
                    <a:pt x="901" y="1760"/>
                    <a:pt x="968" y="1660"/>
                  </a:cubicBezTo>
                  <a:cubicBezTo>
                    <a:pt x="1001" y="1594"/>
                    <a:pt x="1035" y="1493"/>
                    <a:pt x="1068" y="1427"/>
                  </a:cubicBezTo>
                  <a:cubicBezTo>
                    <a:pt x="1101" y="1327"/>
                    <a:pt x="1101" y="1260"/>
                    <a:pt x="1101" y="1193"/>
                  </a:cubicBezTo>
                  <a:cubicBezTo>
                    <a:pt x="1101" y="1060"/>
                    <a:pt x="1068" y="960"/>
                    <a:pt x="1001" y="860"/>
                  </a:cubicBezTo>
                  <a:cubicBezTo>
                    <a:pt x="977" y="811"/>
                    <a:pt x="917" y="780"/>
                    <a:pt x="821" y="780"/>
                  </a:cubicBezTo>
                  <a:cubicBezTo>
                    <a:pt x="786" y="780"/>
                    <a:pt x="746" y="784"/>
                    <a:pt x="701" y="793"/>
                  </a:cubicBezTo>
                  <a:lnTo>
                    <a:pt x="534" y="860"/>
                  </a:lnTo>
                  <a:lnTo>
                    <a:pt x="368" y="860"/>
                  </a:lnTo>
                  <a:cubicBezTo>
                    <a:pt x="368" y="826"/>
                    <a:pt x="368" y="793"/>
                    <a:pt x="368" y="793"/>
                  </a:cubicBezTo>
                  <a:cubicBezTo>
                    <a:pt x="368" y="726"/>
                    <a:pt x="401" y="693"/>
                    <a:pt x="434" y="626"/>
                  </a:cubicBezTo>
                  <a:cubicBezTo>
                    <a:pt x="468" y="593"/>
                    <a:pt x="501" y="559"/>
                    <a:pt x="568" y="526"/>
                  </a:cubicBezTo>
                  <a:cubicBezTo>
                    <a:pt x="601" y="493"/>
                    <a:pt x="634" y="493"/>
                    <a:pt x="668" y="493"/>
                  </a:cubicBezTo>
                  <a:lnTo>
                    <a:pt x="735" y="493"/>
                  </a:lnTo>
                  <a:lnTo>
                    <a:pt x="768" y="526"/>
                  </a:lnTo>
                  <a:lnTo>
                    <a:pt x="835" y="526"/>
                  </a:lnTo>
                  <a:lnTo>
                    <a:pt x="1001" y="393"/>
                  </a:lnTo>
                  <a:cubicBezTo>
                    <a:pt x="1035" y="393"/>
                    <a:pt x="1035" y="359"/>
                    <a:pt x="1068" y="359"/>
                  </a:cubicBezTo>
                  <a:cubicBezTo>
                    <a:pt x="1068" y="326"/>
                    <a:pt x="1068" y="293"/>
                    <a:pt x="1068" y="259"/>
                  </a:cubicBezTo>
                  <a:cubicBezTo>
                    <a:pt x="1068" y="193"/>
                    <a:pt x="1035" y="159"/>
                    <a:pt x="1035" y="126"/>
                  </a:cubicBezTo>
                  <a:cubicBezTo>
                    <a:pt x="1001" y="59"/>
                    <a:pt x="968" y="26"/>
                    <a:pt x="935" y="26"/>
                  </a:cubicBezTo>
                  <a:cubicBezTo>
                    <a:pt x="901" y="9"/>
                    <a:pt x="868" y="1"/>
                    <a:pt x="8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79;p75">
              <a:extLst>
                <a:ext uri="{FF2B5EF4-FFF2-40B4-BE49-F238E27FC236}">
                  <a16:creationId xmlns:a16="http://schemas.microsoft.com/office/drawing/2014/main" id="{DB9AD599-567F-6504-E71A-3D04F76A7E82}"/>
                </a:ext>
              </a:extLst>
            </p:cNvPr>
            <p:cNvSpPr/>
            <p:nvPr/>
          </p:nvSpPr>
          <p:spPr>
            <a:xfrm>
              <a:off x="3135750" y="2047750"/>
              <a:ext cx="28375" cy="57075"/>
            </a:xfrm>
            <a:custGeom>
              <a:avLst/>
              <a:gdLst/>
              <a:ahLst/>
              <a:cxnLst/>
              <a:rect l="l" t="t" r="r" b="b"/>
              <a:pathLst>
                <a:path w="1135" h="2283" extrusionOk="0">
                  <a:moveTo>
                    <a:pt x="834" y="1101"/>
                  </a:moveTo>
                  <a:lnTo>
                    <a:pt x="834" y="1134"/>
                  </a:lnTo>
                  <a:cubicBezTo>
                    <a:pt x="834" y="1168"/>
                    <a:pt x="801" y="1234"/>
                    <a:pt x="801" y="1301"/>
                  </a:cubicBezTo>
                  <a:cubicBezTo>
                    <a:pt x="767" y="1334"/>
                    <a:pt x="767" y="1401"/>
                    <a:pt x="734" y="1468"/>
                  </a:cubicBezTo>
                  <a:cubicBezTo>
                    <a:pt x="701" y="1535"/>
                    <a:pt x="667" y="1568"/>
                    <a:pt x="634" y="1635"/>
                  </a:cubicBezTo>
                  <a:cubicBezTo>
                    <a:pt x="567" y="1668"/>
                    <a:pt x="534" y="1701"/>
                    <a:pt x="467" y="1735"/>
                  </a:cubicBezTo>
                  <a:cubicBezTo>
                    <a:pt x="434" y="1768"/>
                    <a:pt x="401" y="1768"/>
                    <a:pt x="367" y="1768"/>
                  </a:cubicBezTo>
                  <a:cubicBezTo>
                    <a:pt x="300" y="1768"/>
                    <a:pt x="300" y="1735"/>
                    <a:pt x="300" y="1701"/>
                  </a:cubicBezTo>
                  <a:cubicBezTo>
                    <a:pt x="300" y="1635"/>
                    <a:pt x="334" y="1568"/>
                    <a:pt x="334" y="1535"/>
                  </a:cubicBezTo>
                  <a:cubicBezTo>
                    <a:pt x="367" y="1468"/>
                    <a:pt x="434" y="1401"/>
                    <a:pt x="501" y="1368"/>
                  </a:cubicBezTo>
                  <a:lnTo>
                    <a:pt x="834" y="1101"/>
                  </a:lnTo>
                  <a:close/>
                  <a:moveTo>
                    <a:pt x="801" y="0"/>
                  </a:moveTo>
                  <a:cubicBezTo>
                    <a:pt x="734" y="34"/>
                    <a:pt x="634" y="34"/>
                    <a:pt x="567" y="100"/>
                  </a:cubicBezTo>
                  <a:cubicBezTo>
                    <a:pt x="501" y="134"/>
                    <a:pt x="434" y="200"/>
                    <a:pt x="367" y="267"/>
                  </a:cubicBezTo>
                  <a:cubicBezTo>
                    <a:pt x="234" y="400"/>
                    <a:pt x="167" y="567"/>
                    <a:pt x="100" y="734"/>
                  </a:cubicBezTo>
                  <a:cubicBezTo>
                    <a:pt x="67" y="767"/>
                    <a:pt x="67" y="834"/>
                    <a:pt x="67" y="901"/>
                  </a:cubicBezTo>
                  <a:cubicBezTo>
                    <a:pt x="67" y="934"/>
                    <a:pt x="100" y="968"/>
                    <a:pt x="100" y="968"/>
                  </a:cubicBezTo>
                  <a:lnTo>
                    <a:pt x="134" y="968"/>
                  </a:lnTo>
                  <a:lnTo>
                    <a:pt x="367" y="834"/>
                  </a:lnTo>
                  <a:cubicBezTo>
                    <a:pt x="401" y="834"/>
                    <a:pt x="401" y="801"/>
                    <a:pt x="401" y="801"/>
                  </a:cubicBezTo>
                  <a:cubicBezTo>
                    <a:pt x="434" y="767"/>
                    <a:pt x="434" y="767"/>
                    <a:pt x="434" y="734"/>
                  </a:cubicBezTo>
                  <a:cubicBezTo>
                    <a:pt x="467" y="701"/>
                    <a:pt x="501" y="667"/>
                    <a:pt x="501" y="634"/>
                  </a:cubicBezTo>
                  <a:cubicBezTo>
                    <a:pt x="534" y="601"/>
                    <a:pt x="567" y="567"/>
                    <a:pt x="601" y="534"/>
                  </a:cubicBezTo>
                  <a:cubicBezTo>
                    <a:pt x="667" y="501"/>
                    <a:pt x="734" y="501"/>
                    <a:pt x="767" y="501"/>
                  </a:cubicBezTo>
                  <a:cubicBezTo>
                    <a:pt x="801" y="534"/>
                    <a:pt x="834" y="601"/>
                    <a:pt x="834" y="701"/>
                  </a:cubicBezTo>
                  <a:lnTo>
                    <a:pt x="434" y="1034"/>
                  </a:lnTo>
                  <a:cubicBezTo>
                    <a:pt x="300" y="1134"/>
                    <a:pt x="200" y="1268"/>
                    <a:pt x="100" y="1401"/>
                  </a:cubicBezTo>
                  <a:cubicBezTo>
                    <a:pt x="34" y="1568"/>
                    <a:pt x="0" y="1735"/>
                    <a:pt x="0" y="1902"/>
                  </a:cubicBezTo>
                  <a:cubicBezTo>
                    <a:pt x="0" y="1968"/>
                    <a:pt x="0" y="2035"/>
                    <a:pt x="0" y="2102"/>
                  </a:cubicBezTo>
                  <a:cubicBezTo>
                    <a:pt x="34" y="2168"/>
                    <a:pt x="67" y="2202"/>
                    <a:pt x="100" y="2235"/>
                  </a:cubicBezTo>
                  <a:cubicBezTo>
                    <a:pt x="124" y="2259"/>
                    <a:pt x="164" y="2282"/>
                    <a:pt x="198" y="2282"/>
                  </a:cubicBezTo>
                  <a:cubicBezTo>
                    <a:pt x="211" y="2282"/>
                    <a:pt x="224" y="2278"/>
                    <a:pt x="234" y="2268"/>
                  </a:cubicBezTo>
                  <a:cubicBezTo>
                    <a:pt x="300" y="2268"/>
                    <a:pt x="367" y="2268"/>
                    <a:pt x="434" y="2202"/>
                  </a:cubicBezTo>
                  <a:cubicBezTo>
                    <a:pt x="534" y="2168"/>
                    <a:pt x="601" y="2102"/>
                    <a:pt x="667" y="2002"/>
                  </a:cubicBezTo>
                  <a:cubicBezTo>
                    <a:pt x="734" y="1902"/>
                    <a:pt x="801" y="1835"/>
                    <a:pt x="834" y="1735"/>
                  </a:cubicBezTo>
                  <a:lnTo>
                    <a:pt x="834" y="1835"/>
                  </a:lnTo>
                  <a:cubicBezTo>
                    <a:pt x="834" y="1868"/>
                    <a:pt x="834" y="1902"/>
                    <a:pt x="834" y="1902"/>
                  </a:cubicBezTo>
                  <a:cubicBezTo>
                    <a:pt x="834" y="1918"/>
                    <a:pt x="843" y="1927"/>
                    <a:pt x="851" y="1927"/>
                  </a:cubicBezTo>
                  <a:cubicBezTo>
                    <a:pt x="859" y="1927"/>
                    <a:pt x="868" y="1918"/>
                    <a:pt x="868" y="1902"/>
                  </a:cubicBezTo>
                  <a:lnTo>
                    <a:pt x="1068" y="1801"/>
                  </a:lnTo>
                  <a:cubicBezTo>
                    <a:pt x="1068" y="1801"/>
                    <a:pt x="1101" y="1768"/>
                    <a:pt x="1101" y="1735"/>
                  </a:cubicBezTo>
                  <a:cubicBezTo>
                    <a:pt x="1134" y="1735"/>
                    <a:pt x="1134" y="1701"/>
                    <a:pt x="1134" y="1668"/>
                  </a:cubicBezTo>
                  <a:lnTo>
                    <a:pt x="1134" y="567"/>
                  </a:lnTo>
                  <a:cubicBezTo>
                    <a:pt x="1134" y="467"/>
                    <a:pt x="1101" y="334"/>
                    <a:pt x="1068" y="234"/>
                  </a:cubicBezTo>
                  <a:cubicBezTo>
                    <a:pt x="1068" y="167"/>
                    <a:pt x="1034" y="100"/>
                    <a:pt x="968" y="67"/>
                  </a:cubicBezTo>
                  <a:cubicBezTo>
                    <a:pt x="934" y="34"/>
                    <a:pt x="868" y="0"/>
                    <a:pt x="8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80;p75">
              <a:extLst>
                <a:ext uri="{FF2B5EF4-FFF2-40B4-BE49-F238E27FC236}">
                  <a16:creationId xmlns:a16="http://schemas.microsoft.com/office/drawing/2014/main" id="{9910EA78-A96F-F16E-8356-AB2139E20471}"/>
                </a:ext>
              </a:extLst>
            </p:cNvPr>
            <p:cNvSpPr/>
            <p:nvPr/>
          </p:nvSpPr>
          <p:spPr>
            <a:xfrm>
              <a:off x="3172425" y="2016875"/>
              <a:ext cx="7550" cy="69250"/>
            </a:xfrm>
            <a:custGeom>
              <a:avLst/>
              <a:gdLst/>
              <a:ahLst/>
              <a:cxnLst/>
              <a:rect l="l" t="t" r="r" b="b"/>
              <a:pathLst>
                <a:path w="302" h="2770" extrusionOk="0">
                  <a:moveTo>
                    <a:pt x="268" y="1"/>
                  </a:moveTo>
                  <a:lnTo>
                    <a:pt x="68" y="101"/>
                  </a:lnTo>
                  <a:cubicBezTo>
                    <a:pt x="34" y="134"/>
                    <a:pt x="34" y="134"/>
                    <a:pt x="34" y="168"/>
                  </a:cubicBezTo>
                  <a:cubicBezTo>
                    <a:pt x="1" y="201"/>
                    <a:pt x="1" y="234"/>
                    <a:pt x="34" y="234"/>
                  </a:cubicBezTo>
                  <a:lnTo>
                    <a:pt x="34" y="2703"/>
                  </a:lnTo>
                  <a:cubicBezTo>
                    <a:pt x="1" y="2736"/>
                    <a:pt x="1" y="2770"/>
                    <a:pt x="34" y="2770"/>
                  </a:cubicBezTo>
                  <a:lnTo>
                    <a:pt x="68" y="2770"/>
                  </a:lnTo>
                  <a:lnTo>
                    <a:pt x="268" y="2670"/>
                  </a:lnTo>
                  <a:cubicBezTo>
                    <a:pt x="268" y="2670"/>
                    <a:pt x="301" y="2636"/>
                    <a:pt x="301" y="2603"/>
                  </a:cubicBezTo>
                  <a:cubicBezTo>
                    <a:pt x="301" y="2569"/>
                    <a:pt x="301" y="2569"/>
                    <a:pt x="301" y="2536"/>
                  </a:cubicBezTo>
                  <a:lnTo>
                    <a:pt x="301" y="68"/>
                  </a:lnTo>
                  <a:cubicBezTo>
                    <a:pt x="301" y="34"/>
                    <a:pt x="301" y="34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81;p75">
              <a:extLst>
                <a:ext uri="{FF2B5EF4-FFF2-40B4-BE49-F238E27FC236}">
                  <a16:creationId xmlns:a16="http://schemas.microsoft.com/office/drawing/2014/main" id="{410AEFE4-6026-23EB-628C-76FB95BC1CEB}"/>
                </a:ext>
              </a:extLst>
            </p:cNvPr>
            <p:cNvSpPr/>
            <p:nvPr/>
          </p:nvSpPr>
          <p:spPr>
            <a:xfrm>
              <a:off x="3186625" y="2019050"/>
              <a:ext cx="30875" cy="53725"/>
            </a:xfrm>
            <a:custGeom>
              <a:avLst/>
              <a:gdLst/>
              <a:ahLst/>
              <a:cxnLst/>
              <a:rect l="l" t="t" r="r" b="b"/>
              <a:pathLst>
                <a:path w="1235" h="2149" extrusionOk="0">
                  <a:moveTo>
                    <a:pt x="734" y="448"/>
                  </a:moveTo>
                  <a:cubicBezTo>
                    <a:pt x="767" y="448"/>
                    <a:pt x="801" y="481"/>
                    <a:pt x="834" y="481"/>
                  </a:cubicBezTo>
                  <a:cubicBezTo>
                    <a:pt x="834" y="514"/>
                    <a:pt x="867" y="548"/>
                    <a:pt x="867" y="581"/>
                  </a:cubicBezTo>
                  <a:cubicBezTo>
                    <a:pt x="867" y="614"/>
                    <a:pt x="867" y="648"/>
                    <a:pt x="867" y="681"/>
                  </a:cubicBezTo>
                  <a:lnTo>
                    <a:pt x="334" y="1015"/>
                  </a:lnTo>
                  <a:cubicBezTo>
                    <a:pt x="334" y="981"/>
                    <a:pt x="334" y="915"/>
                    <a:pt x="334" y="881"/>
                  </a:cubicBezTo>
                  <a:cubicBezTo>
                    <a:pt x="367" y="815"/>
                    <a:pt x="367" y="781"/>
                    <a:pt x="400" y="748"/>
                  </a:cubicBezTo>
                  <a:cubicBezTo>
                    <a:pt x="434" y="681"/>
                    <a:pt x="434" y="648"/>
                    <a:pt x="467" y="614"/>
                  </a:cubicBezTo>
                  <a:cubicBezTo>
                    <a:pt x="500" y="581"/>
                    <a:pt x="567" y="514"/>
                    <a:pt x="600" y="514"/>
                  </a:cubicBezTo>
                  <a:lnTo>
                    <a:pt x="634" y="514"/>
                  </a:lnTo>
                  <a:cubicBezTo>
                    <a:pt x="667" y="481"/>
                    <a:pt x="701" y="448"/>
                    <a:pt x="734" y="448"/>
                  </a:cubicBezTo>
                  <a:close/>
                  <a:moveTo>
                    <a:pt x="793" y="1"/>
                  </a:moveTo>
                  <a:cubicBezTo>
                    <a:pt x="731" y="1"/>
                    <a:pt x="683" y="32"/>
                    <a:pt x="634" y="81"/>
                  </a:cubicBezTo>
                  <a:cubicBezTo>
                    <a:pt x="500" y="114"/>
                    <a:pt x="434" y="181"/>
                    <a:pt x="367" y="281"/>
                  </a:cubicBezTo>
                  <a:cubicBezTo>
                    <a:pt x="267" y="381"/>
                    <a:pt x="200" y="481"/>
                    <a:pt x="167" y="614"/>
                  </a:cubicBezTo>
                  <a:cubicBezTo>
                    <a:pt x="100" y="715"/>
                    <a:pt x="67" y="848"/>
                    <a:pt x="33" y="981"/>
                  </a:cubicBezTo>
                  <a:cubicBezTo>
                    <a:pt x="33" y="1115"/>
                    <a:pt x="0" y="1282"/>
                    <a:pt x="0" y="1415"/>
                  </a:cubicBezTo>
                  <a:cubicBezTo>
                    <a:pt x="0" y="1548"/>
                    <a:pt x="0" y="1682"/>
                    <a:pt x="33" y="1815"/>
                  </a:cubicBezTo>
                  <a:cubicBezTo>
                    <a:pt x="33" y="1882"/>
                    <a:pt x="100" y="1982"/>
                    <a:pt x="133" y="2049"/>
                  </a:cubicBezTo>
                  <a:cubicBezTo>
                    <a:pt x="200" y="2116"/>
                    <a:pt x="267" y="2149"/>
                    <a:pt x="334" y="2149"/>
                  </a:cubicBezTo>
                  <a:cubicBezTo>
                    <a:pt x="434" y="2149"/>
                    <a:pt x="500" y="2116"/>
                    <a:pt x="567" y="2082"/>
                  </a:cubicBezTo>
                  <a:cubicBezTo>
                    <a:pt x="667" y="2015"/>
                    <a:pt x="767" y="1949"/>
                    <a:pt x="834" y="1882"/>
                  </a:cubicBezTo>
                  <a:cubicBezTo>
                    <a:pt x="901" y="1815"/>
                    <a:pt x="934" y="1715"/>
                    <a:pt x="1001" y="1649"/>
                  </a:cubicBezTo>
                  <a:cubicBezTo>
                    <a:pt x="1034" y="1582"/>
                    <a:pt x="1067" y="1515"/>
                    <a:pt x="1101" y="1415"/>
                  </a:cubicBezTo>
                  <a:cubicBezTo>
                    <a:pt x="1134" y="1382"/>
                    <a:pt x="1134" y="1315"/>
                    <a:pt x="1134" y="1282"/>
                  </a:cubicBezTo>
                  <a:cubicBezTo>
                    <a:pt x="1134" y="1248"/>
                    <a:pt x="1134" y="1215"/>
                    <a:pt x="1134" y="1215"/>
                  </a:cubicBezTo>
                  <a:cubicBezTo>
                    <a:pt x="1134" y="1198"/>
                    <a:pt x="1126" y="1190"/>
                    <a:pt x="1117" y="1190"/>
                  </a:cubicBezTo>
                  <a:cubicBezTo>
                    <a:pt x="1109" y="1190"/>
                    <a:pt x="1101" y="1198"/>
                    <a:pt x="1101" y="1215"/>
                  </a:cubicBezTo>
                  <a:lnTo>
                    <a:pt x="901" y="1315"/>
                  </a:lnTo>
                  <a:cubicBezTo>
                    <a:pt x="867" y="1315"/>
                    <a:pt x="867" y="1348"/>
                    <a:pt x="834" y="1348"/>
                  </a:cubicBezTo>
                  <a:lnTo>
                    <a:pt x="801" y="1415"/>
                  </a:lnTo>
                  <a:cubicBezTo>
                    <a:pt x="767" y="1448"/>
                    <a:pt x="767" y="1482"/>
                    <a:pt x="734" y="1548"/>
                  </a:cubicBezTo>
                  <a:cubicBezTo>
                    <a:pt x="701" y="1582"/>
                    <a:pt x="634" y="1615"/>
                    <a:pt x="600" y="1615"/>
                  </a:cubicBezTo>
                  <a:cubicBezTo>
                    <a:pt x="567" y="1649"/>
                    <a:pt x="534" y="1649"/>
                    <a:pt x="500" y="1682"/>
                  </a:cubicBezTo>
                  <a:lnTo>
                    <a:pt x="400" y="1682"/>
                  </a:lnTo>
                  <a:cubicBezTo>
                    <a:pt x="367" y="1649"/>
                    <a:pt x="367" y="1615"/>
                    <a:pt x="334" y="1582"/>
                  </a:cubicBezTo>
                  <a:cubicBezTo>
                    <a:pt x="334" y="1548"/>
                    <a:pt x="300" y="1482"/>
                    <a:pt x="300" y="1448"/>
                  </a:cubicBezTo>
                  <a:lnTo>
                    <a:pt x="1134" y="981"/>
                  </a:lnTo>
                  <a:cubicBezTo>
                    <a:pt x="1168" y="981"/>
                    <a:pt x="1201" y="948"/>
                    <a:pt x="1201" y="915"/>
                  </a:cubicBezTo>
                  <a:cubicBezTo>
                    <a:pt x="1201" y="881"/>
                    <a:pt x="1201" y="881"/>
                    <a:pt x="1234" y="848"/>
                  </a:cubicBezTo>
                  <a:lnTo>
                    <a:pt x="1234" y="681"/>
                  </a:lnTo>
                  <a:cubicBezTo>
                    <a:pt x="1234" y="548"/>
                    <a:pt x="1201" y="448"/>
                    <a:pt x="1168" y="348"/>
                  </a:cubicBezTo>
                  <a:cubicBezTo>
                    <a:pt x="1168" y="248"/>
                    <a:pt x="1101" y="181"/>
                    <a:pt x="1067" y="114"/>
                  </a:cubicBezTo>
                  <a:cubicBezTo>
                    <a:pt x="1001" y="47"/>
                    <a:pt x="934" y="14"/>
                    <a:pt x="867" y="14"/>
                  </a:cubicBezTo>
                  <a:cubicBezTo>
                    <a:pt x="841" y="5"/>
                    <a:pt x="816" y="1"/>
                    <a:pt x="7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82;p75">
              <a:extLst>
                <a:ext uri="{FF2B5EF4-FFF2-40B4-BE49-F238E27FC236}">
                  <a16:creationId xmlns:a16="http://schemas.microsoft.com/office/drawing/2014/main" id="{B5881D2A-C399-375D-1250-A83A1584CCCD}"/>
                </a:ext>
              </a:extLst>
            </p:cNvPr>
            <p:cNvSpPr/>
            <p:nvPr/>
          </p:nvSpPr>
          <p:spPr>
            <a:xfrm>
              <a:off x="3222475" y="1999375"/>
              <a:ext cx="27550" cy="55075"/>
            </a:xfrm>
            <a:custGeom>
              <a:avLst/>
              <a:gdLst/>
              <a:ahLst/>
              <a:cxnLst/>
              <a:rect l="l" t="t" r="r" b="b"/>
              <a:pathLst>
                <a:path w="1102" h="2203" extrusionOk="0">
                  <a:moveTo>
                    <a:pt x="734" y="0"/>
                  </a:moveTo>
                  <a:cubicBezTo>
                    <a:pt x="668" y="34"/>
                    <a:pt x="567" y="34"/>
                    <a:pt x="534" y="101"/>
                  </a:cubicBezTo>
                  <a:cubicBezTo>
                    <a:pt x="434" y="134"/>
                    <a:pt x="367" y="201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0" y="568"/>
                    <a:pt x="67" y="668"/>
                    <a:pt x="67" y="734"/>
                  </a:cubicBezTo>
                  <a:cubicBezTo>
                    <a:pt x="34" y="801"/>
                    <a:pt x="34" y="901"/>
                    <a:pt x="34" y="968"/>
                  </a:cubicBezTo>
                  <a:cubicBezTo>
                    <a:pt x="0" y="1035"/>
                    <a:pt x="0" y="1101"/>
                    <a:pt x="34" y="1168"/>
                  </a:cubicBezTo>
                  <a:cubicBezTo>
                    <a:pt x="34" y="1235"/>
                    <a:pt x="34" y="1268"/>
                    <a:pt x="67" y="1301"/>
                  </a:cubicBezTo>
                  <a:cubicBezTo>
                    <a:pt x="100" y="1335"/>
                    <a:pt x="134" y="1368"/>
                    <a:pt x="201" y="1368"/>
                  </a:cubicBezTo>
                  <a:cubicBezTo>
                    <a:pt x="217" y="1385"/>
                    <a:pt x="242" y="1393"/>
                    <a:pt x="271" y="1393"/>
                  </a:cubicBezTo>
                  <a:cubicBezTo>
                    <a:pt x="301" y="1393"/>
                    <a:pt x="334" y="1385"/>
                    <a:pt x="367" y="1368"/>
                  </a:cubicBezTo>
                  <a:lnTo>
                    <a:pt x="534" y="1335"/>
                  </a:lnTo>
                  <a:lnTo>
                    <a:pt x="668" y="1301"/>
                  </a:lnTo>
                  <a:lnTo>
                    <a:pt x="734" y="1301"/>
                  </a:lnTo>
                  <a:cubicBezTo>
                    <a:pt x="734" y="1335"/>
                    <a:pt x="734" y="1368"/>
                    <a:pt x="734" y="1368"/>
                  </a:cubicBezTo>
                  <a:cubicBezTo>
                    <a:pt x="734" y="1401"/>
                    <a:pt x="734" y="1435"/>
                    <a:pt x="734" y="1468"/>
                  </a:cubicBezTo>
                  <a:cubicBezTo>
                    <a:pt x="701" y="1502"/>
                    <a:pt x="701" y="1535"/>
                    <a:pt x="668" y="1535"/>
                  </a:cubicBezTo>
                  <a:cubicBezTo>
                    <a:pt x="634" y="1568"/>
                    <a:pt x="634" y="1602"/>
                    <a:pt x="601" y="1602"/>
                  </a:cubicBezTo>
                  <a:lnTo>
                    <a:pt x="534" y="1668"/>
                  </a:lnTo>
                  <a:cubicBezTo>
                    <a:pt x="467" y="1702"/>
                    <a:pt x="434" y="1702"/>
                    <a:pt x="401" y="1702"/>
                  </a:cubicBezTo>
                  <a:cubicBezTo>
                    <a:pt x="367" y="1702"/>
                    <a:pt x="334" y="1702"/>
                    <a:pt x="334" y="1668"/>
                  </a:cubicBezTo>
                  <a:lnTo>
                    <a:pt x="301" y="1635"/>
                  </a:lnTo>
                  <a:lnTo>
                    <a:pt x="234" y="1635"/>
                  </a:lnTo>
                  <a:lnTo>
                    <a:pt x="34" y="1768"/>
                  </a:lnTo>
                  <a:cubicBezTo>
                    <a:pt x="34" y="1768"/>
                    <a:pt x="0" y="1802"/>
                    <a:pt x="0" y="1802"/>
                  </a:cubicBezTo>
                  <a:cubicBezTo>
                    <a:pt x="0" y="1835"/>
                    <a:pt x="0" y="1868"/>
                    <a:pt x="0" y="1902"/>
                  </a:cubicBezTo>
                  <a:cubicBezTo>
                    <a:pt x="0" y="1935"/>
                    <a:pt x="0" y="2002"/>
                    <a:pt x="34" y="2069"/>
                  </a:cubicBezTo>
                  <a:cubicBezTo>
                    <a:pt x="67" y="2102"/>
                    <a:pt x="100" y="2135"/>
                    <a:pt x="134" y="2169"/>
                  </a:cubicBezTo>
                  <a:cubicBezTo>
                    <a:pt x="201" y="2202"/>
                    <a:pt x="267" y="2202"/>
                    <a:pt x="301" y="2202"/>
                  </a:cubicBezTo>
                  <a:cubicBezTo>
                    <a:pt x="401" y="2169"/>
                    <a:pt x="467" y="2135"/>
                    <a:pt x="534" y="2102"/>
                  </a:cubicBezTo>
                  <a:cubicBezTo>
                    <a:pt x="634" y="2069"/>
                    <a:pt x="701" y="2002"/>
                    <a:pt x="768" y="1935"/>
                  </a:cubicBezTo>
                  <a:cubicBezTo>
                    <a:pt x="834" y="1868"/>
                    <a:pt x="901" y="1768"/>
                    <a:pt x="934" y="1702"/>
                  </a:cubicBezTo>
                  <a:cubicBezTo>
                    <a:pt x="968" y="1602"/>
                    <a:pt x="1001" y="1535"/>
                    <a:pt x="1034" y="1435"/>
                  </a:cubicBezTo>
                  <a:cubicBezTo>
                    <a:pt x="1068" y="1368"/>
                    <a:pt x="1068" y="1268"/>
                    <a:pt x="1068" y="1201"/>
                  </a:cubicBezTo>
                  <a:cubicBezTo>
                    <a:pt x="1101" y="1068"/>
                    <a:pt x="1068" y="968"/>
                    <a:pt x="1001" y="868"/>
                  </a:cubicBezTo>
                  <a:cubicBezTo>
                    <a:pt x="954" y="844"/>
                    <a:pt x="890" y="821"/>
                    <a:pt x="798" y="821"/>
                  </a:cubicBezTo>
                  <a:cubicBezTo>
                    <a:pt x="760" y="821"/>
                    <a:pt x="716" y="825"/>
                    <a:pt x="668" y="834"/>
                  </a:cubicBezTo>
                  <a:lnTo>
                    <a:pt x="501" y="868"/>
                  </a:lnTo>
                  <a:lnTo>
                    <a:pt x="401" y="868"/>
                  </a:lnTo>
                  <a:cubicBezTo>
                    <a:pt x="367" y="868"/>
                    <a:pt x="367" y="868"/>
                    <a:pt x="367" y="834"/>
                  </a:cubicBezTo>
                  <a:cubicBezTo>
                    <a:pt x="334" y="834"/>
                    <a:pt x="334" y="801"/>
                    <a:pt x="367" y="801"/>
                  </a:cubicBezTo>
                  <a:cubicBezTo>
                    <a:pt x="334" y="734"/>
                    <a:pt x="367" y="668"/>
                    <a:pt x="401" y="634"/>
                  </a:cubicBezTo>
                  <a:cubicBezTo>
                    <a:pt x="434" y="601"/>
                    <a:pt x="501" y="568"/>
                    <a:pt x="534" y="534"/>
                  </a:cubicBezTo>
                  <a:cubicBezTo>
                    <a:pt x="567" y="501"/>
                    <a:pt x="601" y="501"/>
                    <a:pt x="634" y="467"/>
                  </a:cubicBezTo>
                  <a:lnTo>
                    <a:pt x="701" y="467"/>
                  </a:lnTo>
                  <a:lnTo>
                    <a:pt x="734" y="501"/>
                  </a:lnTo>
                  <a:lnTo>
                    <a:pt x="801" y="501"/>
                  </a:lnTo>
                  <a:lnTo>
                    <a:pt x="1001" y="401"/>
                  </a:lnTo>
                  <a:cubicBezTo>
                    <a:pt x="1001" y="367"/>
                    <a:pt x="1034" y="367"/>
                    <a:pt x="1034" y="334"/>
                  </a:cubicBezTo>
                  <a:cubicBezTo>
                    <a:pt x="1034" y="301"/>
                    <a:pt x="1034" y="267"/>
                    <a:pt x="1034" y="267"/>
                  </a:cubicBezTo>
                  <a:cubicBezTo>
                    <a:pt x="1034" y="201"/>
                    <a:pt x="1034" y="134"/>
                    <a:pt x="1001" y="101"/>
                  </a:cubicBezTo>
                  <a:cubicBezTo>
                    <a:pt x="968" y="67"/>
                    <a:pt x="934" y="34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83;p75">
              <a:extLst>
                <a:ext uri="{FF2B5EF4-FFF2-40B4-BE49-F238E27FC236}">
                  <a16:creationId xmlns:a16="http://schemas.microsoft.com/office/drawing/2014/main" id="{874ACCF6-8B5A-BC6A-E2C1-A43D020E0A0D}"/>
                </a:ext>
              </a:extLst>
            </p:cNvPr>
            <p:cNvSpPr/>
            <p:nvPr/>
          </p:nvSpPr>
          <p:spPr>
            <a:xfrm>
              <a:off x="3054850" y="2491400"/>
              <a:ext cx="27550" cy="47550"/>
            </a:xfrm>
            <a:custGeom>
              <a:avLst/>
              <a:gdLst/>
              <a:ahLst/>
              <a:cxnLst/>
              <a:rect l="l" t="t" r="r" b="b"/>
              <a:pathLst>
                <a:path w="1102" h="1902" extrusionOk="0">
                  <a:moveTo>
                    <a:pt x="634" y="0"/>
                  </a:moveTo>
                  <a:lnTo>
                    <a:pt x="468" y="100"/>
                  </a:lnTo>
                  <a:cubicBezTo>
                    <a:pt x="468" y="134"/>
                    <a:pt x="434" y="134"/>
                    <a:pt x="434" y="167"/>
                  </a:cubicBezTo>
                  <a:cubicBezTo>
                    <a:pt x="434" y="167"/>
                    <a:pt x="434" y="200"/>
                    <a:pt x="434" y="234"/>
                  </a:cubicBezTo>
                  <a:lnTo>
                    <a:pt x="434" y="834"/>
                  </a:lnTo>
                  <a:lnTo>
                    <a:pt x="34" y="1068"/>
                  </a:lnTo>
                  <a:cubicBezTo>
                    <a:pt x="34" y="1068"/>
                    <a:pt x="1" y="1101"/>
                    <a:pt x="1" y="1101"/>
                  </a:cubicBezTo>
                  <a:cubicBezTo>
                    <a:pt x="1" y="1134"/>
                    <a:pt x="1" y="1168"/>
                    <a:pt x="1" y="12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434" y="1234"/>
                  </a:lnTo>
                  <a:lnTo>
                    <a:pt x="434" y="1868"/>
                  </a:lnTo>
                  <a:cubicBezTo>
                    <a:pt x="434" y="1868"/>
                    <a:pt x="434" y="1902"/>
                    <a:pt x="434" y="1902"/>
                  </a:cubicBezTo>
                  <a:lnTo>
                    <a:pt x="468" y="1902"/>
                  </a:lnTo>
                  <a:lnTo>
                    <a:pt x="634" y="1801"/>
                  </a:lnTo>
                  <a:cubicBezTo>
                    <a:pt x="668" y="1801"/>
                    <a:pt x="668" y="1768"/>
                    <a:pt x="668" y="1768"/>
                  </a:cubicBezTo>
                  <a:cubicBezTo>
                    <a:pt x="701" y="1735"/>
                    <a:pt x="701" y="1701"/>
                    <a:pt x="668" y="1701"/>
                  </a:cubicBezTo>
                  <a:lnTo>
                    <a:pt x="668" y="1068"/>
                  </a:lnTo>
                  <a:lnTo>
                    <a:pt x="1068" y="834"/>
                  </a:lnTo>
                  <a:cubicBezTo>
                    <a:pt x="1068" y="834"/>
                    <a:pt x="1101" y="801"/>
                    <a:pt x="1101" y="801"/>
                  </a:cubicBezTo>
                  <a:cubicBezTo>
                    <a:pt x="1101" y="767"/>
                    <a:pt x="1101" y="734"/>
                    <a:pt x="1101" y="734"/>
                  </a:cubicBezTo>
                  <a:lnTo>
                    <a:pt x="1101" y="501"/>
                  </a:lnTo>
                  <a:lnTo>
                    <a:pt x="1101" y="434"/>
                  </a:lnTo>
                  <a:lnTo>
                    <a:pt x="1068" y="434"/>
                  </a:lnTo>
                  <a:lnTo>
                    <a:pt x="668" y="667"/>
                  </a:lnTo>
                  <a:lnTo>
                    <a:pt x="668" y="67"/>
                  </a:lnTo>
                  <a:cubicBezTo>
                    <a:pt x="701" y="34"/>
                    <a:pt x="701" y="34"/>
                    <a:pt x="6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84;p75">
              <a:extLst>
                <a:ext uri="{FF2B5EF4-FFF2-40B4-BE49-F238E27FC236}">
                  <a16:creationId xmlns:a16="http://schemas.microsoft.com/office/drawing/2014/main" id="{650B6C05-6C70-38AD-CE82-DFC67A28AF9C}"/>
                </a:ext>
              </a:extLst>
            </p:cNvPr>
            <p:cNvSpPr/>
            <p:nvPr/>
          </p:nvSpPr>
          <p:spPr>
            <a:xfrm>
              <a:off x="3084875" y="2462200"/>
              <a:ext cx="20050" cy="60900"/>
            </a:xfrm>
            <a:custGeom>
              <a:avLst/>
              <a:gdLst/>
              <a:ahLst/>
              <a:cxnLst/>
              <a:rect l="l" t="t" r="r" b="b"/>
              <a:pathLst>
                <a:path w="802" h="2436" extrusionOk="0">
                  <a:moveTo>
                    <a:pt x="768" y="1"/>
                  </a:moveTo>
                  <a:lnTo>
                    <a:pt x="568" y="101"/>
                  </a:lnTo>
                  <a:cubicBezTo>
                    <a:pt x="568" y="101"/>
                    <a:pt x="568" y="134"/>
                    <a:pt x="534" y="134"/>
                  </a:cubicBezTo>
                  <a:lnTo>
                    <a:pt x="501" y="201"/>
                  </a:lnTo>
                  <a:lnTo>
                    <a:pt x="34" y="1035"/>
                  </a:lnTo>
                  <a:cubicBezTo>
                    <a:pt x="34" y="1035"/>
                    <a:pt x="0" y="1068"/>
                    <a:pt x="0" y="1101"/>
                  </a:cubicBezTo>
                  <a:cubicBezTo>
                    <a:pt x="0" y="1135"/>
                    <a:pt x="0" y="1135"/>
                    <a:pt x="0" y="1168"/>
                  </a:cubicBezTo>
                  <a:lnTo>
                    <a:pt x="134" y="1335"/>
                  </a:lnTo>
                  <a:lnTo>
                    <a:pt x="201" y="1335"/>
                  </a:lnTo>
                  <a:cubicBezTo>
                    <a:pt x="201" y="1302"/>
                    <a:pt x="201" y="1302"/>
                    <a:pt x="234" y="1268"/>
                  </a:cubicBezTo>
                  <a:lnTo>
                    <a:pt x="534" y="735"/>
                  </a:lnTo>
                  <a:lnTo>
                    <a:pt x="534" y="2369"/>
                  </a:lnTo>
                  <a:lnTo>
                    <a:pt x="534" y="2436"/>
                  </a:lnTo>
                  <a:lnTo>
                    <a:pt x="568" y="2436"/>
                  </a:lnTo>
                  <a:lnTo>
                    <a:pt x="768" y="2336"/>
                  </a:lnTo>
                  <a:cubicBezTo>
                    <a:pt x="768" y="2302"/>
                    <a:pt x="768" y="2302"/>
                    <a:pt x="801" y="2269"/>
                  </a:cubicBezTo>
                  <a:cubicBezTo>
                    <a:pt x="801" y="2269"/>
                    <a:pt x="801" y="2236"/>
                    <a:pt x="801" y="2202"/>
                  </a:cubicBezTo>
                  <a:lnTo>
                    <a:pt x="801" y="67"/>
                  </a:lnTo>
                  <a:cubicBezTo>
                    <a:pt x="801" y="34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85;p75">
              <a:extLst>
                <a:ext uri="{FF2B5EF4-FFF2-40B4-BE49-F238E27FC236}">
                  <a16:creationId xmlns:a16="http://schemas.microsoft.com/office/drawing/2014/main" id="{E4E21295-9A8C-BB6C-98EE-6A6EF7F34CC0}"/>
                </a:ext>
              </a:extLst>
            </p:cNvPr>
            <p:cNvSpPr/>
            <p:nvPr/>
          </p:nvSpPr>
          <p:spPr>
            <a:xfrm>
              <a:off x="3109900" y="2447400"/>
              <a:ext cx="20025" cy="61525"/>
            </a:xfrm>
            <a:custGeom>
              <a:avLst/>
              <a:gdLst/>
              <a:ahLst/>
              <a:cxnLst/>
              <a:rect l="l" t="t" r="r" b="b"/>
              <a:pathLst>
                <a:path w="801" h="2461" extrusionOk="0">
                  <a:moveTo>
                    <a:pt x="763" y="1"/>
                  </a:moveTo>
                  <a:cubicBezTo>
                    <a:pt x="759" y="1"/>
                    <a:pt x="751" y="9"/>
                    <a:pt x="734" y="26"/>
                  </a:cubicBezTo>
                  <a:lnTo>
                    <a:pt x="567" y="126"/>
                  </a:lnTo>
                  <a:cubicBezTo>
                    <a:pt x="567" y="126"/>
                    <a:pt x="534" y="126"/>
                    <a:pt x="534" y="159"/>
                  </a:cubicBezTo>
                  <a:lnTo>
                    <a:pt x="501" y="226"/>
                  </a:lnTo>
                  <a:lnTo>
                    <a:pt x="34" y="1060"/>
                  </a:lnTo>
                  <a:cubicBezTo>
                    <a:pt x="0" y="1060"/>
                    <a:pt x="0" y="1093"/>
                    <a:pt x="0" y="1126"/>
                  </a:cubicBezTo>
                  <a:lnTo>
                    <a:pt x="0" y="1193"/>
                  </a:lnTo>
                  <a:lnTo>
                    <a:pt x="100" y="1327"/>
                  </a:lnTo>
                  <a:lnTo>
                    <a:pt x="134" y="1327"/>
                  </a:lnTo>
                  <a:cubicBezTo>
                    <a:pt x="167" y="1327"/>
                    <a:pt x="200" y="1293"/>
                    <a:pt x="200" y="1293"/>
                  </a:cubicBezTo>
                  <a:lnTo>
                    <a:pt x="534" y="726"/>
                  </a:lnTo>
                  <a:lnTo>
                    <a:pt x="534" y="2394"/>
                  </a:lnTo>
                  <a:lnTo>
                    <a:pt x="534" y="2461"/>
                  </a:lnTo>
                  <a:lnTo>
                    <a:pt x="567" y="2461"/>
                  </a:lnTo>
                  <a:lnTo>
                    <a:pt x="734" y="2361"/>
                  </a:lnTo>
                  <a:cubicBezTo>
                    <a:pt x="767" y="2327"/>
                    <a:pt x="767" y="2327"/>
                    <a:pt x="767" y="2294"/>
                  </a:cubicBezTo>
                  <a:cubicBezTo>
                    <a:pt x="801" y="2294"/>
                    <a:pt x="801" y="2261"/>
                    <a:pt x="767" y="2227"/>
                  </a:cubicBezTo>
                  <a:lnTo>
                    <a:pt x="767" y="59"/>
                  </a:lnTo>
                  <a:cubicBezTo>
                    <a:pt x="801" y="59"/>
                    <a:pt x="801" y="26"/>
                    <a:pt x="767" y="26"/>
                  </a:cubicBezTo>
                  <a:cubicBezTo>
                    <a:pt x="767" y="9"/>
                    <a:pt x="767" y="1"/>
                    <a:pt x="76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86;p75">
              <a:extLst>
                <a:ext uri="{FF2B5EF4-FFF2-40B4-BE49-F238E27FC236}">
                  <a16:creationId xmlns:a16="http://schemas.microsoft.com/office/drawing/2014/main" id="{30A4CD7F-FE98-8598-786D-C59D406A7627}"/>
                </a:ext>
              </a:extLst>
            </p:cNvPr>
            <p:cNvSpPr/>
            <p:nvPr/>
          </p:nvSpPr>
          <p:spPr>
            <a:xfrm>
              <a:off x="3136575" y="2484725"/>
              <a:ext cx="7525" cy="15875"/>
            </a:xfrm>
            <a:custGeom>
              <a:avLst/>
              <a:gdLst/>
              <a:ahLst/>
              <a:cxnLst/>
              <a:rect l="l" t="t" r="r" b="b"/>
              <a:pathLst>
                <a:path w="301" h="635" extrusionOk="0">
                  <a:moveTo>
                    <a:pt x="267" y="0"/>
                  </a:moveTo>
                  <a:lnTo>
                    <a:pt x="34" y="134"/>
                  </a:lnTo>
                  <a:cubicBezTo>
                    <a:pt x="34" y="134"/>
                    <a:pt x="1" y="134"/>
                    <a:pt x="1" y="167"/>
                  </a:cubicBezTo>
                  <a:cubicBezTo>
                    <a:pt x="1" y="200"/>
                    <a:pt x="1" y="200"/>
                    <a:pt x="1" y="234"/>
                  </a:cubicBezTo>
                  <a:lnTo>
                    <a:pt x="1" y="567"/>
                  </a:lnTo>
                  <a:cubicBezTo>
                    <a:pt x="1" y="601"/>
                    <a:pt x="1" y="601"/>
                    <a:pt x="1" y="634"/>
                  </a:cubicBezTo>
                  <a:lnTo>
                    <a:pt x="34" y="634"/>
                  </a:lnTo>
                  <a:lnTo>
                    <a:pt x="267" y="501"/>
                  </a:lnTo>
                  <a:cubicBezTo>
                    <a:pt x="267" y="501"/>
                    <a:pt x="301" y="467"/>
                    <a:pt x="301" y="467"/>
                  </a:cubicBezTo>
                  <a:cubicBezTo>
                    <a:pt x="301" y="434"/>
                    <a:pt x="301" y="401"/>
                    <a:pt x="301" y="367"/>
                  </a:cubicBezTo>
                  <a:lnTo>
                    <a:pt x="301" y="67"/>
                  </a:lnTo>
                  <a:cubicBezTo>
                    <a:pt x="301" y="34"/>
                    <a:pt x="301" y="34"/>
                    <a:pt x="3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87;p75">
              <a:extLst>
                <a:ext uri="{FF2B5EF4-FFF2-40B4-BE49-F238E27FC236}">
                  <a16:creationId xmlns:a16="http://schemas.microsoft.com/office/drawing/2014/main" id="{C622FAC7-992B-7EF2-0760-FA14DB8F2F73}"/>
                </a:ext>
              </a:extLst>
            </p:cNvPr>
            <p:cNvSpPr/>
            <p:nvPr/>
          </p:nvSpPr>
          <p:spPr>
            <a:xfrm>
              <a:off x="3149925" y="2423850"/>
              <a:ext cx="29200" cy="64225"/>
            </a:xfrm>
            <a:custGeom>
              <a:avLst/>
              <a:gdLst/>
              <a:ahLst/>
              <a:cxnLst/>
              <a:rect l="l" t="t" r="r" b="b"/>
              <a:pathLst>
                <a:path w="1168" h="2569" extrusionOk="0">
                  <a:moveTo>
                    <a:pt x="697" y="451"/>
                  </a:moveTo>
                  <a:cubicBezTo>
                    <a:pt x="734" y="451"/>
                    <a:pt x="768" y="467"/>
                    <a:pt x="801" y="501"/>
                  </a:cubicBezTo>
                  <a:cubicBezTo>
                    <a:pt x="834" y="601"/>
                    <a:pt x="868" y="701"/>
                    <a:pt x="868" y="834"/>
                  </a:cubicBezTo>
                  <a:lnTo>
                    <a:pt x="868" y="1101"/>
                  </a:lnTo>
                  <a:lnTo>
                    <a:pt x="868" y="1368"/>
                  </a:lnTo>
                  <a:cubicBezTo>
                    <a:pt x="868" y="1535"/>
                    <a:pt x="834" y="1668"/>
                    <a:pt x="801" y="1802"/>
                  </a:cubicBezTo>
                  <a:cubicBezTo>
                    <a:pt x="768" y="1902"/>
                    <a:pt x="667" y="2002"/>
                    <a:pt x="567" y="2068"/>
                  </a:cubicBezTo>
                  <a:cubicBezTo>
                    <a:pt x="517" y="2102"/>
                    <a:pt x="476" y="2118"/>
                    <a:pt x="442" y="2118"/>
                  </a:cubicBezTo>
                  <a:cubicBezTo>
                    <a:pt x="409" y="2118"/>
                    <a:pt x="384" y="2102"/>
                    <a:pt x="367" y="2068"/>
                  </a:cubicBezTo>
                  <a:cubicBezTo>
                    <a:pt x="301" y="1968"/>
                    <a:pt x="267" y="1835"/>
                    <a:pt x="301" y="1735"/>
                  </a:cubicBezTo>
                  <a:lnTo>
                    <a:pt x="301" y="1435"/>
                  </a:lnTo>
                  <a:lnTo>
                    <a:pt x="301" y="1168"/>
                  </a:lnTo>
                  <a:cubicBezTo>
                    <a:pt x="301" y="1034"/>
                    <a:pt x="301" y="868"/>
                    <a:pt x="367" y="734"/>
                  </a:cubicBezTo>
                  <a:cubicBezTo>
                    <a:pt x="401" y="634"/>
                    <a:pt x="467" y="534"/>
                    <a:pt x="567" y="501"/>
                  </a:cubicBezTo>
                  <a:cubicBezTo>
                    <a:pt x="617" y="467"/>
                    <a:pt x="659" y="451"/>
                    <a:pt x="697" y="451"/>
                  </a:cubicBezTo>
                  <a:close/>
                  <a:moveTo>
                    <a:pt x="834" y="0"/>
                  </a:moveTo>
                  <a:cubicBezTo>
                    <a:pt x="734" y="0"/>
                    <a:pt x="667" y="34"/>
                    <a:pt x="567" y="67"/>
                  </a:cubicBezTo>
                  <a:cubicBezTo>
                    <a:pt x="467" y="134"/>
                    <a:pt x="367" y="200"/>
                    <a:pt x="301" y="300"/>
                  </a:cubicBezTo>
                  <a:cubicBezTo>
                    <a:pt x="234" y="401"/>
                    <a:pt x="167" y="501"/>
                    <a:pt x="134" y="601"/>
                  </a:cubicBezTo>
                  <a:cubicBezTo>
                    <a:pt x="67" y="701"/>
                    <a:pt x="34" y="834"/>
                    <a:pt x="34" y="934"/>
                  </a:cubicBezTo>
                  <a:cubicBezTo>
                    <a:pt x="0" y="1068"/>
                    <a:pt x="0" y="1201"/>
                    <a:pt x="0" y="1335"/>
                  </a:cubicBezTo>
                  <a:lnTo>
                    <a:pt x="0" y="1635"/>
                  </a:lnTo>
                  <a:lnTo>
                    <a:pt x="0" y="1902"/>
                  </a:lnTo>
                  <a:cubicBezTo>
                    <a:pt x="0" y="2035"/>
                    <a:pt x="0" y="2135"/>
                    <a:pt x="34" y="2235"/>
                  </a:cubicBezTo>
                  <a:cubicBezTo>
                    <a:pt x="34" y="2335"/>
                    <a:pt x="67" y="2402"/>
                    <a:pt x="134" y="2469"/>
                  </a:cubicBezTo>
                  <a:cubicBezTo>
                    <a:pt x="167" y="2535"/>
                    <a:pt x="234" y="2569"/>
                    <a:pt x="301" y="2569"/>
                  </a:cubicBezTo>
                  <a:cubicBezTo>
                    <a:pt x="401" y="2569"/>
                    <a:pt x="501" y="2535"/>
                    <a:pt x="567" y="2469"/>
                  </a:cubicBezTo>
                  <a:cubicBezTo>
                    <a:pt x="667" y="2435"/>
                    <a:pt x="768" y="2335"/>
                    <a:pt x="834" y="2269"/>
                  </a:cubicBezTo>
                  <a:cubicBezTo>
                    <a:pt x="901" y="2168"/>
                    <a:pt x="968" y="2068"/>
                    <a:pt x="1034" y="1968"/>
                  </a:cubicBezTo>
                  <a:cubicBezTo>
                    <a:pt x="1068" y="1868"/>
                    <a:pt x="1101" y="1735"/>
                    <a:pt x="1134" y="1635"/>
                  </a:cubicBezTo>
                  <a:cubicBezTo>
                    <a:pt x="1134" y="1501"/>
                    <a:pt x="1168" y="1368"/>
                    <a:pt x="1168" y="1234"/>
                  </a:cubicBezTo>
                  <a:lnTo>
                    <a:pt x="1168" y="634"/>
                  </a:lnTo>
                  <a:cubicBezTo>
                    <a:pt x="1168" y="534"/>
                    <a:pt x="1134" y="434"/>
                    <a:pt x="1134" y="300"/>
                  </a:cubicBezTo>
                  <a:cubicBezTo>
                    <a:pt x="1101" y="234"/>
                    <a:pt x="1068" y="134"/>
                    <a:pt x="1034" y="67"/>
                  </a:cubicBezTo>
                  <a:cubicBezTo>
                    <a:pt x="968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88;p75">
              <a:extLst>
                <a:ext uri="{FF2B5EF4-FFF2-40B4-BE49-F238E27FC236}">
                  <a16:creationId xmlns:a16="http://schemas.microsoft.com/office/drawing/2014/main" id="{8B36E47E-84B0-8702-2E92-DDF4D69AA8D2}"/>
                </a:ext>
              </a:extLst>
            </p:cNvPr>
            <p:cNvSpPr/>
            <p:nvPr/>
          </p:nvSpPr>
          <p:spPr>
            <a:xfrm>
              <a:off x="3183275" y="2405500"/>
              <a:ext cx="19200" cy="60900"/>
            </a:xfrm>
            <a:custGeom>
              <a:avLst/>
              <a:gdLst/>
              <a:ahLst/>
              <a:cxnLst/>
              <a:rect l="l" t="t" r="r" b="b"/>
              <a:pathLst>
                <a:path w="768" h="2436" extrusionOk="0">
                  <a:moveTo>
                    <a:pt x="701" y="0"/>
                  </a:moveTo>
                  <a:lnTo>
                    <a:pt x="534" y="100"/>
                  </a:lnTo>
                  <a:cubicBezTo>
                    <a:pt x="534" y="100"/>
                    <a:pt x="501" y="100"/>
                    <a:pt x="501" y="134"/>
                  </a:cubicBezTo>
                  <a:cubicBezTo>
                    <a:pt x="501" y="134"/>
                    <a:pt x="468" y="167"/>
                    <a:pt x="468" y="201"/>
                  </a:cubicBezTo>
                  <a:lnTo>
                    <a:pt x="1" y="1034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5"/>
                    <a:pt x="1" y="1135"/>
                    <a:pt x="1" y="1168"/>
                  </a:cubicBezTo>
                  <a:lnTo>
                    <a:pt x="101" y="1301"/>
                  </a:lnTo>
                  <a:lnTo>
                    <a:pt x="134" y="1301"/>
                  </a:lnTo>
                  <a:cubicBezTo>
                    <a:pt x="167" y="1301"/>
                    <a:pt x="201" y="1301"/>
                    <a:pt x="201" y="1268"/>
                  </a:cubicBezTo>
                  <a:lnTo>
                    <a:pt x="501" y="734"/>
                  </a:lnTo>
                  <a:lnTo>
                    <a:pt x="501" y="2369"/>
                  </a:lnTo>
                  <a:cubicBezTo>
                    <a:pt x="501" y="2402"/>
                    <a:pt x="501" y="2402"/>
                    <a:pt x="501" y="2435"/>
                  </a:cubicBezTo>
                  <a:lnTo>
                    <a:pt x="534" y="2435"/>
                  </a:lnTo>
                  <a:lnTo>
                    <a:pt x="701" y="2335"/>
                  </a:lnTo>
                  <a:cubicBezTo>
                    <a:pt x="734" y="2302"/>
                    <a:pt x="734" y="2302"/>
                    <a:pt x="768" y="2269"/>
                  </a:cubicBezTo>
                  <a:cubicBezTo>
                    <a:pt x="768" y="2235"/>
                    <a:pt x="768" y="2235"/>
                    <a:pt x="768" y="2202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89;p75">
              <a:extLst>
                <a:ext uri="{FF2B5EF4-FFF2-40B4-BE49-F238E27FC236}">
                  <a16:creationId xmlns:a16="http://schemas.microsoft.com/office/drawing/2014/main" id="{0821243E-4084-6ECD-B142-D3A5300D0B42}"/>
                </a:ext>
              </a:extLst>
            </p:cNvPr>
            <p:cNvSpPr/>
            <p:nvPr/>
          </p:nvSpPr>
          <p:spPr>
            <a:xfrm>
              <a:off x="3209125" y="2381325"/>
              <a:ext cx="40050" cy="75900"/>
            </a:xfrm>
            <a:custGeom>
              <a:avLst/>
              <a:gdLst/>
              <a:ahLst/>
              <a:cxnLst/>
              <a:rect l="l" t="t" r="r" b="b"/>
              <a:pathLst>
                <a:path w="1602" h="3036" extrusionOk="0">
                  <a:moveTo>
                    <a:pt x="401" y="867"/>
                  </a:moveTo>
                  <a:cubicBezTo>
                    <a:pt x="434" y="901"/>
                    <a:pt x="434" y="934"/>
                    <a:pt x="434" y="967"/>
                  </a:cubicBezTo>
                  <a:lnTo>
                    <a:pt x="434" y="1034"/>
                  </a:lnTo>
                  <a:lnTo>
                    <a:pt x="434" y="1201"/>
                  </a:lnTo>
                  <a:lnTo>
                    <a:pt x="434" y="1268"/>
                  </a:lnTo>
                  <a:cubicBezTo>
                    <a:pt x="434" y="1301"/>
                    <a:pt x="434" y="1368"/>
                    <a:pt x="401" y="1401"/>
                  </a:cubicBezTo>
                  <a:cubicBezTo>
                    <a:pt x="401" y="1434"/>
                    <a:pt x="368" y="1468"/>
                    <a:pt x="334" y="1501"/>
                  </a:cubicBezTo>
                  <a:cubicBezTo>
                    <a:pt x="301" y="1518"/>
                    <a:pt x="276" y="1526"/>
                    <a:pt x="259" y="1526"/>
                  </a:cubicBezTo>
                  <a:cubicBezTo>
                    <a:pt x="243" y="1526"/>
                    <a:pt x="234" y="1518"/>
                    <a:pt x="234" y="1501"/>
                  </a:cubicBezTo>
                  <a:cubicBezTo>
                    <a:pt x="201" y="1468"/>
                    <a:pt x="201" y="1434"/>
                    <a:pt x="201" y="1401"/>
                  </a:cubicBezTo>
                  <a:cubicBezTo>
                    <a:pt x="201" y="1401"/>
                    <a:pt x="201" y="1368"/>
                    <a:pt x="201" y="1334"/>
                  </a:cubicBezTo>
                  <a:lnTo>
                    <a:pt x="201" y="1168"/>
                  </a:lnTo>
                  <a:cubicBezTo>
                    <a:pt x="201" y="1134"/>
                    <a:pt x="201" y="1134"/>
                    <a:pt x="201" y="1101"/>
                  </a:cubicBezTo>
                  <a:cubicBezTo>
                    <a:pt x="201" y="1067"/>
                    <a:pt x="201" y="1001"/>
                    <a:pt x="234" y="967"/>
                  </a:cubicBezTo>
                  <a:cubicBezTo>
                    <a:pt x="234" y="934"/>
                    <a:pt x="268" y="901"/>
                    <a:pt x="334" y="867"/>
                  </a:cubicBezTo>
                  <a:close/>
                  <a:moveTo>
                    <a:pt x="468" y="534"/>
                  </a:moveTo>
                  <a:cubicBezTo>
                    <a:pt x="401" y="534"/>
                    <a:pt x="368" y="567"/>
                    <a:pt x="334" y="600"/>
                  </a:cubicBezTo>
                  <a:cubicBezTo>
                    <a:pt x="268" y="600"/>
                    <a:pt x="201" y="667"/>
                    <a:pt x="167" y="701"/>
                  </a:cubicBezTo>
                  <a:cubicBezTo>
                    <a:pt x="134" y="734"/>
                    <a:pt x="101" y="801"/>
                    <a:pt x="67" y="867"/>
                  </a:cubicBezTo>
                  <a:cubicBezTo>
                    <a:pt x="67" y="901"/>
                    <a:pt x="34" y="967"/>
                    <a:pt x="34" y="1034"/>
                  </a:cubicBezTo>
                  <a:cubicBezTo>
                    <a:pt x="1" y="1067"/>
                    <a:pt x="1" y="1134"/>
                    <a:pt x="1" y="1201"/>
                  </a:cubicBezTo>
                  <a:lnTo>
                    <a:pt x="1" y="1368"/>
                  </a:lnTo>
                  <a:lnTo>
                    <a:pt x="1" y="1568"/>
                  </a:lnTo>
                  <a:cubicBezTo>
                    <a:pt x="1" y="1601"/>
                    <a:pt x="1" y="1635"/>
                    <a:pt x="34" y="1701"/>
                  </a:cubicBezTo>
                  <a:cubicBezTo>
                    <a:pt x="34" y="1735"/>
                    <a:pt x="34" y="1768"/>
                    <a:pt x="67" y="1801"/>
                  </a:cubicBezTo>
                  <a:cubicBezTo>
                    <a:pt x="101" y="1801"/>
                    <a:pt x="134" y="1835"/>
                    <a:pt x="167" y="1835"/>
                  </a:cubicBezTo>
                  <a:cubicBezTo>
                    <a:pt x="234" y="1835"/>
                    <a:pt x="268" y="1801"/>
                    <a:pt x="334" y="1801"/>
                  </a:cubicBezTo>
                  <a:cubicBezTo>
                    <a:pt x="368" y="1768"/>
                    <a:pt x="401" y="1701"/>
                    <a:pt x="468" y="1668"/>
                  </a:cubicBezTo>
                  <a:cubicBezTo>
                    <a:pt x="501" y="1635"/>
                    <a:pt x="534" y="1568"/>
                    <a:pt x="568" y="1534"/>
                  </a:cubicBezTo>
                  <a:cubicBezTo>
                    <a:pt x="568" y="1468"/>
                    <a:pt x="601" y="1401"/>
                    <a:pt x="601" y="1368"/>
                  </a:cubicBezTo>
                  <a:cubicBezTo>
                    <a:pt x="634" y="1301"/>
                    <a:pt x="634" y="1234"/>
                    <a:pt x="634" y="1201"/>
                  </a:cubicBezTo>
                  <a:lnTo>
                    <a:pt x="634" y="1001"/>
                  </a:lnTo>
                  <a:lnTo>
                    <a:pt x="634" y="801"/>
                  </a:lnTo>
                  <a:cubicBezTo>
                    <a:pt x="634" y="767"/>
                    <a:pt x="634" y="734"/>
                    <a:pt x="601" y="667"/>
                  </a:cubicBezTo>
                  <a:cubicBezTo>
                    <a:pt x="601" y="634"/>
                    <a:pt x="568" y="600"/>
                    <a:pt x="568" y="567"/>
                  </a:cubicBezTo>
                  <a:cubicBezTo>
                    <a:pt x="534" y="567"/>
                    <a:pt x="501" y="534"/>
                    <a:pt x="468" y="534"/>
                  </a:cubicBezTo>
                  <a:close/>
                  <a:moveTo>
                    <a:pt x="1314" y="1476"/>
                  </a:moveTo>
                  <a:cubicBezTo>
                    <a:pt x="1327" y="1476"/>
                    <a:pt x="1335" y="1484"/>
                    <a:pt x="1335" y="1501"/>
                  </a:cubicBezTo>
                  <a:cubicBezTo>
                    <a:pt x="1368" y="1534"/>
                    <a:pt x="1368" y="1568"/>
                    <a:pt x="1368" y="1601"/>
                  </a:cubicBezTo>
                  <a:lnTo>
                    <a:pt x="1368" y="1668"/>
                  </a:lnTo>
                  <a:lnTo>
                    <a:pt x="1368" y="1835"/>
                  </a:lnTo>
                  <a:lnTo>
                    <a:pt x="1368" y="1901"/>
                  </a:lnTo>
                  <a:lnTo>
                    <a:pt x="1402" y="1901"/>
                  </a:lnTo>
                  <a:cubicBezTo>
                    <a:pt x="1368" y="1935"/>
                    <a:pt x="1368" y="2001"/>
                    <a:pt x="1335" y="2035"/>
                  </a:cubicBezTo>
                  <a:cubicBezTo>
                    <a:pt x="1335" y="2068"/>
                    <a:pt x="1302" y="2102"/>
                    <a:pt x="1268" y="2135"/>
                  </a:cubicBezTo>
                  <a:cubicBezTo>
                    <a:pt x="1252" y="2152"/>
                    <a:pt x="1227" y="2160"/>
                    <a:pt x="1206" y="2160"/>
                  </a:cubicBezTo>
                  <a:cubicBezTo>
                    <a:pt x="1185" y="2160"/>
                    <a:pt x="1168" y="2152"/>
                    <a:pt x="1168" y="2135"/>
                  </a:cubicBezTo>
                  <a:cubicBezTo>
                    <a:pt x="1168" y="2102"/>
                    <a:pt x="1135" y="2068"/>
                    <a:pt x="1135" y="2035"/>
                  </a:cubicBezTo>
                  <a:lnTo>
                    <a:pt x="1135" y="1968"/>
                  </a:lnTo>
                  <a:lnTo>
                    <a:pt x="1135" y="1801"/>
                  </a:lnTo>
                  <a:lnTo>
                    <a:pt x="1135" y="1735"/>
                  </a:lnTo>
                  <a:cubicBezTo>
                    <a:pt x="1135" y="1668"/>
                    <a:pt x="1168" y="1635"/>
                    <a:pt x="1168" y="1601"/>
                  </a:cubicBezTo>
                  <a:cubicBezTo>
                    <a:pt x="1202" y="1568"/>
                    <a:pt x="1235" y="1534"/>
                    <a:pt x="1268" y="1501"/>
                  </a:cubicBezTo>
                  <a:cubicBezTo>
                    <a:pt x="1285" y="1484"/>
                    <a:pt x="1302" y="1476"/>
                    <a:pt x="1314" y="1476"/>
                  </a:cubicBezTo>
                  <a:close/>
                  <a:moveTo>
                    <a:pt x="1402" y="1168"/>
                  </a:moveTo>
                  <a:cubicBezTo>
                    <a:pt x="1368" y="1168"/>
                    <a:pt x="1302" y="1201"/>
                    <a:pt x="1268" y="1234"/>
                  </a:cubicBezTo>
                  <a:lnTo>
                    <a:pt x="1268" y="1201"/>
                  </a:lnTo>
                  <a:cubicBezTo>
                    <a:pt x="1202" y="1234"/>
                    <a:pt x="1168" y="1301"/>
                    <a:pt x="1135" y="1334"/>
                  </a:cubicBezTo>
                  <a:cubicBezTo>
                    <a:pt x="1068" y="1368"/>
                    <a:pt x="1068" y="1434"/>
                    <a:pt x="1035" y="1501"/>
                  </a:cubicBezTo>
                  <a:cubicBezTo>
                    <a:pt x="1001" y="1534"/>
                    <a:pt x="968" y="1601"/>
                    <a:pt x="968" y="1668"/>
                  </a:cubicBezTo>
                  <a:cubicBezTo>
                    <a:pt x="968" y="1701"/>
                    <a:pt x="935" y="1768"/>
                    <a:pt x="935" y="1835"/>
                  </a:cubicBezTo>
                  <a:lnTo>
                    <a:pt x="935" y="2001"/>
                  </a:lnTo>
                  <a:lnTo>
                    <a:pt x="935" y="2202"/>
                  </a:lnTo>
                  <a:cubicBezTo>
                    <a:pt x="935" y="2235"/>
                    <a:pt x="935" y="2268"/>
                    <a:pt x="968" y="2335"/>
                  </a:cubicBezTo>
                  <a:cubicBezTo>
                    <a:pt x="968" y="2368"/>
                    <a:pt x="1001" y="2402"/>
                    <a:pt x="1035" y="2435"/>
                  </a:cubicBezTo>
                  <a:cubicBezTo>
                    <a:pt x="1068" y="2435"/>
                    <a:pt x="1101" y="2468"/>
                    <a:pt x="1135" y="2468"/>
                  </a:cubicBezTo>
                  <a:cubicBezTo>
                    <a:pt x="1168" y="2468"/>
                    <a:pt x="1235" y="2435"/>
                    <a:pt x="1268" y="2435"/>
                  </a:cubicBezTo>
                  <a:cubicBezTo>
                    <a:pt x="1302" y="2402"/>
                    <a:pt x="1368" y="2335"/>
                    <a:pt x="1402" y="2302"/>
                  </a:cubicBezTo>
                  <a:cubicBezTo>
                    <a:pt x="1435" y="2268"/>
                    <a:pt x="1468" y="2202"/>
                    <a:pt x="1502" y="2168"/>
                  </a:cubicBezTo>
                  <a:cubicBezTo>
                    <a:pt x="1535" y="2102"/>
                    <a:pt x="1535" y="2035"/>
                    <a:pt x="1568" y="2001"/>
                  </a:cubicBezTo>
                  <a:cubicBezTo>
                    <a:pt x="1568" y="1935"/>
                    <a:pt x="1568" y="1868"/>
                    <a:pt x="1602" y="1801"/>
                  </a:cubicBezTo>
                  <a:lnTo>
                    <a:pt x="1602" y="1635"/>
                  </a:lnTo>
                  <a:lnTo>
                    <a:pt x="1602" y="1434"/>
                  </a:lnTo>
                  <a:cubicBezTo>
                    <a:pt x="1568" y="1401"/>
                    <a:pt x="1568" y="1368"/>
                    <a:pt x="1568" y="1301"/>
                  </a:cubicBezTo>
                  <a:cubicBezTo>
                    <a:pt x="1535" y="1268"/>
                    <a:pt x="1535" y="1234"/>
                    <a:pt x="1502" y="1201"/>
                  </a:cubicBezTo>
                  <a:cubicBezTo>
                    <a:pt x="1468" y="1201"/>
                    <a:pt x="1435" y="1168"/>
                    <a:pt x="1402" y="1168"/>
                  </a:cubicBezTo>
                  <a:close/>
                  <a:moveTo>
                    <a:pt x="1402" y="0"/>
                  </a:moveTo>
                  <a:lnTo>
                    <a:pt x="1268" y="67"/>
                  </a:lnTo>
                  <a:cubicBezTo>
                    <a:pt x="1235" y="67"/>
                    <a:pt x="1235" y="67"/>
                    <a:pt x="1202" y="100"/>
                  </a:cubicBezTo>
                  <a:cubicBezTo>
                    <a:pt x="1202" y="133"/>
                    <a:pt x="1202" y="133"/>
                    <a:pt x="1202" y="167"/>
                  </a:cubicBezTo>
                  <a:lnTo>
                    <a:pt x="101" y="2969"/>
                  </a:lnTo>
                  <a:cubicBezTo>
                    <a:pt x="101" y="3002"/>
                    <a:pt x="101" y="3002"/>
                    <a:pt x="101" y="3036"/>
                  </a:cubicBezTo>
                  <a:lnTo>
                    <a:pt x="167" y="3036"/>
                  </a:lnTo>
                  <a:lnTo>
                    <a:pt x="301" y="2935"/>
                  </a:lnTo>
                  <a:cubicBezTo>
                    <a:pt x="301" y="2935"/>
                    <a:pt x="334" y="2902"/>
                    <a:pt x="334" y="2902"/>
                  </a:cubicBezTo>
                  <a:cubicBezTo>
                    <a:pt x="334" y="2869"/>
                    <a:pt x="368" y="2869"/>
                    <a:pt x="368" y="2835"/>
                  </a:cubicBezTo>
                  <a:lnTo>
                    <a:pt x="1435" y="67"/>
                  </a:lnTo>
                  <a:lnTo>
                    <a:pt x="1435" y="33"/>
                  </a:lnTo>
                  <a:cubicBezTo>
                    <a:pt x="1435" y="0"/>
                    <a:pt x="1435" y="0"/>
                    <a:pt x="14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90;p75">
              <a:extLst>
                <a:ext uri="{FF2B5EF4-FFF2-40B4-BE49-F238E27FC236}">
                  <a16:creationId xmlns:a16="http://schemas.microsoft.com/office/drawing/2014/main" id="{44E0AA05-B6B3-097A-8C8E-3B70C5AE0540}"/>
                </a:ext>
              </a:extLst>
            </p:cNvPr>
            <p:cNvSpPr/>
            <p:nvPr/>
          </p:nvSpPr>
          <p:spPr>
            <a:xfrm>
              <a:off x="2914750" y="2271225"/>
              <a:ext cx="99275" cy="219975"/>
            </a:xfrm>
            <a:custGeom>
              <a:avLst/>
              <a:gdLst/>
              <a:ahLst/>
              <a:cxnLst/>
              <a:rect l="l" t="t" r="r" b="b"/>
              <a:pathLst>
                <a:path w="3971" h="8799" extrusionOk="0">
                  <a:moveTo>
                    <a:pt x="2869" y="1"/>
                  </a:moveTo>
                  <a:cubicBezTo>
                    <a:pt x="2569" y="34"/>
                    <a:pt x="2302" y="101"/>
                    <a:pt x="2069" y="268"/>
                  </a:cubicBezTo>
                  <a:cubicBezTo>
                    <a:pt x="1735" y="435"/>
                    <a:pt x="1468" y="701"/>
                    <a:pt x="1235" y="968"/>
                  </a:cubicBezTo>
                  <a:cubicBezTo>
                    <a:pt x="1001" y="1235"/>
                    <a:pt x="801" y="1569"/>
                    <a:pt x="634" y="1869"/>
                  </a:cubicBezTo>
                  <a:cubicBezTo>
                    <a:pt x="501" y="2202"/>
                    <a:pt x="368" y="2536"/>
                    <a:pt x="301" y="2870"/>
                  </a:cubicBezTo>
                  <a:cubicBezTo>
                    <a:pt x="201" y="3203"/>
                    <a:pt x="167" y="3503"/>
                    <a:pt x="167" y="3837"/>
                  </a:cubicBezTo>
                  <a:cubicBezTo>
                    <a:pt x="167" y="3870"/>
                    <a:pt x="167" y="3937"/>
                    <a:pt x="201" y="3970"/>
                  </a:cubicBezTo>
                  <a:cubicBezTo>
                    <a:pt x="217" y="3987"/>
                    <a:pt x="234" y="3995"/>
                    <a:pt x="251" y="3995"/>
                  </a:cubicBezTo>
                  <a:cubicBezTo>
                    <a:pt x="267" y="3995"/>
                    <a:pt x="284" y="3987"/>
                    <a:pt x="301" y="3970"/>
                  </a:cubicBezTo>
                  <a:lnTo>
                    <a:pt x="1135" y="3470"/>
                  </a:lnTo>
                  <a:cubicBezTo>
                    <a:pt x="1201" y="3437"/>
                    <a:pt x="1268" y="3403"/>
                    <a:pt x="1302" y="3337"/>
                  </a:cubicBezTo>
                  <a:cubicBezTo>
                    <a:pt x="1368" y="3270"/>
                    <a:pt x="1402" y="3170"/>
                    <a:pt x="1435" y="3070"/>
                  </a:cubicBezTo>
                  <a:cubicBezTo>
                    <a:pt x="1435" y="3036"/>
                    <a:pt x="1468" y="2970"/>
                    <a:pt x="1468" y="2870"/>
                  </a:cubicBezTo>
                  <a:cubicBezTo>
                    <a:pt x="1502" y="2736"/>
                    <a:pt x="1535" y="2636"/>
                    <a:pt x="1568" y="2536"/>
                  </a:cubicBezTo>
                  <a:cubicBezTo>
                    <a:pt x="1602" y="2436"/>
                    <a:pt x="1668" y="2303"/>
                    <a:pt x="1735" y="2202"/>
                  </a:cubicBezTo>
                  <a:cubicBezTo>
                    <a:pt x="1835" y="2102"/>
                    <a:pt x="1935" y="2002"/>
                    <a:pt x="2069" y="1936"/>
                  </a:cubicBezTo>
                  <a:cubicBezTo>
                    <a:pt x="2118" y="1887"/>
                    <a:pt x="2184" y="1856"/>
                    <a:pt x="2269" y="1856"/>
                  </a:cubicBezTo>
                  <a:cubicBezTo>
                    <a:pt x="2300" y="1856"/>
                    <a:pt x="2333" y="1860"/>
                    <a:pt x="2369" y="1869"/>
                  </a:cubicBezTo>
                  <a:cubicBezTo>
                    <a:pt x="2436" y="1869"/>
                    <a:pt x="2502" y="1902"/>
                    <a:pt x="2536" y="1969"/>
                  </a:cubicBezTo>
                  <a:cubicBezTo>
                    <a:pt x="2569" y="2036"/>
                    <a:pt x="2602" y="2136"/>
                    <a:pt x="2602" y="2202"/>
                  </a:cubicBezTo>
                  <a:cubicBezTo>
                    <a:pt x="2602" y="2269"/>
                    <a:pt x="2602" y="2336"/>
                    <a:pt x="2602" y="2403"/>
                  </a:cubicBezTo>
                  <a:cubicBezTo>
                    <a:pt x="2602" y="2536"/>
                    <a:pt x="2602" y="2703"/>
                    <a:pt x="2536" y="2870"/>
                  </a:cubicBezTo>
                  <a:cubicBezTo>
                    <a:pt x="2469" y="3103"/>
                    <a:pt x="2369" y="3337"/>
                    <a:pt x="2236" y="3537"/>
                  </a:cubicBezTo>
                  <a:lnTo>
                    <a:pt x="201" y="6973"/>
                  </a:lnTo>
                  <a:cubicBezTo>
                    <a:pt x="134" y="7073"/>
                    <a:pt x="101" y="7206"/>
                    <a:pt x="67" y="7339"/>
                  </a:cubicBezTo>
                  <a:cubicBezTo>
                    <a:pt x="34" y="7440"/>
                    <a:pt x="1" y="7573"/>
                    <a:pt x="1" y="7706"/>
                  </a:cubicBezTo>
                  <a:lnTo>
                    <a:pt x="1" y="8607"/>
                  </a:lnTo>
                  <a:cubicBezTo>
                    <a:pt x="1" y="8640"/>
                    <a:pt x="34" y="8707"/>
                    <a:pt x="67" y="8774"/>
                  </a:cubicBezTo>
                  <a:cubicBezTo>
                    <a:pt x="84" y="8791"/>
                    <a:pt x="109" y="8799"/>
                    <a:pt x="134" y="8799"/>
                  </a:cubicBezTo>
                  <a:cubicBezTo>
                    <a:pt x="159" y="8799"/>
                    <a:pt x="184" y="8791"/>
                    <a:pt x="201" y="8774"/>
                  </a:cubicBezTo>
                  <a:lnTo>
                    <a:pt x="3803" y="6672"/>
                  </a:lnTo>
                  <a:cubicBezTo>
                    <a:pt x="3870" y="6639"/>
                    <a:pt x="3903" y="6572"/>
                    <a:pt x="3937" y="6506"/>
                  </a:cubicBezTo>
                  <a:cubicBezTo>
                    <a:pt x="3970" y="6439"/>
                    <a:pt x="3970" y="6372"/>
                    <a:pt x="3970" y="6305"/>
                  </a:cubicBezTo>
                  <a:lnTo>
                    <a:pt x="3970" y="5171"/>
                  </a:lnTo>
                  <a:cubicBezTo>
                    <a:pt x="3970" y="5105"/>
                    <a:pt x="3970" y="5038"/>
                    <a:pt x="3937" y="5004"/>
                  </a:cubicBezTo>
                  <a:cubicBezTo>
                    <a:pt x="3920" y="4988"/>
                    <a:pt x="3895" y="4979"/>
                    <a:pt x="3870" y="4979"/>
                  </a:cubicBezTo>
                  <a:cubicBezTo>
                    <a:pt x="3845" y="4979"/>
                    <a:pt x="3820" y="4988"/>
                    <a:pt x="3803" y="5004"/>
                  </a:cubicBezTo>
                  <a:lnTo>
                    <a:pt x="2102" y="6005"/>
                  </a:lnTo>
                  <a:lnTo>
                    <a:pt x="2102" y="6005"/>
                  </a:lnTo>
                  <a:lnTo>
                    <a:pt x="3036" y="4337"/>
                  </a:lnTo>
                  <a:cubicBezTo>
                    <a:pt x="3170" y="4070"/>
                    <a:pt x="3303" y="3837"/>
                    <a:pt x="3436" y="3570"/>
                  </a:cubicBezTo>
                  <a:cubicBezTo>
                    <a:pt x="3536" y="3370"/>
                    <a:pt x="3603" y="3136"/>
                    <a:pt x="3703" y="2903"/>
                  </a:cubicBezTo>
                  <a:cubicBezTo>
                    <a:pt x="3770" y="2703"/>
                    <a:pt x="3803" y="2469"/>
                    <a:pt x="3837" y="2269"/>
                  </a:cubicBezTo>
                  <a:cubicBezTo>
                    <a:pt x="3870" y="2069"/>
                    <a:pt x="3870" y="1869"/>
                    <a:pt x="3870" y="1669"/>
                  </a:cubicBezTo>
                  <a:cubicBezTo>
                    <a:pt x="3870" y="1369"/>
                    <a:pt x="3837" y="1068"/>
                    <a:pt x="3770" y="801"/>
                  </a:cubicBezTo>
                  <a:cubicBezTo>
                    <a:pt x="3703" y="601"/>
                    <a:pt x="3603" y="401"/>
                    <a:pt x="3436" y="234"/>
                  </a:cubicBezTo>
                  <a:cubicBezTo>
                    <a:pt x="3270" y="101"/>
                    <a:pt x="3069" y="1"/>
                    <a:pt x="28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191;p75">
              <a:extLst>
                <a:ext uri="{FF2B5EF4-FFF2-40B4-BE49-F238E27FC236}">
                  <a16:creationId xmlns:a16="http://schemas.microsoft.com/office/drawing/2014/main" id="{7B784CCA-43D1-8E61-EDFE-CEC3685A05E5}"/>
                </a:ext>
              </a:extLst>
            </p:cNvPr>
            <p:cNvSpPr/>
            <p:nvPr/>
          </p:nvSpPr>
          <p:spPr>
            <a:xfrm>
              <a:off x="3027325" y="2193900"/>
              <a:ext cx="100100" cy="215175"/>
            </a:xfrm>
            <a:custGeom>
              <a:avLst/>
              <a:gdLst/>
              <a:ahLst/>
              <a:cxnLst/>
              <a:rect l="l" t="t" r="r" b="b"/>
              <a:pathLst>
                <a:path w="4004" h="8607" extrusionOk="0">
                  <a:moveTo>
                    <a:pt x="3603" y="0"/>
                  </a:moveTo>
                  <a:cubicBezTo>
                    <a:pt x="3578" y="0"/>
                    <a:pt x="3553" y="8"/>
                    <a:pt x="3537" y="25"/>
                  </a:cubicBezTo>
                  <a:lnTo>
                    <a:pt x="601" y="1693"/>
                  </a:lnTo>
                  <a:cubicBezTo>
                    <a:pt x="568" y="1726"/>
                    <a:pt x="501" y="1760"/>
                    <a:pt x="468" y="1826"/>
                  </a:cubicBezTo>
                  <a:cubicBezTo>
                    <a:pt x="434" y="1926"/>
                    <a:pt x="434" y="1993"/>
                    <a:pt x="434" y="2060"/>
                  </a:cubicBezTo>
                  <a:lnTo>
                    <a:pt x="234" y="5929"/>
                  </a:lnTo>
                  <a:cubicBezTo>
                    <a:pt x="201" y="5996"/>
                    <a:pt x="234" y="6063"/>
                    <a:pt x="268" y="6096"/>
                  </a:cubicBezTo>
                  <a:cubicBezTo>
                    <a:pt x="284" y="6113"/>
                    <a:pt x="309" y="6121"/>
                    <a:pt x="334" y="6121"/>
                  </a:cubicBezTo>
                  <a:cubicBezTo>
                    <a:pt x="359" y="6121"/>
                    <a:pt x="384" y="6113"/>
                    <a:pt x="401" y="6096"/>
                  </a:cubicBezTo>
                  <a:lnTo>
                    <a:pt x="1469" y="5496"/>
                  </a:lnTo>
                  <a:cubicBezTo>
                    <a:pt x="1502" y="5462"/>
                    <a:pt x="1535" y="5429"/>
                    <a:pt x="1569" y="5396"/>
                  </a:cubicBezTo>
                  <a:cubicBezTo>
                    <a:pt x="1602" y="5329"/>
                    <a:pt x="1669" y="5295"/>
                    <a:pt x="1702" y="5229"/>
                  </a:cubicBezTo>
                  <a:cubicBezTo>
                    <a:pt x="1769" y="5162"/>
                    <a:pt x="1802" y="5129"/>
                    <a:pt x="1869" y="5062"/>
                  </a:cubicBezTo>
                  <a:cubicBezTo>
                    <a:pt x="1902" y="4995"/>
                    <a:pt x="1969" y="4929"/>
                    <a:pt x="2036" y="4895"/>
                  </a:cubicBezTo>
                  <a:cubicBezTo>
                    <a:pt x="2171" y="4837"/>
                    <a:pt x="2273" y="4801"/>
                    <a:pt x="2361" y="4801"/>
                  </a:cubicBezTo>
                  <a:cubicBezTo>
                    <a:pt x="2424" y="4801"/>
                    <a:pt x="2480" y="4820"/>
                    <a:pt x="2536" y="4862"/>
                  </a:cubicBezTo>
                  <a:cubicBezTo>
                    <a:pt x="2669" y="4962"/>
                    <a:pt x="2736" y="5129"/>
                    <a:pt x="2736" y="5329"/>
                  </a:cubicBezTo>
                  <a:cubicBezTo>
                    <a:pt x="2703" y="5462"/>
                    <a:pt x="2703" y="5596"/>
                    <a:pt x="2669" y="5729"/>
                  </a:cubicBezTo>
                  <a:cubicBezTo>
                    <a:pt x="2636" y="5863"/>
                    <a:pt x="2569" y="5996"/>
                    <a:pt x="2503" y="6129"/>
                  </a:cubicBezTo>
                  <a:cubicBezTo>
                    <a:pt x="2436" y="6229"/>
                    <a:pt x="2369" y="6330"/>
                    <a:pt x="2269" y="6430"/>
                  </a:cubicBezTo>
                  <a:cubicBezTo>
                    <a:pt x="2202" y="6496"/>
                    <a:pt x="2102" y="6563"/>
                    <a:pt x="2002" y="6630"/>
                  </a:cubicBezTo>
                  <a:cubicBezTo>
                    <a:pt x="1902" y="6696"/>
                    <a:pt x="1835" y="6730"/>
                    <a:pt x="1735" y="6730"/>
                  </a:cubicBezTo>
                  <a:cubicBezTo>
                    <a:pt x="1669" y="6730"/>
                    <a:pt x="1569" y="6730"/>
                    <a:pt x="1535" y="6696"/>
                  </a:cubicBezTo>
                  <a:cubicBezTo>
                    <a:pt x="1469" y="6663"/>
                    <a:pt x="1435" y="6630"/>
                    <a:pt x="1402" y="6596"/>
                  </a:cubicBezTo>
                  <a:lnTo>
                    <a:pt x="1268" y="6430"/>
                  </a:lnTo>
                  <a:cubicBezTo>
                    <a:pt x="1268" y="6430"/>
                    <a:pt x="1235" y="6396"/>
                    <a:pt x="1202" y="6363"/>
                  </a:cubicBezTo>
                  <a:cubicBezTo>
                    <a:pt x="1135" y="6363"/>
                    <a:pt x="1068" y="6363"/>
                    <a:pt x="1035" y="6396"/>
                  </a:cubicBezTo>
                  <a:lnTo>
                    <a:pt x="168" y="6897"/>
                  </a:lnTo>
                  <a:cubicBezTo>
                    <a:pt x="101" y="6930"/>
                    <a:pt x="68" y="6997"/>
                    <a:pt x="68" y="7030"/>
                  </a:cubicBezTo>
                  <a:cubicBezTo>
                    <a:pt x="34" y="7097"/>
                    <a:pt x="1" y="7163"/>
                    <a:pt x="1" y="7230"/>
                  </a:cubicBezTo>
                  <a:cubicBezTo>
                    <a:pt x="1" y="7497"/>
                    <a:pt x="68" y="7731"/>
                    <a:pt x="168" y="7997"/>
                  </a:cubicBezTo>
                  <a:cubicBezTo>
                    <a:pt x="234" y="8164"/>
                    <a:pt x="368" y="8364"/>
                    <a:pt x="535" y="8464"/>
                  </a:cubicBezTo>
                  <a:cubicBezTo>
                    <a:pt x="699" y="8547"/>
                    <a:pt x="864" y="8607"/>
                    <a:pt x="1047" y="8607"/>
                  </a:cubicBezTo>
                  <a:cubicBezTo>
                    <a:pt x="1087" y="8607"/>
                    <a:pt x="1127" y="8604"/>
                    <a:pt x="1168" y="8598"/>
                  </a:cubicBezTo>
                  <a:cubicBezTo>
                    <a:pt x="1469" y="8564"/>
                    <a:pt x="1735" y="8464"/>
                    <a:pt x="2002" y="8298"/>
                  </a:cubicBezTo>
                  <a:cubicBezTo>
                    <a:pt x="2269" y="8131"/>
                    <a:pt x="2536" y="7931"/>
                    <a:pt x="2769" y="7697"/>
                  </a:cubicBezTo>
                  <a:cubicBezTo>
                    <a:pt x="3036" y="7430"/>
                    <a:pt x="3236" y="7130"/>
                    <a:pt x="3403" y="6830"/>
                  </a:cubicBezTo>
                  <a:cubicBezTo>
                    <a:pt x="3770" y="6163"/>
                    <a:pt x="3970" y="5396"/>
                    <a:pt x="3970" y="4595"/>
                  </a:cubicBezTo>
                  <a:cubicBezTo>
                    <a:pt x="4004" y="4261"/>
                    <a:pt x="3937" y="3928"/>
                    <a:pt x="3837" y="3628"/>
                  </a:cubicBezTo>
                  <a:cubicBezTo>
                    <a:pt x="3770" y="3394"/>
                    <a:pt x="3637" y="3227"/>
                    <a:pt x="3437" y="3061"/>
                  </a:cubicBezTo>
                  <a:cubicBezTo>
                    <a:pt x="3299" y="2978"/>
                    <a:pt x="3140" y="2918"/>
                    <a:pt x="2976" y="2918"/>
                  </a:cubicBezTo>
                  <a:cubicBezTo>
                    <a:pt x="2940" y="2918"/>
                    <a:pt x="2905" y="2921"/>
                    <a:pt x="2870" y="2927"/>
                  </a:cubicBezTo>
                  <a:cubicBezTo>
                    <a:pt x="2603" y="2960"/>
                    <a:pt x="2369" y="3061"/>
                    <a:pt x="2136" y="3194"/>
                  </a:cubicBezTo>
                  <a:cubicBezTo>
                    <a:pt x="2002" y="3261"/>
                    <a:pt x="1869" y="3361"/>
                    <a:pt x="1769" y="3461"/>
                  </a:cubicBezTo>
                  <a:cubicBezTo>
                    <a:pt x="1669" y="3561"/>
                    <a:pt x="1569" y="3661"/>
                    <a:pt x="1502" y="3794"/>
                  </a:cubicBezTo>
                  <a:lnTo>
                    <a:pt x="1535" y="2827"/>
                  </a:lnTo>
                  <a:lnTo>
                    <a:pt x="3537" y="1693"/>
                  </a:lnTo>
                  <a:cubicBezTo>
                    <a:pt x="3570" y="1660"/>
                    <a:pt x="3637" y="1593"/>
                    <a:pt x="3670" y="1526"/>
                  </a:cubicBezTo>
                  <a:cubicBezTo>
                    <a:pt x="3703" y="1459"/>
                    <a:pt x="3703" y="1359"/>
                    <a:pt x="3703" y="1293"/>
                  </a:cubicBezTo>
                  <a:lnTo>
                    <a:pt x="3703" y="192"/>
                  </a:lnTo>
                  <a:cubicBezTo>
                    <a:pt x="3703" y="125"/>
                    <a:pt x="3703" y="58"/>
                    <a:pt x="3670" y="25"/>
                  </a:cubicBezTo>
                  <a:cubicBezTo>
                    <a:pt x="3653" y="8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192;p75">
              <a:extLst>
                <a:ext uri="{FF2B5EF4-FFF2-40B4-BE49-F238E27FC236}">
                  <a16:creationId xmlns:a16="http://schemas.microsoft.com/office/drawing/2014/main" id="{8FBAFD3D-2046-A54E-8CB9-591E6406215B}"/>
                </a:ext>
              </a:extLst>
            </p:cNvPr>
            <p:cNvSpPr/>
            <p:nvPr/>
          </p:nvSpPr>
          <p:spPr>
            <a:xfrm>
              <a:off x="3141575" y="2139475"/>
              <a:ext cx="100100" cy="202675"/>
            </a:xfrm>
            <a:custGeom>
              <a:avLst/>
              <a:gdLst/>
              <a:ahLst/>
              <a:cxnLst/>
              <a:rect l="l" t="t" r="r" b="b"/>
              <a:pathLst>
                <a:path w="4004" h="8107" extrusionOk="0">
                  <a:moveTo>
                    <a:pt x="2336" y="1868"/>
                  </a:moveTo>
                  <a:cubicBezTo>
                    <a:pt x="2436" y="1868"/>
                    <a:pt x="2503" y="1935"/>
                    <a:pt x="2569" y="2002"/>
                  </a:cubicBezTo>
                  <a:cubicBezTo>
                    <a:pt x="2636" y="2102"/>
                    <a:pt x="2669" y="2202"/>
                    <a:pt x="2669" y="2302"/>
                  </a:cubicBezTo>
                  <a:cubicBezTo>
                    <a:pt x="2703" y="2469"/>
                    <a:pt x="2736" y="2602"/>
                    <a:pt x="2736" y="2769"/>
                  </a:cubicBezTo>
                  <a:cubicBezTo>
                    <a:pt x="2736" y="3336"/>
                    <a:pt x="2736" y="3937"/>
                    <a:pt x="2736" y="4537"/>
                  </a:cubicBezTo>
                  <a:cubicBezTo>
                    <a:pt x="2736" y="4704"/>
                    <a:pt x="2703" y="4871"/>
                    <a:pt x="2669" y="5037"/>
                  </a:cubicBezTo>
                  <a:cubicBezTo>
                    <a:pt x="2669" y="5204"/>
                    <a:pt x="2636" y="5338"/>
                    <a:pt x="2569" y="5504"/>
                  </a:cubicBezTo>
                  <a:cubicBezTo>
                    <a:pt x="2503" y="5638"/>
                    <a:pt x="2436" y="5738"/>
                    <a:pt x="2336" y="5871"/>
                  </a:cubicBezTo>
                  <a:cubicBezTo>
                    <a:pt x="2236" y="6005"/>
                    <a:pt x="2136" y="6105"/>
                    <a:pt x="2002" y="6172"/>
                  </a:cubicBezTo>
                  <a:cubicBezTo>
                    <a:pt x="1902" y="6238"/>
                    <a:pt x="1769" y="6272"/>
                    <a:pt x="1669" y="6272"/>
                  </a:cubicBezTo>
                  <a:cubicBezTo>
                    <a:pt x="1569" y="6272"/>
                    <a:pt x="1502" y="6205"/>
                    <a:pt x="1435" y="6138"/>
                  </a:cubicBezTo>
                  <a:cubicBezTo>
                    <a:pt x="1368" y="6038"/>
                    <a:pt x="1335" y="5938"/>
                    <a:pt x="1335" y="5838"/>
                  </a:cubicBezTo>
                  <a:cubicBezTo>
                    <a:pt x="1302" y="5671"/>
                    <a:pt x="1268" y="5504"/>
                    <a:pt x="1268" y="5371"/>
                  </a:cubicBezTo>
                  <a:cubicBezTo>
                    <a:pt x="1235" y="4771"/>
                    <a:pt x="1235" y="4203"/>
                    <a:pt x="1268" y="3603"/>
                  </a:cubicBezTo>
                  <a:cubicBezTo>
                    <a:pt x="1268" y="3436"/>
                    <a:pt x="1302" y="3269"/>
                    <a:pt x="1335" y="3103"/>
                  </a:cubicBezTo>
                  <a:cubicBezTo>
                    <a:pt x="1335" y="2936"/>
                    <a:pt x="1402" y="2769"/>
                    <a:pt x="1435" y="2636"/>
                  </a:cubicBezTo>
                  <a:cubicBezTo>
                    <a:pt x="1502" y="2502"/>
                    <a:pt x="1569" y="2369"/>
                    <a:pt x="1669" y="2269"/>
                  </a:cubicBezTo>
                  <a:cubicBezTo>
                    <a:pt x="1769" y="2135"/>
                    <a:pt x="1869" y="2035"/>
                    <a:pt x="2002" y="1969"/>
                  </a:cubicBezTo>
                  <a:cubicBezTo>
                    <a:pt x="2102" y="1902"/>
                    <a:pt x="2236" y="1868"/>
                    <a:pt x="2336" y="1868"/>
                  </a:cubicBezTo>
                  <a:close/>
                  <a:moveTo>
                    <a:pt x="2869" y="0"/>
                  </a:moveTo>
                  <a:cubicBezTo>
                    <a:pt x="2569" y="0"/>
                    <a:pt x="2269" y="101"/>
                    <a:pt x="2002" y="301"/>
                  </a:cubicBezTo>
                  <a:cubicBezTo>
                    <a:pt x="1669" y="467"/>
                    <a:pt x="1368" y="734"/>
                    <a:pt x="1135" y="1035"/>
                  </a:cubicBezTo>
                  <a:cubicBezTo>
                    <a:pt x="868" y="1301"/>
                    <a:pt x="668" y="1635"/>
                    <a:pt x="501" y="2002"/>
                  </a:cubicBezTo>
                  <a:cubicBezTo>
                    <a:pt x="334" y="2335"/>
                    <a:pt x="234" y="2736"/>
                    <a:pt x="134" y="3103"/>
                  </a:cubicBezTo>
                  <a:cubicBezTo>
                    <a:pt x="67" y="3503"/>
                    <a:pt x="34" y="3870"/>
                    <a:pt x="1" y="4270"/>
                  </a:cubicBezTo>
                  <a:lnTo>
                    <a:pt x="1" y="5238"/>
                  </a:lnTo>
                  <a:lnTo>
                    <a:pt x="1" y="6138"/>
                  </a:lnTo>
                  <a:cubicBezTo>
                    <a:pt x="34" y="6472"/>
                    <a:pt x="67" y="6839"/>
                    <a:pt x="134" y="7139"/>
                  </a:cubicBezTo>
                  <a:cubicBezTo>
                    <a:pt x="201" y="7406"/>
                    <a:pt x="334" y="7639"/>
                    <a:pt x="501" y="7839"/>
                  </a:cubicBezTo>
                  <a:cubicBezTo>
                    <a:pt x="668" y="8006"/>
                    <a:pt x="901" y="8106"/>
                    <a:pt x="1135" y="8106"/>
                  </a:cubicBezTo>
                  <a:cubicBezTo>
                    <a:pt x="1435" y="8106"/>
                    <a:pt x="1735" y="8006"/>
                    <a:pt x="2002" y="7839"/>
                  </a:cubicBezTo>
                  <a:cubicBezTo>
                    <a:pt x="2336" y="7639"/>
                    <a:pt x="2636" y="7406"/>
                    <a:pt x="2869" y="7106"/>
                  </a:cubicBezTo>
                  <a:cubicBezTo>
                    <a:pt x="3136" y="6805"/>
                    <a:pt x="3336" y="6472"/>
                    <a:pt x="3503" y="6138"/>
                  </a:cubicBezTo>
                  <a:cubicBezTo>
                    <a:pt x="3670" y="5771"/>
                    <a:pt x="3770" y="5404"/>
                    <a:pt x="3870" y="5004"/>
                  </a:cubicBezTo>
                  <a:cubicBezTo>
                    <a:pt x="3937" y="4637"/>
                    <a:pt x="3970" y="4237"/>
                    <a:pt x="4004" y="3837"/>
                  </a:cubicBezTo>
                  <a:lnTo>
                    <a:pt x="4004" y="2903"/>
                  </a:lnTo>
                  <a:lnTo>
                    <a:pt x="4004" y="1969"/>
                  </a:lnTo>
                  <a:cubicBezTo>
                    <a:pt x="3970" y="1635"/>
                    <a:pt x="3937" y="1301"/>
                    <a:pt x="3870" y="968"/>
                  </a:cubicBezTo>
                  <a:cubicBezTo>
                    <a:pt x="3803" y="701"/>
                    <a:pt x="3670" y="467"/>
                    <a:pt x="3503" y="267"/>
                  </a:cubicBezTo>
                  <a:cubicBezTo>
                    <a:pt x="3336" y="101"/>
                    <a:pt x="3103" y="0"/>
                    <a:pt x="28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193;p75">
              <a:extLst>
                <a:ext uri="{FF2B5EF4-FFF2-40B4-BE49-F238E27FC236}">
                  <a16:creationId xmlns:a16="http://schemas.microsoft.com/office/drawing/2014/main" id="{BA3D518A-4F3A-DCD8-DB42-A904167B922E}"/>
                </a:ext>
              </a:extLst>
            </p:cNvPr>
            <p:cNvSpPr/>
            <p:nvPr/>
          </p:nvSpPr>
          <p:spPr>
            <a:xfrm>
              <a:off x="2998150" y="2514750"/>
              <a:ext cx="42550" cy="61725"/>
            </a:xfrm>
            <a:custGeom>
              <a:avLst/>
              <a:gdLst/>
              <a:ahLst/>
              <a:cxnLst/>
              <a:rect l="l" t="t" r="r" b="b"/>
              <a:pathLst>
                <a:path w="1702" h="2469" extrusionOk="0">
                  <a:moveTo>
                    <a:pt x="868" y="0"/>
                  </a:moveTo>
                  <a:lnTo>
                    <a:pt x="0" y="2469"/>
                  </a:lnTo>
                  <a:lnTo>
                    <a:pt x="0" y="2469"/>
                  </a:lnTo>
                  <a:lnTo>
                    <a:pt x="1702" y="146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194;p75">
              <a:extLst>
                <a:ext uri="{FF2B5EF4-FFF2-40B4-BE49-F238E27FC236}">
                  <a16:creationId xmlns:a16="http://schemas.microsoft.com/office/drawing/2014/main" id="{F356A11A-C82D-12D9-A57E-237FD9872872}"/>
                </a:ext>
              </a:extLst>
            </p:cNvPr>
            <p:cNvSpPr/>
            <p:nvPr/>
          </p:nvSpPr>
          <p:spPr>
            <a:xfrm>
              <a:off x="2191725" y="3028525"/>
              <a:ext cx="550425" cy="1080125"/>
            </a:xfrm>
            <a:custGeom>
              <a:avLst/>
              <a:gdLst/>
              <a:ahLst/>
              <a:cxnLst/>
              <a:rect l="l" t="t" r="r" b="b"/>
              <a:pathLst>
                <a:path w="22017" h="43205" extrusionOk="0">
                  <a:moveTo>
                    <a:pt x="21525" y="0"/>
                  </a:moveTo>
                  <a:cubicBezTo>
                    <a:pt x="21402" y="0"/>
                    <a:pt x="21264" y="42"/>
                    <a:pt x="21116" y="131"/>
                  </a:cubicBezTo>
                  <a:lnTo>
                    <a:pt x="902" y="11806"/>
                  </a:lnTo>
                  <a:cubicBezTo>
                    <a:pt x="368" y="12139"/>
                    <a:pt x="34" y="12740"/>
                    <a:pt x="1" y="13373"/>
                  </a:cubicBezTo>
                  <a:lnTo>
                    <a:pt x="1" y="42561"/>
                  </a:lnTo>
                  <a:cubicBezTo>
                    <a:pt x="1" y="42969"/>
                    <a:pt x="209" y="43205"/>
                    <a:pt x="512" y="43205"/>
                  </a:cubicBezTo>
                  <a:cubicBezTo>
                    <a:pt x="630" y="43205"/>
                    <a:pt x="762" y="43169"/>
                    <a:pt x="902" y="43095"/>
                  </a:cubicBezTo>
                  <a:lnTo>
                    <a:pt x="21116" y="31420"/>
                  </a:lnTo>
                  <a:cubicBezTo>
                    <a:pt x="21650" y="31053"/>
                    <a:pt x="21983" y="30486"/>
                    <a:pt x="22017" y="29852"/>
                  </a:cubicBezTo>
                  <a:lnTo>
                    <a:pt x="22017" y="664"/>
                  </a:lnTo>
                  <a:cubicBezTo>
                    <a:pt x="22017" y="241"/>
                    <a:pt x="21818" y="0"/>
                    <a:pt x="215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95;p75">
              <a:extLst>
                <a:ext uri="{FF2B5EF4-FFF2-40B4-BE49-F238E27FC236}">
                  <a16:creationId xmlns:a16="http://schemas.microsoft.com/office/drawing/2014/main" id="{AC5A2B39-A298-907F-A053-D2E1EA9D80AC}"/>
                </a:ext>
              </a:extLst>
            </p:cNvPr>
            <p:cNvSpPr/>
            <p:nvPr/>
          </p:nvSpPr>
          <p:spPr>
            <a:xfrm>
              <a:off x="2227600" y="3380050"/>
              <a:ext cx="477850" cy="279700"/>
            </a:xfrm>
            <a:custGeom>
              <a:avLst/>
              <a:gdLst/>
              <a:ahLst/>
              <a:cxnLst/>
              <a:rect l="l" t="t" r="r" b="b"/>
              <a:pathLst>
                <a:path w="19114" h="11188" extrusionOk="0">
                  <a:moveTo>
                    <a:pt x="18860" y="0"/>
                  </a:moveTo>
                  <a:cubicBezTo>
                    <a:pt x="18833" y="0"/>
                    <a:pt x="18805" y="5"/>
                    <a:pt x="18780" y="13"/>
                  </a:cubicBezTo>
                  <a:lnTo>
                    <a:pt x="134" y="10787"/>
                  </a:lnTo>
                  <a:cubicBezTo>
                    <a:pt x="34" y="10854"/>
                    <a:pt x="0" y="10988"/>
                    <a:pt x="67" y="11088"/>
                  </a:cubicBezTo>
                  <a:cubicBezTo>
                    <a:pt x="100" y="11121"/>
                    <a:pt x="167" y="11188"/>
                    <a:pt x="267" y="11188"/>
                  </a:cubicBezTo>
                  <a:cubicBezTo>
                    <a:pt x="301" y="11188"/>
                    <a:pt x="334" y="11154"/>
                    <a:pt x="367" y="11154"/>
                  </a:cubicBezTo>
                  <a:lnTo>
                    <a:pt x="18981" y="380"/>
                  </a:lnTo>
                  <a:cubicBezTo>
                    <a:pt x="19081" y="347"/>
                    <a:pt x="19114" y="213"/>
                    <a:pt x="19047" y="113"/>
                  </a:cubicBezTo>
                  <a:cubicBezTo>
                    <a:pt x="19022" y="38"/>
                    <a:pt x="18941" y="0"/>
                    <a:pt x="188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196;p75">
              <a:extLst>
                <a:ext uri="{FF2B5EF4-FFF2-40B4-BE49-F238E27FC236}">
                  <a16:creationId xmlns:a16="http://schemas.microsoft.com/office/drawing/2014/main" id="{079FE92D-2733-6FDF-E22D-D45D2E666920}"/>
                </a:ext>
              </a:extLst>
            </p:cNvPr>
            <p:cNvSpPr/>
            <p:nvPr/>
          </p:nvSpPr>
          <p:spPr>
            <a:xfrm>
              <a:off x="2258450" y="3363675"/>
              <a:ext cx="25050" cy="52575"/>
            </a:xfrm>
            <a:custGeom>
              <a:avLst/>
              <a:gdLst/>
              <a:ahLst/>
              <a:cxnLst/>
              <a:rect l="l" t="t" r="r" b="b"/>
              <a:pathLst>
                <a:path w="1002" h="2103" extrusionOk="0">
                  <a:moveTo>
                    <a:pt x="935" y="1"/>
                  </a:moveTo>
                  <a:lnTo>
                    <a:pt x="668" y="134"/>
                  </a:lnTo>
                  <a:cubicBezTo>
                    <a:pt x="668" y="134"/>
                    <a:pt x="668" y="134"/>
                    <a:pt x="668" y="168"/>
                  </a:cubicBezTo>
                  <a:cubicBezTo>
                    <a:pt x="668" y="168"/>
                    <a:pt x="668" y="201"/>
                    <a:pt x="668" y="201"/>
                  </a:cubicBezTo>
                  <a:lnTo>
                    <a:pt x="668" y="1202"/>
                  </a:lnTo>
                  <a:cubicBezTo>
                    <a:pt x="668" y="1302"/>
                    <a:pt x="634" y="1402"/>
                    <a:pt x="601" y="1469"/>
                  </a:cubicBezTo>
                  <a:cubicBezTo>
                    <a:pt x="568" y="1535"/>
                    <a:pt x="534" y="1602"/>
                    <a:pt x="468" y="1635"/>
                  </a:cubicBezTo>
                  <a:cubicBezTo>
                    <a:pt x="434" y="1652"/>
                    <a:pt x="401" y="1660"/>
                    <a:pt x="372" y="1660"/>
                  </a:cubicBezTo>
                  <a:cubicBezTo>
                    <a:pt x="342" y="1660"/>
                    <a:pt x="317" y="165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lnTo>
                    <a:pt x="267" y="434"/>
                  </a:lnTo>
                  <a:cubicBezTo>
                    <a:pt x="267" y="434"/>
                    <a:pt x="267" y="401"/>
                    <a:pt x="267" y="401"/>
                  </a:cubicBezTo>
                  <a:lnTo>
                    <a:pt x="234" y="401"/>
                  </a:lnTo>
                  <a:lnTo>
                    <a:pt x="34" y="535"/>
                  </a:lnTo>
                  <a:cubicBezTo>
                    <a:pt x="1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01"/>
                  </a:cubicBezTo>
                  <a:lnTo>
                    <a:pt x="1" y="1602"/>
                  </a:lnTo>
                  <a:cubicBezTo>
                    <a:pt x="1" y="1702"/>
                    <a:pt x="1" y="1802"/>
                    <a:pt x="34" y="1902"/>
                  </a:cubicBezTo>
                  <a:cubicBezTo>
                    <a:pt x="34" y="1969"/>
                    <a:pt x="67" y="2002"/>
                    <a:pt x="134" y="2069"/>
                  </a:cubicBezTo>
                  <a:cubicBezTo>
                    <a:pt x="167" y="2102"/>
                    <a:pt x="234" y="2102"/>
                    <a:pt x="301" y="2102"/>
                  </a:cubicBezTo>
                  <a:cubicBezTo>
                    <a:pt x="367" y="2102"/>
                    <a:pt x="434" y="2069"/>
                    <a:pt x="501" y="2036"/>
                  </a:cubicBezTo>
                  <a:cubicBezTo>
                    <a:pt x="568" y="2002"/>
                    <a:pt x="634" y="1936"/>
                    <a:pt x="701" y="1869"/>
                  </a:cubicBezTo>
                  <a:cubicBezTo>
                    <a:pt x="734" y="1802"/>
                    <a:pt x="801" y="1735"/>
                    <a:pt x="834" y="1635"/>
                  </a:cubicBezTo>
                  <a:cubicBezTo>
                    <a:pt x="901" y="1569"/>
                    <a:pt x="935" y="1469"/>
                    <a:pt x="935" y="1368"/>
                  </a:cubicBezTo>
                  <a:cubicBezTo>
                    <a:pt x="968" y="1268"/>
                    <a:pt x="968" y="1135"/>
                    <a:pt x="968" y="1035"/>
                  </a:cubicBezTo>
                  <a:lnTo>
                    <a:pt x="968" y="34"/>
                  </a:lnTo>
                  <a:cubicBezTo>
                    <a:pt x="1001" y="34"/>
                    <a:pt x="10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197;p75">
              <a:extLst>
                <a:ext uri="{FF2B5EF4-FFF2-40B4-BE49-F238E27FC236}">
                  <a16:creationId xmlns:a16="http://schemas.microsoft.com/office/drawing/2014/main" id="{51D58EB3-E6AC-17EF-3FCB-92756B4CE13D}"/>
                </a:ext>
              </a:extLst>
            </p:cNvPr>
            <p:cNvSpPr/>
            <p:nvPr/>
          </p:nvSpPr>
          <p:spPr>
            <a:xfrm>
              <a:off x="2289300" y="3350350"/>
              <a:ext cx="23375" cy="52550"/>
            </a:xfrm>
            <a:custGeom>
              <a:avLst/>
              <a:gdLst/>
              <a:ahLst/>
              <a:cxnLst/>
              <a:rect l="l" t="t" r="r" b="b"/>
              <a:pathLst>
                <a:path w="935" h="2102" extrusionOk="0">
                  <a:moveTo>
                    <a:pt x="601" y="467"/>
                  </a:moveTo>
                  <a:cubicBezTo>
                    <a:pt x="668" y="500"/>
                    <a:pt x="668" y="534"/>
                    <a:pt x="668" y="601"/>
                  </a:cubicBezTo>
                  <a:cubicBezTo>
                    <a:pt x="668" y="734"/>
                    <a:pt x="568" y="834"/>
                    <a:pt x="468" y="867"/>
                  </a:cubicBezTo>
                  <a:lnTo>
                    <a:pt x="268" y="1001"/>
                  </a:lnTo>
                  <a:lnTo>
                    <a:pt x="301" y="601"/>
                  </a:lnTo>
                  <a:lnTo>
                    <a:pt x="501" y="467"/>
                  </a:lnTo>
                  <a:close/>
                  <a:moveTo>
                    <a:pt x="668" y="0"/>
                  </a:moveTo>
                  <a:cubicBezTo>
                    <a:pt x="601" y="33"/>
                    <a:pt x="534" y="67"/>
                    <a:pt x="501" y="100"/>
                  </a:cubicBezTo>
                  <a:lnTo>
                    <a:pt x="34" y="367"/>
                  </a:lnTo>
                  <a:cubicBezTo>
                    <a:pt x="1" y="367"/>
                    <a:pt x="1" y="367"/>
                    <a:pt x="1" y="400"/>
                  </a:cubicBezTo>
                  <a:cubicBezTo>
                    <a:pt x="1" y="434"/>
                    <a:pt x="1" y="434"/>
                    <a:pt x="1" y="467"/>
                  </a:cubicBezTo>
                  <a:lnTo>
                    <a:pt x="1" y="2068"/>
                  </a:lnTo>
                  <a:cubicBezTo>
                    <a:pt x="1" y="2068"/>
                    <a:pt x="1" y="2102"/>
                    <a:pt x="1" y="2102"/>
                  </a:cubicBezTo>
                  <a:lnTo>
                    <a:pt x="34" y="2102"/>
                  </a:lnTo>
                  <a:lnTo>
                    <a:pt x="234" y="2002"/>
                  </a:lnTo>
                  <a:cubicBezTo>
                    <a:pt x="268" y="1968"/>
                    <a:pt x="268" y="1935"/>
                    <a:pt x="268" y="1935"/>
                  </a:cubicBezTo>
                  <a:cubicBezTo>
                    <a:pt x="268" y="1935"/>
                    <a:pt x="268" y="1901"/>
                    <a:pt x="268" y="1901"/>
                  </a:cubicBezTo>
                  <a:lnTo>
                    <a:pt x="268" y="1401"/>
                  </a:lnTo>
                  <a:lnTo>
                    <a:pt x="501" y="1268"/>
                  </a:lnTo>
                  <a:cubicBezTo>
                    <a:pt x="568" y="1234"/>
                    <a:pt x="601" y="1168"/>
                    <a:pt x="668" y="1101"/>
                  </a:cubicBezTo>
                  <a:cubicBezTo>
                    <a:pt x="735" y="1068"/>
                    <a:pt x="768" y="1001"/>
                    <a:pt x="801" y="934"/>
                  </a:cubicBezTo>
                  <a:cubicBezTo>
                    <a:pt x="835" y="867"/>
                    <a:pt x="868" y="767"/>
                    <a:pt x="901" y="701"/>
                  </a:cubicBezTo>
                  <a:cubicBezTo>
                    <a:pt x="935" y="601"/>
                    <a:pt x="935" y="500"/>
                    <a:pt x="935" y="400"/>
                  </a:cubicBezTo>
                  <a:cubicBezTo>
                    <a:pt x="935" y="334"/>
                    <a:pt x="935" y="267"/>
                    <a:pt x="901" y="167"/>
                  </a:cubicBezTo>
                  <a:cubicBezTo>
                    <a:pt x="901" y="134"/>
                    <a:pt x="868" y="67"/>
                    <a:pt x="801" y="33"/>
                  </a:cubicBezTo>
                  <a:cubicBezTo>
                    <a:pt x="768" y="33"/>
                    <a:pt x="701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198;p75">
              <a:extLst>
                <a:ext uri="{FF2B5EF4-FFF2-40B4-BE49-F238E27FC236}">
                  <a16:creationId xmlns:a16="http://schemas.microsoft.com/office/drawing/2014/main" id="{76628E0B-C121-2BED-9CE1-977F3AA77138}"/>
                </a:ext>
              </a:extLst>
            </p:cNvPr>
            <p:cNvSpPr/>
            <p:nvPr/>
          </p:nvSpPr>
          <p:spPr>
            <a:xfrm>
              <a:off x="2313500" y="3328650"/>
              <a:ext cx="20875" cy="65075"/>
            </a:xfrm>
            <a:custGeom>
              <a:avLst/>
              <a:gdLst/>
              <a:ahLst/>
              <a:cxnLst/>
              <a:rect l="l" t="t" r="r" b="b"/>
              <a:pathLst>
                <a:path w="835" h="2603" extrusionOk="0">
                  <a:moveTo>
                    <a:pt x="801" y="1"/>
                  </a:moveTo>
                  <a:lnTo>
                    <a:pt x="601" y="134"/>
                  </a:lnTo>
                  <a:cubicBezTo>
                    <a:pt x="567" y="134"/>
                    <a:pt x="567" y="168"/>
                    <a:pt x="534" y="168"/>
                  </a:cubicBezTo>
                  <a:cubicBezTo>
                    <a:pt x="534" y="201"/>
                    <a:pt x="534" y="234"/>
                    <a:pt x="534" y="234"/>
                  </a:cubicBezTo>
                  <a:lnTo>
                    <a:pt x="0" y="2569"/>
                  </a:lnTo>
                  <a:cubicBezTo>
                    <a:pt x="0" y="2603"/>
                    <a:pt x="0" y="2603"/>
                    <a:pt x="0" y="2603"/>
                  </a:cubicBezTo>
                  <a:lnTo>
                    <a:pt x="33" y="2603"/>
                  </a:lnTo>
                  <a:lnTo>
                    <a:pt x="234" y="2503"/>
                  </a:lnTo>
                  <a:cubicBezTo>
                    <a:pt x="234" y="2503"/>
                    <a:pt x="267" y="2469"/>
                    <a:pt x="267" y="2436"/>
                  </a:cubicBezTo>
                  <a:lnTo>
                    <a:pt x="267" y="2403"/>
                  </a:lnTo>
                  <a:lnTo>
                    <a:pt x="834" y="34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199;p75">
              <a:extLst>
                <a:ext uri="{FF2B5EF4-FFF2-40B4-BE49-F238E27FC236}">
                  <a16:creationId xmlns:a16="http://schemas.microsoft.com/office/drawing/2014/main" id="{474C536E-8923-3D1C-FCD8-CB3F6B90CC0E}"/>
                </a:ext>
              </a:extLst>
            </p:cNvPr>
            <p:cNvSpPr/>
            <p:nvPr/>
          </p:nvSpPr>
          <p:spPr>
            <a:xfrm>
              <a:off x="2333500" y="3322825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0"/>
                  </a:moveTo>
                  <a:cubicBezTo>
                    <a:pt x="634" y="34"/>
                    <a:pt x="568" y="34"/>
                    <a:pt x="534" y="67"/>
                  </a:cubicBezTo>
                  <a:cubicBezTo>
                    <a:pt x="434" y="134"/>
                    <a:pt x="368" y="200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1" y="567"/>
                    <a:pt x="67" y="667"/>
                    <a:pt x="67" y="768"/>
                  </a:cubicBezTo>
                  <a:cubicBezTo>
                    <a:pt x="34" y="868"/>
                    <a:pt x="1" y="968"/>
                    <a:pt x="1" y="1068"/>
                  </a:cubicBezTo>
                  <a:lnTo>
                    <a:pt x="1" y="1268"/>
                  </a:lnTo>
                  <a:lnTo>
                    <a:pt x="1" y="1501"/>
                  </a:lnTo>
                  <a:cubicBezTo>
                    <a:pt x="1" y="1568"/>
                    <a:pt x="34" y="1668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8" y="1935"/>
                    <a:pt x="301" y="1935"/>
                  </a:cubicBezTo>
                  <a:cubicBezTo>
                    <a:pt x="368" y="1935"/>
                    <a:pt x="468" y="1935"/>
                    <a:pt x="534" y="1868"/>
                  </a:cubicBezTo>
                  <a:cubicBezTo>
                    <a:pt x="601" y="1835"/>
                    <a:pt x="668" y="1768"/>
                    <a:pt x="735" y="1735"/>
                  </a:cubicBezTo>
                  <a:cubicBezTo>
                    <a:pt x="768" y="1635"/>
                    <a:pt x="835" y="1568"/>
                    <a:pt x="868" y="1501"/>
                  </a:cubicBezTo>
                  <a:cubicBezTo>
                    <a:pt x="935" y="1401"/>
                    <a:pt x="968" y="1335"/>
                    <a:pt x="1001" y="1235"/>
                  </a:cubicBezTo>
                  <a:cubicBezTo>
                    <a:pt x="1001" y="1168"/>
                    <a:pt x="1035" y="1068"/>
                    <a:pt x="1035" y="968"/>
                  </a:cubicBezTo>
                  <a:lnTo>
                    <a:pt x="1035" y="934"/>
                  </a:lnTo>
                  <a:lnTo>
                    <a:pt x="1001" y="934"/>
                  </a:lnTo>
                  <a:lnTo>
                    <a:pt x="801" y="1068"/>
                  </a:lnTo>
                  <a:cubicBezTo>
                    <a:pt x="768" y="1068"/>
                    <a:pt x="768" y="1101"/>
                    <a:pt x="768" y="1101"/>
                  </a:cubicBezTo>
                  <a:cubicBezTo>
                    <a:pt x="735" y="1134"/>
                    <a:pt x="735" y="1134"/>
                    <a:pt x="768" y="1168"/>
                  </a:cubicBezTo>
                  <a:lnTo>
                    <a:pt x="768" y="1235"/>
                  </a:lnTo>
                  <a:cubicBezTo>
                    <a:pt x="735" y="1268"/>
                    <a:pt x="735" y="1301"/>
                    <a:pt x="735" y="1335"/>
                  </a:cubicBezTo>
                  <a:cubicBezTo>
                    <a:pt x="701" y="1368"/>
                    <a:pt x="668" y="1401"/>
                    <a:pt x="668" y="1401"/>
                  </a:cubicBezTo>
                  <a:cubicBezTo>
                    <a:pt x="634" y="1435"/>
                    <a:pt x="601" y="1468"/>
                    <a:pt x="568" y="1501"/>
                  </a:cubicBezTo>
                  <a:lnTo>
                    <a:pt x="401" y="1501"/>
                  </a:lnTo>
                  <a:cubicBezTo>
                    <a:pt x="401" y="1468"/>
                    <a:pt x="368" y="1435"/>
                    <a:pt x="368" y="1401"/>
                  </a:cubicBezTo>
                  <a:cubicBezTo>
                    <a:pt x="368" y="1368"/>
                    <a:pt x="368" y="1335"/>
                    <a:pt x="368" y="1301"/>
                  </a:cubicBezTo>
                  <a:lnTo>
                    <a:pt x="368" y="1235"/>
                  </a:lnTo>
                  <a:cubicBezTo>
                    <a:pt x="368" y="1168"/>
                    <a:pt x="368" y="1134"/>
                    <a:pt x="368" y="1101"/>
                  </a:cubicBezTo>
                  <a:cubicBezTo>
                    <a:pt x="368" y="1068"/>
                    <a:pt x="368" y="1034"/>
                    <a:pt x="368" y="1001"/>
                  </a:cubicBezTo>
                  <a:lnTo>
                    <a:pt x="368" y="901"/>
                  </a:lnTo>
                  <a:cubicBezTo>
                    <a:pt x="368" y="868"/>
                    <a:pt x="368" y="801"/>
                    <a:pt x="368" y="768"/>
                  </a:cubicBezTo>
                  <a:cubicBezTo>
                    <a:pt x="368" y="734"/>
                    <a:pt x="401" y="701"/>
                    <a:pt x="401" y="667"/>
                  </a:cubicBezTo>
                  <a:cubicBezTo>
                    <a:pt x="434" y="634"/>
                    <a:pt x="434" y="601"/>
                    <a:pt x="468" y="567"/>
                  </a:cubicBezTo>
                  <a:cubicBezTo>
                    <a:pt x="501" y="534"/>
                    <a:pt x="534" y="501"/>
                    <a:pt x="568" y="501"/>
                  </a:cubicBezTo>
                  <a:cubicBezTo>
                    <a:pt x="601" y="467"/>
                    <a:pt x="634" y="467"/>
                    <a:pt x="668" y="467"/>
                  </a:cubicBezTo>
                  <a:cubicBezTo>
                    <a:pt x="668" y="451"/>
                    <a:pt x="676" y="442"/>
                    <a:pt x="689" y="442"/>
                  </a:cubicBezTo>
                  <a:cubicBezTo>
                    <a:pt x="701" y="442"/>
                    <a:pt x="718" y="451"/>
                    <a:pt x="735" y="467"/>
                  </a:cubicBezTo>
                  <a:cubicBezTo>
                    <a:pt x="735" y="467"/>
                    <a:pt x="735" y="467"/>
                    <a:pt x="768" y="501"/>
                  </a:cubicBezTo>
                  <a:cubicBezTo>
                    <a:pt x="768" y="534"/>
                    <a:pt x="768" y="534"/>
                    <a:pt x="768" y="567"/>
                  </a:cubicBezTo>
                  <a:cubicBezTo>
                    <a:pt x="735" y="567"/>
                    <a:pt x="735" y="601"/>
                    <a:pt x="768" y="601"/>
                  </a:cubicBezTo>
                  <a:lnTo>
                    <a:pt x="801" y="601"/>
                  </a:lnTo>
                  <a:lnTo>
                    <a:pt x="1001" y="467"/>
                  </a:lnTo>
                  <a:cubicBezTo>
                    <a:pt x="1001" y="467"/>
                    <a:pt x="1035" y="467"/>
                    <a:pt x="1035" y="434"/>
                  </a:cubicBezTo>
                  <a:cubicBezTo>
                    <a:pt x="1035" y="434"/>
                    <a:pt x="1035" y="434"/>
                    <a:pt x="1035" y="401"/>
                  </a:cubicBezTo>
                  <a:cubicBezTo>
                    <a:pt x="1035" y="334"/>
                    <a:pt x="1001" y="267"/>
                    <a:pt x="1001" y="200"/>
                  </a:cubicBezTo>
                  <a:cubicBezTo>
                    <a:pt x="968" y="134"/>
                    <a:pt x="935" y="100"/>
                    <a:pt x="868" y="67"/>
                  </a:cubicBezTo>
                  <a:cubicBezTo>
                    <a:pt x="835" y="34"/>
                    <a:pt x="768" y="0"/>
                    <a:pt x="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00;p75">
              <a:extLst>
                <a:ext uri="{FF2B5EF4-FFF2-40B4-BE49-F238E27FC236}">
                  <a16:creationId xmlns:a16="http://schemas.microsoft.com/office/drawing/2014/main" id="{1F45DD06-CEE0-9F52-5634-23A231A7A4E4}"/>
                </a:ext>
              </a:extLst>
            </p:cNvPr>
            <p:cNvSpPr/>
            <p:nvPr/>
          </p:nvSpPr>
          <p:spPr>
            <a:xfrm>
              <a:off x="2366025" y="3306975"/>
              <a:ext cx="22550" cy="52575"/>
            </a:xfrm>
            <a:custGeom>
              <a:avLst/>
              <a:gdLst/>
              <a:ahLst/>
              <a:cxnLst/>
              <a:rect l="l" t="t" r="r" b="b"/>
              <a:pathLst>
                <a:path w="902" h="2103" extrusionOk="0">
                  <a:moveTo>
                    <a:pt x="568" y="434"/>
                  </a:moveTo>
                  <a:cubicBezTo>
                    <a:pt x="601" y="434"/>
                    <a:pt x="601" y="501"/>
                    <a:pt x="601" y="568"/>
                  </a:cubicBezTo>
                  <a:cubicBezTo>
                    <a:pt x="601" y="601"/>
                    <a:pt x="601" y="668"/>
                    <a:pt x="568" y="734"/>
                  </a:cubicBezTo>
                  <a:cubicBezTo>
                    <a:pt x="534" y="768"/>
                    <a:pt x="501" y="801"/>
                    <a:pt x="434" y="834"/>
                  </a:cubicBezTo>
                  <a:lnTo>
                    <a:pt x="267" y="935"/>
                  </a:lnTo>
                  <a:lnTo>
                    <a:pt x="267" y="568"/>
                  </a:lnTo>
                  <a:lnTo>
                    <a:pt x="434" y="468"/>
                  </a:lnTo>
                  <a:cubicBezTo>
                    <a:pt x="468" y="434"/>
                    <a:pt x="501" y="434"/>
                    <a:pt x="568" y="434"/>
                  </a:cubicBezTo>
                  <a:close/>
                  <a:moveTo>
                    <a:pt x="634" y="1"/>
                  </a:moveTo>
                  <a:cubicBezTo>
                    <a:pt x="568" y="1"/>
                    <a:pt x="501" y="34"/>
                    <a:pt x="434" y="67"/>
                  </a:cubicBezTo>
                  <a:lnTo>
                    <a:pt x="34" y="334"/>
                  </a:lnTo>
                  <a:cubicBezTo>
                    <a:pt x="1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2035"/>
                  </a:lnTo>
                  <a:cubicBezTo>
                    <a:pt x="1" y="2069"/>
                    <a:pt x="1" y="2069"/>
                    <a:pt x="1" y="2102"/>
                  </a:cubicBezTo>
                  <a:lnTo>
                    <a:pt x="34" y="2102"/>
                  </a:lnTo>
                  <a:lnTo>
                    <a:pt x="234" y="1969"/>
                  </a:lnTo>
                  <a:cubicBezTo>
                    <a:pt x="234" y="1969"/>
                    <a:pt x="267" y="1935"/>
                    <a:pt x="267" y="1935"/>
                  </a:cubicBezTo>
                  <a:cubicBezTo>
                    <a:pt x="267" y="1902"/>
                    <a:pt x="267" y="1902"/>
                    <a:pt x="267" y="1869"/>
                  </a:cubicBezTo>
                  <a:lnTo>
                    <a:pt x="267" y="1335"/>
                  </a:lnTo>
                  <a:lnTo>
                    <a:pt x="401" y="1235"/>
                  </a:lnTo>
                  <a:lnTo>
                    <a:pt x="601" y="1668"/>
                  </a:lnTo>
                  <a:cubicBezTo>
                    <a:pt x="601" y="1668"/>
                    <a:pt x="601" y="1702"/>
                    <a:pt x="601" y="1702"/>
                  </a:cubicBezTo>
                  <a:lnTo>
                    <a:pt x="668" y="1702"/>
                  </a:lnTo>
                  <a:lnTo>
                    <a:pt x="868" y="1568"/>
                  </a:lnTo>
                  <a:cubicBezTo>
                    <a:pt x="901" y="1568"/>
                    <a:pt x="901" y="1568"/>
                    <a:pt x="901" y="1535"/>
                  </a:cubicBezTo>
                  <a:cubicBezTo>
                    <a:pt x="901" y="1535"/>
                    <a:pt x="901" y="1502"/>
                    <a:pt x="901" y="1502"/>
                  </a:cubicBezTo>
                  <a:cubicBezTo>
                    <a:pt x="901" y="1502"/>
                    <a:pt x="901" y="1468"/>
                    <a:pt x="901" y="1468"/>
                  </a:cubicBezTo>
                  <a:lnTo>
                    <a:pt x="701" y="1001"/>
                  </a:lnTo>
                  <a:cubicBezTo>
                    <a:pt x="768" y="901"/>
                    <a:pt x="835" y="834"/>
                    <a:pt x="835" y="734"/>
                  </a:cubicBezTo>
                  <a:cubicBezTo>
                    <a:pt x="901" y="601"/>
                    <a:pt x="901" y="501"/>
                    <a:pt x="901" y="401"/>
                  </a:cubicBezTo>
                  <a:cubicBezTo>
                    <a:pt x="901" y="301"/>
                    <a:pt x="901" y="234"/>
                    <a:pt x="868" y="134"/>
                  </a:cubicBezTo>
                  <a:cubicBezTo>
                    <a:pt x="868" y="101"/>
                    <a:pt x="835" y="67"/>
                    <a:pt x="768" y="34"/>
                  </a:cubicBezTo>
                  <a:cubicBezTo>
                    <a:pt x="734" y="1"/>
                    <a:pt x="668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01;p75">
              <a:extLst>
                <a:ext uri="{FF2B5EF4-FFF2-40B4-BE49-F238E27FC236}">
                  <a16:creationId xmlns:a16="http://schemas.microsoft.com/office/drawing/2014/main" id="{26A7F0D0-2095-7E66-0C6D-5E9CDD306866}"/>
                </a:ext>
              </a:extLst>
            </p:cNvPr>
            <p:cNvSpPr/>
            <p:nvPr/>
          </p:nvSpPr>
          <p:spPr>
            <a:xfrm>
              <a:off x="2391875" y="329030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634" y="434"/>
                  </a:moveTo>
                  <a:cubicBezTo>
                    <a:pt x="634" y="434"/>
                    <a:pt x="668" y="467"/>
                    <a:pt x="701" y="467"/>
                  </a:cubicBezTo>
                  <a:cubicBezTo>
                    <a:pt x="701" y="501"/>
                    <a:pt x="735" y="501"/>
                    <a:pt x="735" y="534"/>
                  </a:cubicBezTo>
                  <a:cubicBezTo>
                    <a:pt x="735" y="567"/>
                    <a:pt x="735" y="601"/>
                    <a:pt x="735" y="634"/>
                  </a:cubicBezTo>
                  <a:cubicBezTo>
                    <a:pt x="735" y="668"/>
                    <a:pt x="735" y="701"/>
                    <a:pt x="735" y="734"/>
                  </a:cubicBezTo>
                  <a:lnTo>
                    <a:pt x="735" y="968"/>
                  </a:lnTo>
                  <a:cubicBezTo>
                    <a:pt x="735" y="1001"/>
                    <a:pt x="735" y="1034"/>
                    <a:pt x="735" y="1068"/>
                  </a:cubicBezTo>
                  <a:cubicBezTo>
                    <a:pt x="735" y="1135"/>
                    <a:pt x="735" y="1235"/>
                    <a:pt x="701" y="1301"/>
                  </a:cubicBezTo>
                  <a:cubicBezTo>
                    <a:pt x="668" y="1368"/>
                    <a:pt x="634" y="1435"/>
                    <a:pt x="568" y="1468"/>
                  </a:cubicBezTo>
                  <a:cubicBezTo>
                    <a:pt x="534" y="1485"/>
                    <a:pt x="501" y="1493"/>
                    <a:pt x="472" y="1493"/>
                  </a:cubicBezTo>
                  <a:cubicBezTo>
                    <a:pt x="443" y="1493"/>
                    <a:pt x="418" y="1485"/>
                    <a:pt x="401" y="1468"/>
                  </a:cubicBezTo>
                  <a:cubicBezTo>
                    <a:pt x="368" y="1435"/>
                    <a:pt x="334" y="1368"/>
                    <a:pt x="334" y="1301"/>
                  </a:cubicBezTo>
                  <a:cubicBezTo>
                    <a:pt x="334" y="1268"/>
                    <a:pt x="334" y="1235"/>
                    <a:pt x="334" y="1201"/>
                  </a:cubicBezTo>
                  <a:lnTo>
                    <a:pt x="334" y="968"/>
                  </a:lnTo>
                  <a:cubicBezTo>
                    <a:pt x="334" y="934"/>
                    <a:pt x="334" y="901"/>
                    <a:pt x="334" y="868"/>
                  </a:cubicBezTo>
                  <a:cubicBezTo>
                    <a:pt x="334" y="834"/>
                    <a:pt x="334" y="801"/>
                    <a:pt x="334" y="768"/>
                  </a:cubicBezTo>
                  <a:cubicBezTo>
                    <a:pt x="368" y="734"/>
                    <a:pt x="368" y="668"/>
                    <a:pt x="401" y="634"/>
                  </a:cubicBezTo>
                  <a:cubicBezTo>
                    <a:pt x="401" y="601"/>
                    <a:pt x="434" y="567"/>
                    <a:pt x="468" y="534"/>
                  </a:cubicBezTo>
                  <a:cubicBezTo>
                    <a:pt x="468" y="501"/>
                    <a:pt x="501" y="501"/>
                    <a:pt x="534" y="467"/>
                  </a:cubicBezTo>
                  <a:cubicBezTo>
                    <a:pt x="568" y="467"/>
                    <a:pt x="601" y="434"/>
                    <a:pt x="634" y="434"/>
                  </a:cubicBezTo>
                  <a:close/>
                  <a:moveTo>
                    <a:pt x="735" y="0"/>
                  </a:moveTo>
                  <a:cubicBezTo>
                    <a:pt x="668" y="0"/>
                    <a:pt x="601" y="34"/>
                    <a:pt x="534" y="67"/>
                  </a:cubicBezTo>
                  <a:cubicBezTo>
                    <a:pt x="434" y="134"/>
                    <a:pt x="368" y="167"/>
                    <a:pt x="301" y="234"/>
                  </a:cubicBezTo>
                  <a:cubicBezTo>
                    <a:pt x="234" y="334"/>
                    <a:pt x="201" y="401"/>
                    <a:pt x="167" y="467"/>
                  </a:cubicBezTo>
                  <a:cubicBezTo>
                    <a:pt x="101" y="567"/>
                    <a:pt x="67" y="668"/>
                    <a:pt x="67" y="768"/>
                  </a:cubicBezTo>
                  <a:cubicBezTo>
                    <a:pt x="34" y="868"/>
                    <a:pt x="34" y="934"/>
                    <a:pt x="34" y="1034"/>
                  </a:cubicBezTo>
                  <a:cubicBezTo>
                    <a:pt x="1" y="1135"/>
                    <a:pt x="34" y="1201"/>
                    <a:pt x="34" y="1268"/>
                  </a:cubicBezTo>
                  <a:lnTo>
                    <a:pt x="34" y="1501"/>
                  </a:lnTo>
                  <a:cubicBezTo>
                    <a:pt x="34" y="1568"/>
                    <a:pt x="34" y="1668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8" y="1935"/>
                    <a:pt x="301" y="1935"/>
                  </a:cubicBezTo>
                  <a:cubicBezTo>
                    <a:pt x="401" y="1935"/>
                    <a:pt x="468" y="1902"/>
                    <a:pt x="534" y="1868"/>
                  </a:cubicBezTo>
                  <a:cubicBezTo>
                    <a:pt x="601" y="1835"/>
                    <a:pt x="668" y="1768"/>
                    <a:pt x="735" y="1702"/>
                  </a:cubicBezTo>
                  <a:cubicBezTo>
                    <a:pt x="801" y="1635"/>
                    <a:pt x="835" y="1535"/>
                    <a:pt x="901" y="1468"/>
                  </a:cubicBezTo>
                  <a:cubicBezTo>
                    <a:pt x="935" y="1368"/>
                    <a:pt x="968" y="1301"/>
                    <a:pt x="1001" y="1201"/>
                  </a:cubicBezTo>
                  <a:cubicBezTo>
                    <a:pt x="1001" y="1101"/>
                    <a:pt x="1035" y="1001"/>
                    <a:pt x="1035" y="901"/>
                  </a:cubicBezTo>
                  <a:lnTo>
                    <a:pt x="1035" y="668"/>
                  </a:lnTo>
                  <a:lnTo>
                    <a:pt x="1035" y="467"/>
                  </a:lnTo>
                  <a:cubicBezTo>
                    <a:pt x="1035" y="367"/>
                    <a:pt x="1001" y="301"/>
                    <a:pt x="1001" y="201"/>
                  </a:cubicBezTo>
                  <a:cubicBezTo>
                    <a:pt x="968" y="167"/>
                    <a:pt x="935" y="100"/>
                    <a:pt x="901" y="67"/>
                  </a:cubicBezTo>
                  <a:cubicBezTo>
                    <a:pt x="835" y="34"/>
                    <a:pt x="801" y="0"/>
                    <a:pt x="7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02;p75">
              <a:extLst>
                <a:ext uri="{FF2B5EF4-FFF2-40B4-BE49-F238E27FC236}">
                  <a16:creationId xmlns:a16="http://schemas.microsoft.com/office/drawing/2014/main" id="{0BBCAADF-3A54-E1DE-09E8-097A5A0F422B}"/>
                </a:ext>
              </a:extLst>
            </p:cNvPr>
            <p:cNvSpPr/>
            <p:nvPr/>
          </p:nvSpPr>
          <p:spPr>
            <a:xfrm>
              <a:off x="2421075" y="3274450"/>
              <a:ext cx="25025" cy="49225"/>
            </a:xfrm>
            <a:custGeom>
              <a:avLst/>
              <a:gdLst/>
              <a:ahLst/>
              <a:cxnLst/>
              <a:rect l="l" t="t" r="r" b="b"/>
              <a:pathLst>
                <a:path w="1001" h="1969" extrusionOk="0">
                  <a:moveTo>
                    <a:pt x="667" y="1"/>
                  </a:moveTo>
                  <a:cubicBezTo>
                    <a:pt x="601" y="1"/>
                    <a:pt x="534" y="34"/>
                    <a:pt x="467" y="67"/>
                  </a:cubicBezTo>
                  <a:cubicBezTo>
                    <a:pt x="400" y="101"/>
                    <a:pt x="334" y="167"/>
                    <a:pt x="267" y="234"/>
                  </a:cubicBezTo>
                  <a:cubicBezTo>
                    <a:pt x="234" y="301"/>
                    <a:pt x="167" y="368"/>
                    <a:pt x="134" y="434"/>
                  </a:cubicBezTo>
                  <a:cubicBezTo>
                    <a:pt x="100" y="501"/>
                    <a:pt x="67" y="601"/>
                    <a:pt x="34" y="668"/>
                  </a:cubicBezTo>
                  <a:cubicBezTo>
                    <a:pt x="34" y="734"/>
                    <a:pt x="0" y="801"/>
                    <a:pt x="0" y="901"/>
                  </a:cubicBezTo>
                  <a:cubicBezTo>
                    <a:pt x="0" y="1001"/>
                    <a:pt x="34" y="1101"/>
                    <a:pt x="100" y="1201"/>
                  </a:cubicBezTo>
                  <a:cubicBezTo>
                    <a:pt x="147" y="1225"/>
                    <a:pt x="211" y="1249"/>
                    <a:pt x="268" y="1249"/>
                  </a:cubicBezTo>
                  <a:cubicBezTo>
                    <a:pt x="292" y="1249"/>
                    <a:pt x="314" y="1245"/>
                    <a:pt x="334" y="1235"/>
                  </a:cubicBezTo>
                  <a:lnTo>
                    <a:pt x="501" y="1201"/>
                  </a:lnTo>
                  <a:lnTo>
                    <a:pt x="601" y="1168"/>
                  </a:lnTo>
                  <a:lnTo>
                    <a:pt x="667" y="1168"/>
                  </a:lnTo>
                  <a:cubicBezTo>
                    <a:pt x="667" y="1168"/>
                    <a:pt x="667" y="1201"/>
                    <a:pt x="667" y="1235"/>
                  </a:cubicBezTo>
                  <a:cubicBezTo>
                    <a:pt x="667" y="1268"/>
                    <a:pt x="634" y="1335"/>
                    <a:pt x="601" y="1368"/>
                  </a:cubicBezTo>
                  <a:cubicBezTo>
                    <a:pt x="567" y="1402"/>
                    <a:pt x="501" y="1435"/>
                    <a:pt x="467" y="1468"/>
                  </a:cubicBezTo>
                  <a:cubicBezTo>
                    <a:pt x="434" y="1468"/>
                    <a:pt x="400" y="1502"/>
                    <a:pt x="367" y="1502"/>
                  </a:cubicBezTo>
                  <a:lnTo>
                    <a:pt x="334" y="1502"/>
                  </a:lnTo>
                  <a:cubicBezTo>
                    <a:pt x="300" y="1502"/>
                    <a:pt x="300" y="1468"/>
                    <a:pt x="300" y="1468"/>
                  </a:cubicBezTo>
                  <a:lnTo>
                    <a:pt x="234" y="1468"/>
                  </a:lnTo>
                  <a:lnTo>
                    <a:pt x="0" y="1568"/>
                  </a:lnTo>
                  <a:cubicBezTo>
                    <a:pt x="0" y="1568"/>
                    <a:pt x="0" y="1602"/>
                    <a:pt x="0" y="1602"/>
                  </a:cubicBezTo>
                  <a:cubicBezTo>
                    <a:pt x="0" y="1635"/>
                    <a:pt x="0" y="1635"/>
                    <a:pt x="0" y="1668"/>
                  </a:cubicBezTo>
                  <a:cubicBezTo>
                    <a:pt x="0" y="1702"/>
                    <a:pt x="0" y="1769"/>
                    <a:pt x="34" y="1802"/>
                  </a:cubicBezTo>
                  <a:cubicBezTo>
                    <a:pt x="34" y="1869"/>
                    <a:pt x="100" y="1902"/>
                    <a:pt x="134" y="1935"/>
                  </a:cubicBezTo>
                  <a:cubicBezTo>
                    <a:pt x="167" y="1935"/>
                    <a:pt x="234" y="1969"/>
                    <a:pt x="267" y="1969"/>
                  </a:cubicBezTo>
                  <a:cubicBezTo>
                    <a:pt x="367" y="1935"/>
                    <a:pt x="434" y="1902"/>
                    <a:pt x="501" y="1869"/>
                  </a:cubicBezTo>
                  <a:cubicBezTo>
                    <a:pt x="567" y="1835"/>
                    <a:pt x="634" y="1769"/>
                    <a:pt x="701" y="1735"/>
                  </a:cubicBezTo>
                  <a:cubicBezTo>
                    <a:pt x="734" y="1668"/>
                    <a:pt x="801" y="1602"/>
                    <a:pt x="834" y="1535"/>
                  </a:cubicBezTo>
                  <a:cubicBezTo>
                    <a:pt x="901" y="1435"/>
                    <a:pt x="934" y="1368"/>
                    <a:pt x="934" y="1302"/>
                  </a:cubicBezTo>
                  <a:cubicBezTo>
                    <a:pt x="968" y="1201"/>
                    <a:pt x="1001" y="1135"/>
                    <a:pt x="1001" y="1035"/>
                  </a:cubicBezTo>
                  <a:cubicBezTo>
                    <a:pt x="1001" y="968"/>
                    <a:pt x="1001" y="901"/>
                    <a:pt x="1001" y="868"/>
                  </a:cubicBezTo>
                  <a:cubicBezTo>
                    <a:pt x="968" y="801"/>
                    <a:pt x="968" y="768"/>
                    <a:pt x="934" y="734"/>
                  </a:cubicBezTo>
                  <a:cubicBezTo>
                    <a:pt x="901" y="701"/>
                    <a:pt x="834" y="701"/>
                    <a:pt x="801" y="701"/>
                  </a:cubicBezTo>
                  <a:cubicBezTo>
                    <a:pt x="767" y="701"/>
                    <a:pt x="701" y="701"/>
                    <a:pt x="667" y="734"/>
                  </a:cubicBezTo>
                  <a:lnTo>
                    <a:pt x="501" y="768"/>
                  </a:lnTo>
                  <a:lnTo>
                    <a:pt x="367" y="768"/>
                  </a:lnTo>
                  <a:cubicBezTo>
                    <a:pt x="334" y="734"/>
                    <a:pt x="334" y="734"/>
                    <a:pt x="367" y="701"/>
                  </a:cubicBezTo>
                  <a:cubicBezTo>
                    <a:pt x="367" y="668"/>
                    <a:pt x="367" y="668"/>
                    <a:pt x="367" y="634"/>
                  </a:cubicBezTo>
                  <a:cubicBezTo>
                    <a:pt x="367" y="601"/>
                    <a:pt x="367" y="601"/>
                    <a:pt x="400" y="568"/>
                  </a:cubicBezTo>
                  <a:cubicBezTo>
                    <a:pt x="400" y="568"/>
                    <a:pt x="434" y="534"/>
                    <a:pt x="434" y="534"/>
                  </a:cubicBezTo>
                  <a:cubicBezTo>
                    <a:pt x="467" y="501"/>
                    <a:pt x="467" y="501"/>
                    <a:pt x="501" y="501"/>
                  </a:cubicBezTo>
                  <a:cubicBezTo>
                    <a:pt x="534" y="468"/>
                    <a:pt x="534" y="468"/>
                    <a:pt x="567" y="468"/>
                  </a:cubicBezTo>
                  <a:cubicBezTo>
                    <a:pt x="584" y="451"/>
                    <a:pt x="592" y="443"/>
                    <a:pt x="601" y="443"/>
                  </a:cubicBezTo>
                  <a:cubicBezTo>
                    <a:pt x="609" y="443"/>
                    <a:pt x="617" y="451"/>
                    <a:pt x="634" y="468"/>
                  </a:cubicBezTo>
                  <a:lnTo>
                    <a:pt x="701" y="468"/>
                  </a:lnTo>
                  <a:lnTo>
                    <a:pt x="934" y="368"/>
                  </a:lnTo>
                  <a:cubicBezTo>
                    <a:pt x="934" y="334"/>
                    <a:pt x="934" y="334"/>
                    <a:pt x="968" y="334"/>
                  </a:cubicBezTo>
                  <a:cubicBezTo>
                    <a:pt x="968" y="301"/>
                    <a:pt x="968" y="301"/>
                    <a:pt x="968" y="267"/>
                  </a:cubicBezTo>
                  <a:cubicBezTo>
                    <a:pt x="968" y="234"/>
                    <a:pt x="934" y="167"/>
                    <a:pt x="901" y="134"/>
                  </a:cubicBezTo>
                  <a:cubicBezTo>
                    <a:pt x="901" y="101"/>
                    <a:pt x="867" y="67"/>
                    <a:pt x="834" y="34"/>
                  </a:cubicBezTo>
                  <a:cubicBezTo>
                    <a:pt x="767" y="1"/>
                    <a:pt x="734" y="1"/>
                    <a:pt x="6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03;p75">
              <a:extLst>
                <a:ext uri="{FF2B5EF4-FFF2-40B4-BE49-F238E27FC236}">
                  <a16:creationId xmlns:a16="http://schemas.microsoft.com/office/drawing/2014/main" id="{2A491EA8-12C4-F3D3-CC3D-F8B9286DB438}"/>
                </a:ext>
              </a:extLst>
            </p:cNvPr>
            <p:cNvSpPr/>
            <p:nvPr/>
          </p:nvSpPr>
          <p:spPr>
            <a:xfrm>
              <a:off x="2446925" y="3258600"/>
              <a:ext cx="25875" cy="48775"/>
            </a:xfrm>
            <a:custGeom>
              <a:avLst/>
              <a:gdLst/>
              <a:ahLst/>
              <a:cxnLst/>
              <a:rect l="l" t="t" r="r" b="b"/>
              <a:pathLst>
                <a:path w="1035" h="1951" extrusionOk="0">
                  <a:moveTo>
                    <a:pt x="734" y="1"/>
                  </a:moveTo>
                  <a:cubicBezTo>
                    <a:pt x="667" y="1"/>
                    <a:pt x="601" y="34"/>
                    <a:pt x="534" y="68"/>
                  </a:cubicBezTo>
                  <a:cubicBezTo>
                    <a:pt x="434" y="101"/>
                    <a:pt x="367" y="168"/>
                    <a:pt x="300" y="234"/>
                  </a:cubicBezTo>
                  <a:cubicBezTo>
                    <a:pt x="234" y="301"/>
                    <a:pt x="200" y="368"/>
                    <a:pt x="167" y="434"/>
                  </a:cubicBezTo>
                  <a:cubicBezTo>
                    <a:pt x="134" y="501"/>
                    <a:pt x="100" y="568"/>
                    <a:pt x="67" y="668"/>
                  </a:cubicBezTo>
                  <a:cubicBezTo>
                    <a:pt x="34" y="735"/>
                    <a:pt x="34" y="801"/>
                    <a:pt x="34" y="901"/>
                  </a:cubicBezTo>
                  <a:cubicBezTo>
                    <a:pt x="34" y="1002"/>
                    <a:pt x="34" y="1102"/>
                    <a:pt x="100" y="1202"/>
                  </a:cubicBezTo>
                  <a:cubicBezTo>
                    <a:pt x="147" y="1225"/>
                    <a:pt x="211" y="1249"/>
                    <a:pt x="280" y="1249"/>
                  </a:cubicBezTo>
                  <a:cubicBezTo>
                    <a:pt x="309" y="1249"/>
                    <a:pt x="338" y="1245"/>
                    <a:pt x="367" y="1235"/>
                  </a:cubicBezTo>
                  <a:lnTo>
                    <a:pt x="501" y="1202"/>
                  </a:lnTo>
                  <a:cubicBezTo>
                    <a:pt x="534" y="1168"/>
                    <a:pt x="567" y="1168"/>
                    <a:pt x="634" y="1168"/>
                  </a:cubicBezTo>
                  <a:lnTo>
                    <a:pt x="667" y="1168"/>
                  </a:lnTo>
                  <a:cubicBezTo>
                    <a:pt x="701" y="1168"/>
                    <a:pt x="701" y="1202"/>
                    <a:pt x="667" y="1235"/>
                  </a:cubicBezTo>
                  <a:cubicBezTo>
                    <a:pt x="667" y="1268"/>
                    <a:pt x="667" y="1335"/>
                    <a:pt x="634" y="1368"/>
                  </a:cubicBezTo>
                  <a:cubicBezTo>
                    <a:pt x="567" y="1402"/>
                    <a:pt x="534" y="1435"/>
                    <a:pt x="467" y="1469"/>
                  </a:cubicBezTo>
                  <a:cubicBezTo>
                    <a:pt x="467" y="1469"/>
                    <a:pt x="434" y="1502"/>
                    <a:pt x="401" y="1502"/>
                  </a:cubicBezTo>
                  <a:lnTo>
                    <a:pt x="334" y="1502"/>
                  </a:lnTo>
                  <a:cubicBezTo>
                    <a:pt x="334" y="1502"/>
                    <a:pt x="334" y="1469"/>
                    <a:pt x="300" y="1469"/>
                  </a:cubicBezTo>
                  <a:lnTo>
                    <a:pt x="300" y="1435"/>
                  </a:lnTo>
                  <a:lnTo>
                    <a:pt x="267" y="1435"/>
                  </a:lnTo>
                  <a:lnTo>
                    <a:pt x="34" y="1569"/>
                  </a:lnTo>
                  <a:cubicBezTo>
                    <a:pt x="0" y="1569"/>
                    <a:pt x="0" y="1602"/>
                    <a:pt x="0" y="1602"/>
                  </a:cubicBezTo>
                  <a:cubicBezTo>
                    <a:pt x="0" y="1602"/>
                    <a:pt x="0" y="1635"/>
                    <a:pt x="0" y="1635"/>
                  </a:cubicBezTo>
                  <a:cubicBezTo>
                    <a:pt x="0" y="1702"/>
                    <a:pt x="34" y="1769"/>
                    <a:pt x="67" y="1802"/>
                  </a:cubicBezTo>
                  <a:cubicBezTo>
                    <a:pt x="67" y="1869"/>
                    <a:pt x="100" y="1902"/>
                    <a:pt x="167" y="1936"/>
                  </a:cubicBezTo>
                  <a:cubicBezTo>
                    <a:pt x="189" y="1936"/>
                    <a:pt x="226" y="1950"/>
                    <a:pt x="258" y="1950"/>
                  </a:cubicBezTo>
                  <a:cubicBezTo>
                    <a:pt x="275" y="1950"/>
                    <a:pt x="289" y="1947"/>
                    <a:pt x="300" y="1936"/>
                  </a:cubicBezTo>
                  <a:cubicBezTo>
                    <a:pt x="401" y="1936"/>
                    <a:pt x="467" y="1902"/>
                    <a:pt x="501" y="1869"/>
                  </a:cubicBezTo>
                  <a:cubicBezTo>
                    <a:pt x="601" y="1835"/>
                    <a:pt x="667" y="1769"/>
                    <a:pt x="701" y="1735"/>
                  </a:cubicBezTo>
                  <a:cubicBezTo>
                    <a:pt x="767" y="1669"/>
                    <a:pt x="834" y="1602"/>
                    <a:pt x="868" y="1535"/>
                  </a:cubicBezTo>
                  <a:cubicBezTo>
                    <a:pt x="934" y="1435"/>
                    <a:pt x="968" y="1368"/>
                    <a:pt x="968" y="1302"/>
                  </a:cubicBezTo>
                  <a:cubicBezTo>
                    <a:pt x="1001" y="1202"/>
                    <a:pt x="1034" y="1135"/>
                    <a:pt x="1001" y="1035"/>
                  </a:cubicBezTo>
                  <a:cubicBezTo>
                    <a:pt x="1034" y="968"/>
                    <a:pt x="1034" y="901"/>
                    <a:pt x="1001" y="868"/>
                  </a:cubicBezTo>
                  <a:cubicBezTo>
                    <a:pt x="1001" y="801"/>
                    <a:pt x="968" y="768"/>
                    <a:pt x="934" y="735"/>
                  </a:cubicBezTo>
                  <a:cubicBezTo>
                    <a:pt x="934" y="701"/>
                    <a:pt x="868" y="701"/>
                    <a:pt x="834" y="701"/>
                  </a:cubicBezTo>
                  <a:cubicBezTo>
                    <a:pt x="801" y="701"/>
                    <a:pt x="734" y="701"/>
                    <a:pt x="667" y="735"/>
                  </a:cubicBezTo>
                  <a:lnTo>
                    <a:pt x="534" y="768"/>
                  </a:lnTo>
                  <a:lnTo>
                    <a:pt x="367" y="768"/>
                  </a:lnTo>
                  <a:cubicBezTo>
                    <a:pt x="367" y="735"/>
                    <a:pt x="367" y="735"/>
                    <a:pt x="367" y="701"/>
                  </a:cubicBezTo>
                  <a:cubicBezTo>
                    <a:pt x="367" y="668"/>
                    <a:pt x="367" y="668"/>
                    <a:pt x="367" y="635"/>
                  </a:cubicBezTo>
                  <a:cubicBezTo>
                    <a:pt x="401" y="601"/>
                    <a:pt x="401" y="601"/>
                    <a:pt x="401" y="568"/>
                  </a:cubicBezTo>
                  <a:lnTo>
                    <a:pt x="467" y="535"/>
                  </a:lnTo>
                  <a:lnTo>
                    <a:pt x="534" y="501"/>
                  </a:lnTo>
                  <a:cubicBezTo>
                    <a:pt x="534" y="468"/>
                    <a:pt x="567" y="468"/>
                    <a:pt x="601" y="468"/>
                  </a:cubicBezTo>
                  <a:lnTo>
                    <a:pt x="801" y="468"/>
                  </a:lnTo>
                  <a:lnTo>
                    <a:pt x="1001" y="368"/>
                  </a:lnTo>
                  <a:cubicBezTo>
                    <a:pt x="1001" y="334"/>
                    <a:pt x="1001" y="334"/>
                    <a:pt x="1001" y="334"/>
                  </a:cubicBezTo>
                  <a:cubicBezTo>
                    <a:pt x="1001" y="301"/>
                    <a:pt x="1001" y="301"/>
                    <a:pt x="1001" y="268"/>
                  </a:cubicBezTo>
                  <a:cubicBezTo>
                    <a:pt x="1001" y="234"/>
                    <a:pt x="1001" y="168"/>
                    <a:pt x="968" y="134"/>
                  </a:cubicBezTo>
                  <a:cubicBezTo>
                    <a:pt x="968" y="101"/>
                    <a:pt x="934" y="68"/>
                    <a:pt x="868" y="34"/>
                  </a:cubicBezTo>
                  <a:cubicBezTo>
                    <a:pt x="834" y="1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04;p75">
              <a:extLst>
                <a:ext uri="{FF2B5EF4-FFF2-40B4-BE49-F238E27FC236}">
                  <a16:creationId xmlns:a16="http://schemas.microsoft.com/office/drawing/2014/main" id="{1375B47B-4BAA-3231-39DC-405CAA4ABB10}"/>
                </a:ext>
              </a:extLst>
            </p:cNvPr>
            <p:cNvSpPr/>
            <p:nvPr/>
          </p:nvSpPr>
          <p:spPr>
            <a:xfrm>
              <a:off x="2484450" y="3237750"/>
              <a:ext cx="25050" cy="49225"/>
            </a:xfrm>
            <a:custGeom>
              <a:avLst/>
              <a:gdLst/>
              <a:ahLst/>
              <a:cxnLst/>
              <a:rect l="l" t="t" r="r" b="b"/>
              <a:pathLst>
                <a:path w="1002" h="1969" extrusionOk="0">
                  <a:moveTo>
                    <a:pt x="667" y="1"/>
                  </a:moveTo>
                  <a:cubicBezTo>
                    <a:pt x="601" y="1"/>
                    <a:pt x="534" y="34"/>
                    <a:pt x="467" y="68"/>
                  </a:cubicBezTo>
                  <a:cubicBezTo>
                    <a:pt x="401" y="101"/>
                    <a:pt x="334" y="168"/>
                    <a:pt x="267" y="234"/>
                  </a:cubicBezTo>
                  <a:cubicBezTo>
                    <a:pt x="234" y="301"/>
                    <a:pt x="167" y="368"/>
                    <a:pt x="134" y="435"/>
                  </a:cubicBezTo>
                  <a:cubicBezTo>
                    <a:pt x="100" y="501"/>
                    <a:pt x="67" y="601"/>
                    <a:pt x="34" y="668"/>
                  </a:cubicBezTo>
                  <a:cubicBezTo>
                    <a:pt x="34" y="735"/>
                    <a:pt x="0" y="801"/>
                    <a:pt x="0" y="902"/>
                  </a:cubicBezTo>
                  <a:cubicBezTo>
                    <a:pt x="0" y="1002"/>
                    <a:pt x="34" y="1102"/>
                    <a:pt x="100" y="1202"/>
                  </a:cubicBezTo>
                  <a:cubicBezTo>
                    <a:pt x="148" y="1225"/>
                    <a:pt x="211" y="1249"/>
                    <a:pt x="268" y="1249"/>
                  </a:cubicBezTo>
                  <a:cubicBezTo>
                    <a:pt x="292" y="1249"/>
                    <a:pt x="314" y="1245"/>
                    <a:pt x="334" y="1235"/>
                  </a:cubicBezTo>
                  <a:lnTo>
                    <a:pt x="501" y="1202"/>
                  </a:lnTo>
                  <a:lnTo>
                    <a:pt x="601" y="1168"/>
                  </a:lnTo>
                  <a:lnTo>
                    <a:pt x="667" y="1168"/>
                  </a:lnTo>
                  <a:cubicBezTo>
                    <a:pt x="667" y="1168"/>
                    <a:pt x="667" y="1202"/>
                    <a:pt x="667" y="1235"/>
                  </a:cubicBezTo>
                  <a:cubicBezTo>
                    <a:pt x="667" y="1268"/>
                    <a:pt x="634" y="1335"/>
                    <a:pt x="601" y="1369"/>
                  </a:cubicBezTo>
                  <a:cubicBezTo>
                    <a:pt x="567" y="1402"/>
                    <a:pt x="501" y="1435"/>
                    <a:pt x="467" y="1469"/>
                  </a:cubicBezTo>
                  <a:cubicBezTo>
                    <a:pt x="434" y="1469"/>
                    <a:pt x="401" y="1502"/>
                    <a:pt x="367" y="1502"/>
                  </a:cubicBezTo>
                  <a:lnTo>
                    <a:pt x="334" y="1502"/>
                  </a:lnTo>
                  <a:cubicBezTo>
                    <a:pt x="301" y="1502"/>
                    <a:pt x="301" y="1469"/>
                    <a:pt x="301" y="1469"/>
                  </a:cubicBezTo>
                  <a:cubicBezTo>
                    <a:pt x="284" y="1452"/>
                    <a:pt x="276" y="1444"/>
                    <a:pt x="271" y="1444"/>
                  </a:cubicBezTo>
                  <a:cubicBezTo>
                    <a:pt x="267" y="1444"/>
                    <a:pt x="267" y="1452"/>
                    <a:pt x="267" y="1469"/>
                  </a:cubicBezTo>
                  <a:lnTo>
                    <a:pt x="234" y="1469"/>
                  </a:lnTo>
                  <a:lnTo>
                    <a:pt x="0" y="1569"/>
                  </a:lnTo>
                  <a:cubicBezTo>
                    <a:pt x="0" y="1569"/>
                    <a:pt x="0" y="1602"/>
                    <a:pt x="0" y="1602"/>
                  </a:cubicBezTo>
                  <a:cubicBezTo>
                    <a:pt x="0" y="1635"/>
                    <a:pt x="0" y="1635"/>
                    <a:pt x="0" y="1669"/>
                  </a:cubicBezTo>
                  <a:cubicBezTo>
                    <a:pt x="0" y="1702"/>
                    <a:pt x="0" y="1769"/>
                    <a:pt x="34" y="1802"/>
                  </a:cubicBezTo>
                  <a:cubicBezTo>
                    <a:pt x="34" y="1869"/>
                    <a:pt x="100" y="1902"/>
                    <a:pt x="134" y="1936"/>
                  </a:cubicBezTo>
                  <a:cubicBezTo>
                    <a:pt x="167" y="1936"/>
                    <a:pt x="234" y="1969"/>
                    <a:pt x="267" y="1969"/>
                  </a:cubicBezTo>
                  <a:cubicBezTo>
                    <a:pt x="367" y="1936"/>
                    <a:pt x="434" y="1902"/>
                    <a:pt x="501" y="1869"/>
                  </a:cubicBezTo>
                  <a:cubicBezTo>
                    <a:pt x="567" y="1836"/>
                    <a:pt x="634" y="1769"/>
                    <a:pt x="701" y="1735"/>
                  </a:cubicBezTo>
                  <a:cubicBezTo>
                    <a:pt x="734" y="1669"/>
                    <a:pt x="801" y="1602"/>
                    <a:pt x="834" y="1535"/>
                  </a:cubicBezTo>
                  <a:cubicBezTo>
                    <a:pt x="901" y="1469"/>
                    <a:pt x="934" y="1369"/>
                    <a:pt x="934" y="1302"/>
                  </a:cubicBezTo>
                  <a:cubicBezTo>
                    <a:pt x="968" y="1202"/>
                    <a:pt x="1001" y="1135"/>
                    <a:pt x="1001" y="1035"/>
                  </a:cubicBezTo>
                  <a:cubicBezTo>
                    <a:pt x="1001" y="968"/>
                    <a:pt x="1001" y="902"/>
                    <a:pt x="1001" y="835"/>
                  </a:cubicBezTo>
                  <a:cubicBezTo>
                    <a:pt x="968" y="801"/>
                    <a:pt x="968" y="768"/>
                    <a:pt x="934" y="735"/>
                  </a:cubicBezTo>
                  <a:cubicBezTo>
                    <a:pt x="901" y="701"/>
                    <a:pt x="868" y="701"/>
                    <a:pt x="801" y="701"/>
                  </a:cubicBezTo>
                  <a:lnTo>
                    <a:pt x="667" y="701"/>
                  </a:lnTo>
                  <a:lnTo>
                    <a:pt x="501" y="768"/>
                  </a:lnTo>
                  <a:lnTo>
                    <a:pt x="367" y="768"/>
                  </a:lnTo>
                  <a:cubicBezTo>
                    <a:pt x="334" y="735"/>
                    <a:pt x="334" y="735"/>
                    <a:pt x="367" y="701"/>
                  </a:cubicBezTo>
                  <a:cubicBezTo>
                    <a:pt x="367" y="668"/>
                    <a:pt x="367" y="668"/>
                    <a:pt x="367" y="635"/>
                  </a:cubicBezTo>
                  <a:cubicBezTo>
                    <a:pt x="367" y="601"/>
                    <a:pt x="367" y="601"/>
                    <a:pt x="401" y="568"/>
                  </a:cubicBezTo>
                  <a:lnTo>
                    <a:pt x="434" y="535"/>
                  </a:lnTo>
                  <a:cubicBezTo>
                    <a:pt x="467" y="501"/>
                    <a:pt x="467" y="501"/>
                    <a:pt x="501" y="501"/>
                  </a:cubicBezTo>
                  <a:cubicBezTo>
                    <a:pt x="534" y="468"/>
                    <a:pt x="534" y="468"/>
                    <a:pt x="567" y="468"/>
                  </a:cubicBezTo>
                  <a:lnTo>
                    <a:pt x="701" y="468"/>
                  </a:lnTo>
                  <a:lnTo>
                    <a:pt x="934" y="368"/>
                  </a:lnTo>
                  <a:cubicBezTo>
                    <a:pt x="934" y="334"/>
                    <a:pt x="934" y="334"/>
                    <a:pt x="968" y="334"/>
                  </a:cubicBezTo>
                  <a:cubicBezTo>
                    <a:pt x="968" y="301"/>
                    <a:pt x="968" y="301"/>
                    <a:pt x="968" y="301"/>
                  </a:cubicBezTo>
                  <a:cubicBezTo>
                    <a:pt x="968" y="234"/>
                    <a:pt x="934" y="168"/>
                    <a:pt x="901" y="134"/>
                  </a:cubicBezTo>
                  <a:cubicBezTo>
                    <a:pt x="901" y="101"/>
                    <a:pt x="868" y="68"/>
                    <a:pt x="801" y="34"/>
                  </a:cubicBezTo>
                  <a:cubicBezTo>
                    <a:pt x="768" y="1"/>
                    <a:pt x="734" y="1"/>
                    <a:pt x="6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05;p75">
              <a:extLst>
                <a:ext uri="{FF2B5EF4-FFF2-40B4-BE49-F238E27FC236}">
                  <a16:creationId xmlns:a16="http://schemas.microsoft.com/office/drawing/2014/main" id="{92B1D3A4-56F2-72A9-904D-5EF0DBC58CD8}"/>
                </a:ext>
              </a:extLst>
            </p:cNvPr>
            <p:cNvSpPr/>
            <p:nvPr/>
          </p:nvSpPr>
          <p:spPr>
            <a:xfrm>
              <a:off x="2512800" y="3218575"/>
              <a:ext cx="21700" cy="55075"/>
            </a:xfrm>
            <a:custGeom>
              <a:avLst/>
              <a:gdLst/>
              <a:ahLst/>
              <a:cxnLst/>
              <a:rect l="l" t="t" r="r" b="b"/>
              <a:pathLst>
                <a:path w="868" h="2203" extrusionOk="0">
                  <a:moveTo>
                    <a:pt x="801" y="1"/>
                  </a:moveTo>
                  <a:lnTo>
                    <a:pt x="67" y="468"/>
                  </a:lnTo>
                  <a:lnTo>
                    <a:pt x="34" y="468"/>
                  </a:lnTo>
                  <a:cubicBezTo>
                    <a:pt x="0" y="501"/>
                    <a:pt x="0" y="534"/>
                    <a:pt x="34" y="534"/>
                  </a:cubicBezTo>
                  <a:lnTo>
                    <a:pt x="34" y="2169"/>
                  </a:lnTo>
                  <a:cubicBezTo>
                    <a:pt x="0" y="2169"/>
                    <a:pt x="0" y="2169"/>
                    <a:pt x="34" y="2202"/>
                  </a:cubicBezTo>
                  <a:lnTo>
                    <a:pt x="67" y="2202"/>
                  </a:lnTo>
                  <a:lnTo>
                    <a:pt x="834" y="1769"/>
                  </a:lnTo>
                  <a:cubicBezTo>
                    <a:pt x="834" y="1735"/>
                    <a:pt x="868" y="1735"/>
                    <a:pt x="868" y="1702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1402"/>
                  </a:lnTo>
                  <a:cubicBezTo>
                    <a:pt x="868" y="1368"/>
                    <a:pt x="868" y="1368"/>
                    <a:pt x="868" y="1368"/>
                  </a:cubicBezTo>
                  <a:cubicBezTo>
                    <a:pt x="851" y="1352"/>
                    <a:pt x="843" y="1343"/>
                    <a:pt x="839" y="1343"/>
                  </a:cubicBezTo>
                  <a:cubicBezTo>
                    <a:pt x="834" y="1343"/>
                    <a:pt x="834" y="1352"/>
                    <a:pt x="834" y="1368"/>
                  </a:cubicBezTo>
                  <a:lnTo>
                    <a:pt x="301" y="1635"/>
                  </a:lnTo>
                  <a:lnTo>
                    <a:pt x="301" y="1368"/>
                  </a:lnTo>
                  <a:lnTo>
                    <a:pt x="768" y="1101"/>
                  </a:lnTo>
                  <a:cubicBezTo>
                    <a:pt x="801" y="1101"/>
                    <a:pt x="801" y="1068"/>
                    <a:pt x="801" y="1068"/>
                  </a:cubicBezTo>
                  <a:cubicBezTo>
                    <a:pt x="801" y="1035"/>
                    <a:pt x="801" y="1035"/>
                    <a:pt x="801" y="1001"/>
                  </a:cubicBezTo>
                  <a:lnTo>
                    <a:pt x="801" y="735"/>
                  </a:lnTo>
                  <a:cubicBezTo>
                    <a:pt x="801" y="735"/>
                    <a:pt x="801" y="701"/>
                    <a:pt x="801" y="701"/>
                  </a:cubicBezTo>
                  <a:lnTo>
                    <a:pt x="768" y="701"/>
                  </a:lnTo>
                  <a:lnTo>
                    <a:pt x="301" y="968"/>
                  </a:lnTo>
                  <a:lnTo>
                    <a:pt x="301" y="701"/>
                  </a:lnTo>
                  <a:lnTo>
                    <a:pt x="801" y="401"/>
                  </a:lnTo>
                  <a:cubicBezTo>
                    <a:pt x="834" y="401"/>
                    <a:pt x="834" y="401"/>
                    <a:pt x="834" y="368"/>
                  </a:cubicBezTo>
                  <a:cubicBezTo>
                    <a:pt x="834" y="368"/>
                    <a:pt x="834" y="334"/>
                    <a:pt x="834" y="334"/>
                  </a:cubicBezTo>
                  <a:lnTo>
                    <a:pt x="834" y="67"/>
                  </a:lnTo>
                  <a:cubicBezTo>
                    <a:pt x="834" y="34"/>
                    <a:pt x="834" y="34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06;p75">
              <a:extLst>
                <a:ext uri="{FF2B5EF4-FFF2-40B4-BE49-F238E27FC236}">
                  <a16:creationId xmlns:a16="http://schemas.microsoft.com/office/drawing/2014/main" id="{40257BE7-CBC1-7D90-D0E8-C13679F04CE2}"/>
                </a:ext>
              </a:extLst>
            </p:cNvPr>
            <p:cNvSpPr/>
            <p:nvPr/>
          </p:nvSpPr>
          <p:spPr>
            <a:xfrm>
              <a:off x="2539475" y="3211275"/>
              <a:ext cx="20875" cy="47350"/>
            </a:xfrm>
            <a:custGeom>
              <a:avLst/>
              <a:gdLst/>
              <a:ahLst/>
              <a:cxnLst/>
              <a:rect l="l" t="t" r="r" b="b"/>
              <a:pathLst>
                <a:path w="835" h="1894" extrusionOk="0">
                  <a:moveTo>
                    <a:pt x="264" y="1"/>
                  </a:moveTo>
                  <a:cubicBezTo>
                    <a:pt x="259" y="1"/>
                    <a:pt x="251" y="9"/>
                    <a:pt x="234" y="26"/>
                  </a:cubicBezTo>
                  <a:lnTo>
                    <a:pt x="34" y="126"/>
                  </a:lnTo>
                  <a:cubicBezTo>
                    <a:pt x="1" y="126"/>
                    <a:pt x="1" y="159"/>
                    <a:pt x="1" y="159"/>
                  </a:cubicBezTo>
                  <a:cubicBezTo>
                    <a:pt x="1" y="193"/>
                    <a:pt x="1" y="193"/>
                    <a:pt x="1" y="226"/>
                  </a:cubicBezTo>
                  <a:lnTo>
                    <a:pt x="1" y="1827"/>
                  </a:lnTo>
                  <a:cubicBezTo>
                    <a:pt x="1" y="1860"/>
                    <a:pt x="1" y="1860"/>
                    <a:pt x="1" y="1894"/>
                  </a:cubicBezTo>
                  <a:lnTo>
                    <a:pt x="34" y="1894"/>
                  </a:lnTo>
                  <a:lnTo>
                    <a:pt x="801" y="1460"/>
                  </a:lnTo>
                  <a:cubicBezTo>
                    <a:pt x="835" y="1427"/>
                    <a:pt x="835" y="1393"/>
                    <a:pt x="835" y="1393"/>
                  </a:cubicBezTo>
                  <a:cubicBezTo>
                    <a:pt x="835" y="1393"/>
                    <a:pt x="835" y="1360"/>
                    <a:pt x="835" y="1360"/>
                  </a:cubicBezTo>
                  <a:lnTo>
                    <a:pt x="835" y="1093"/>
                  </a:lnTo>
                  <a:cubicBezTo>
                    <a:pt x="835" y="1060"/>
                    <a:pt x="835" y="1060"/>
                    <a:pt x="835" y="1060"/>
                  </a:cubicBezTo>
                  <a:cubicBezTo>
                    <a:pt x="818" y="1043"/>
                    <a:pt x="810" y="1035"/>
                    <a:pt x="806" y="1035"/>
                  </a:cubicBezTo>
                  <a:cubicBezTo>
                    <a:pt x="801" y="1035"/>
                    <a:pt x="801" y="1043"/>
                    <a:pt x="801" y="1060"/>
                  </a:cubicBezTo>
                  <a:lnTo>
                    <a:pt x="268" y="1327"/>
                  </a:lnTo>
                  <a:lnTo>
                    <a:pt x="268" y="59"/>
                  </a:lnTo>
                  <a:cubicBezTo>
                    <a:pt x="301" y="26"/>
                    <a:pt x="301" y="26"/>
                    <a:pt x="268" y="26"/>
                  </a:cubicBezTo>
                  <a:cubicBezTo>
                    <a:pt x="268" y="9"/>
                    <a:pt x="268" y="1"/>
                    <a:pt x="26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07;p75">
              <a:extLst>
                <a:ext uri="{FF2B5EF4-FFF2-40B4-BE49-F238E27FC236}">
                  <a16:creationId xmlns:a16="http://schemas.microsoft.com/office/drawing/2014/main" id="{8A954F7D-9CC1-4228-AB4E-F0E0FB64A574}"/>
                </a:ext>
              </a:extLst>
            </p:cNvPr>
            <p:cNvSpPr/>
            <p:nvPr/>
          </p:nvSpPr>
          <p:spPr>
            <a:xfrm>
              <a:off x="2563675" y="3197100"/>
              <a:ext cx="20875" cy="46525"/>
            </a:xfrm>
            <a:custGeom>
              <a:avLst/>
              <a:gdLst/>
              <a:ahLst/>
              <a:cxnLst/>
              <a:rect l="l" t="t" r="r" b="b"/>
              <a:pathLst>
                <a:path w="835" h="1861" extrusionOk="0">
                  <a:moveTo>
                    <a:pt x="271" y="1"/>
                  </a:moveTo>
                  <a:cubicBezTo>
                    <a:pt x="267" y="1"/>
                    <a:pt x="267" y="9"/>
                    <a:pt x="267" y="26"/>
                  </a:cubicBezTo>
                  <a:lnTo>
                    <a:pt x="34" y="126"/>
                  </a:lnTo>
                  <a:cubicBezTo>
                    <a:pt x="34" y="159"/>
                    <a:pt x="34" y="159"/>
                    <a:pt x="34" y="159"/>
                  </a:cubicBezTo>
                  <a:cubicBezTo>
                    <a:pt x="0" y="193"/>
                    <a:pt x="0" y="193"/>
                    <a:pt x="34" y="226"/>
                  </a:cubicBezTo>
                  <a:lnTo>
                    <a:pt x="34" y="1827"/>
                  </a:lnTo>
                  <a:cubicBezTo>
                    <a:pt x="0" y="1827"/>
                    <a:pt x="0" y="1860"/>
                    <a:pt x="34" y="1860"/>
                  </a:cubicBezTo>
                  <a:lnTo>
                    <a:pt x="801" y="1460"/>
                  </a:lnTo>
                  <a:cubicBezTo>
                    <a:pt x="801" y="1427"/>
                    <a:pt x="834" y="1427"/>
                    <a:pt x="834" y="1427"/>
                  </a:cubicBezTo>
                  <a:cubicBezTo>
                    <a:pt x="834" y="1393"/>
                    <a:pt x="834" y="1393"/>
                    <a:pt x="834" y="1360"/>
                  </a:cubicBezTo>
                  <a:lnTo>
                    <a:pt x="834" y="1093"/>
                  </a:lnTo>
                  <a:cubicBezTo>
                    <a:pt x="834" y="1093"/>
                    <a:pt x="834" y="1060"/>
                    <a:pt x="834" y="1060"/>
                  </a:cubicBezTo>
                  <a:lnTo>
                    <a:pt x="801" y="1060"/>
                  </a:lnTo>
                  <a:lnTo>
                    <a:pt x="300" y="1327"/>
                  </a:lnTo>
                  <a:lnTo>
                    <a:pt x="300" y="59"/>
                  </a:lnTo>
                  <a:cubicBezTo>
                    <a:pt x="300" y="26"/>
                    <a:pt x="300" y="26"/>
                    <a:pt x="300" y="26"/>
                  </a:cubicBezTo>
                  <a:cubicBezTo>
                    <a:pt x="284" y="9"/>
                    <a:pt x="275" y="1"/>
                    <a:pt x="2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208;p75">
              <a:extLst>
                <a:ext uri="{FF2B5EF4-FFF2-40B4-BE49-F238E27FC236}">
                  <a16:creationId xmlns:a16="http://schemas.microsoft.com/office/drawing/2014/main" id="{F66959C5-FD59-3128-1F03-3E89DF614393}"/>
                </a:ext>
              </a:extLst>
            </p:cNvPr>
            <p:cNvSpPr/>
            <p:nvPr/>
          </p:nvSpPr>
          <p:spPr>
            <a:xfrm>
              <a:off x="2255950" y="370810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4" y="0"/>
                  </a:moveTo>
                  <a:cubicBezTo>
                    <a:pt x="634" y="0"/>
                    <a:pt x="568" y="34"/>
                    <a:pt x="534" y="67"/>
                  </a:cubicBezTo>
                  <a:cubicBezTo>
                    <a:pt x="434" y="134"/>
                    <a:pt x="367" y="167"/>
                    <a:pt x="301" y="267"/>
                  </a:cubicBezTo>
                  <a:cubicBezTo>
                    <a:pt x="234" y="334"/>
                    <a:pt x="201" y="401"/>
                    <a:pt x="167" y="501"/>
                  </a:cubicBezTo>
                  <a:cubicBezTo>
                    <a:pt x="101" y="567"/>
                    <a:pt x="67" y="668"/>
                    <a:pt x="67" y="768"/>
                  </a:cubicBezTo>
                  <a:cubicBezTo>
                    <a:pt x="34" y="868"/>
                    <a:pt x="0" y="934"/>
                    <a:pt x="0" y="1034"/>
                  </a:cubicBezTo>
                  <a:lnTo>
                    <a:pt x="0" y="1268"/>
                  </a:lnTo>
                  <a:lnTo>
                    <a:pt x="0" y="1501"/>
                  </a:lnTo>
                  <a:cubicBezTo>
                    <a:pt x="0" y="1568"/>
                    <a:pt x="34" y="1635"/>
                    <a:pt x="67" y="1735"/>
                  </a:cubicBezTo>
                  <a:cubicBezTo>
                    <a:pt x="67" y="1802"/>
                    <a:pt x="101" y="1835"/>
                    <a:pt x="167" y="1902"/>
                  </a:cubicBezTo>
                  <a:cubicBezTo>
                    <a:pt x="201" y="1935"/>
                    <a:pt x="267" y="1935"/>
                    <a:pt x="301" y="1935"/>
                  </a:cubicBezTo>
                  <a:cubicBezTo>
                    <a:pt x="367" y="1935"/>
                    <a:pt x="467" y="1902"/>
                    <a:pt x="534" y="1868"/>
                  </a:cubicBezTo>
                  <a:cubicBezTo>
                    <a:pt x="601" y="1835"/>
                    <a:pt x="668" y="1768"/>
                    <a:pt x="734" y="1702"/>
                  </a:cubicBezTo>
                  <a:cubicBezTo>
                    <a:pt x="834" y="1568"/>
                    <a:pt x="934" y="1401"/>
                    <a:pt x="1001" y="1235"/>
                  </a:cubicBezTo>
                  <a:cubicBezTo>
                    <a:pt x="1001" y="1135"/>
                    <a:pt x="1035" y="1068"/>
                    <a:pt x="1035" y="968"/>
                  </a:cubicBezTo>
                  <a:cubicBezTo>
                    <a:pt x="1035" y="968"/>
                    <a:pt x="1035" y="934"/>
                    <a:pt x="1035" y="934"/>
                  </a:cubicBezTo>
                  <a:lnTo>
                    <a:pt x="1001" y="934"/>
                  </a:lnTo>
                  <a:lnTo>
                    <a:pt x="801" y="1068"/>
                  </a:lnTo>
                  <a:lnTo>
                    <a:pt x="768" y="1101"/>
                  </a:lnTo>
                  <a:cubicBezTo>
                    <a:pt x="734" y="1101"/>
                    <a:pt x="734" y="1135"/>
                    <a:pt x="768" y="1168"/>
                  </a:cubicBezTo>
                  <a:cubicBezTo>
                    <a:pt x="768" y="1168"/>
                    <a:pt x="768" y="1201"/>
                    <a:pt x="768" y="1235"/>
                  </a:cubicBezTo>
                  <a:cubicBezTo>
                    <a:pt x="734" y="1268"/>
                    <a:pt x="734" y="1301"/>
                    <a:pt x="701" y="1335"/>
                  </a:cubicBezTo>
                  <a:cubicBezTo>
                    <a:pt x="701" y="1368"/>
                    <a:pt x="668" y="1368"/>
                    <a:pt x="668" y="1401"/>
                  </a:cubicBezTo>
                  <a:cubicBezTo>
                    <a:pt x="634" y="1435"/>
                    <a:pt x="601" y="1468"/>
                    <a:pt x="568" y="1468"/>
                  </a:cubicBezTo>
                  <a:cubicBezTo>
                    <a:pt x="534" y="1501"/>
                    <a:pt x="501" y="1501"/>
                    <a:pt x="467" y="1501"/>
                  </a:cubicBezTo>
                  <a:cubicBezTo>
                    <a:pt x="434" y="1501"/>
                    <a:pt x="434" y="1501"/>
                    <a:pt x="401" y="1468"/>
                  </a:cubicBezTo>
                  <a:cubicBezTo>
                    <a:pt x="401" y="1468"/>
                    <a:pt x="367" y="1435"/>
                    <a:pt x="367" y="1401"/>
                  </a:cubicBezTo>
                  <a:cubicBezTo>
                    <a:pt x="367" y="1368"/>
                    <a:pt x="367" y="1335"/>
                    <a:pt x="367" y="1301"/>
                  </a:cubicBezTo>
                  <a:lnTo>
                    <a:pt x="367" y="1201"/>
                  </a:lnTo>
                  <a:lnTo>
                    <a:pt x="367" y="1101"/>
                  </a:lnTo>
                  <a:lnTo>
                    <a:pt x="367" y="968"/>
                  </a:lnTo>
                  <a:lnTo>
                    <a:pt x="367" y="901"/>
                  </a:lnTo>
                  <a:cubicBezTo>
                    <a:pt x="367" y="834"/>
                    <a:pt x="367" y="801"/>
                    <a:pt x="367" y="768"/>
                  </a:cubicBezTo>
                  <a:cubicBezTo>
                    <a:pt x="367" y="734"/>
                    <a:pt x="401" y="701"/>
                    <a:pt x="401" y="668"/>
                  </a:cubicBezTo>
                  <a:cubicBezTo>
                    <a:pt x="434" y="634"/>
                    <a:pt x="434" y="601"/>
                    <a:pt x="467" y="567"/>
                  </a:cubicBezTo>
                  <a:cubicBezTo>
                    <a:pt x="501" y="534"/>
                    <a:pt x="534" y="501"/>
                    <a:pt x="568" y="501"/>
                  </a:cubicBezTo>
                  <a:cubicBezTo>
                    <a:pt x="601" y="467"/>
                    <a:pt x="634" y="467"/>
                    <a:pt x="668" y="467"/>
                  </a:cubicBezTo>
                  <a:cubicBezTo>
                    <a:pt x="668" y="451"/>
                    <a:pt x="676" y="442"/>
                    <a:pt x="684" y="442"/>
                  </a:cubicBezTo>
                  <a:cubicBezTo>
                    <a:pt x="693" y="442"/>
                    <a:pt x="701" y="451"/>
                    <a:pt x="701" y="467"/>
                  </a:cubicBezTo>
                  <a:cubicBezTo>
                    <a:pt x="734" y="467"/>
                    <a:pt x="734" y="467"/>
                    <a:pt x="768" y="501"/>
                  </a:cubicBezTo>
                  <a:cubicBezTo>
                    <a:pt x="768" y="501"/>
                    <a:pt x="768" y="534"/>
                    <a:pt x="768" y="567"/>
                  </a:cubicBezTo>
                  <a:cubicBezTo>
                    <a:pt x="734" y="567"/>
                    <a:pt x="734" y="567"/>
                    <a:pt x="768" y="601"/>
                  </a:cubicBezTo>
                  <a:lnTo>
                    <a:pt x="801" y="601"/>
                  </a:lnTo>
                  <a:lnTo>
                    <a:pt x="1001" y="467"/>
                  </a:lnTo>
                  <a:cubicBezTo>
                    <a:pt x="1001" y="467"/>
                    <a:pt x="1035" y="467"/>
                    <a:pt x="1035" y="434"/>
                  </a:cubicBezTo>
                  <a:cubicBezTo>
                    <a:pt x="1035" y="434"/>
                    <a:pt x="1035" y="401"/>
                    <a:pt x="1035" y="401"/>
                  </a:cubicBezTo>
                  <a:cubicBezTo>
                    <a:pt x="1035" y="334"/>
                    <a:pt x="1001" y="234"/>
                    <a:pt x="1001" y="167"/>
                  </a:cubicBezTo>
                  <a:cubicBezTo>
                    <a:pt x="968" y="134"/>
                    <a:pt x="934" y="67"/>
                    <a:pt x="868" y="34"/>
                  </a:cubicBezTo>
                  <a:cubicBezTo>
                    <a:pt x="834" y="0"/>
                    <a:pt x="768" y="0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209;p75">
              <a:extLst>
                <a:ext uri="{FF2B5EF4-FFF2-40B4-BE49-F238E27FC236}">
                  <a16:creationId xmlns:a16="http://schemas.microsoft.com/office/drawing/2014/main" id="{A19115A2-848A-7A73-6277-7425234BDB25}"/>
                </a:ext>
              </a:extLst>
            </p:cNvPr>
            <p:cNvSpPr/>
            <p:nvPr/>
          </p:nvSpPr>
          <p:spPr>
            <a:xfrm>
              <a:off x="2288475" y="3688300"/>
              <a:ext cx="22550" cy="56525"/>
            </a:xfrm>
            <a:custGeom>
              <a:avLst/>
              <a:gdLst/>
              <a:ahLst/>
              <a:cxnLst/>
              <a:rect l="l" t="t" r="r" b="b"/>
              <a:pathLst>
                <a:path w="902" h="2261" extrusionOk="0">
                  <a:moveTo>
                    <a:pt x="884" y="0"/>
                  </a:moveTo>
                  <a:cubicBezTo>
                    <a:pt x="876" y="0"/>
                    <a:pt x="868" y="8"/>
                    <a:pt x="868" y="25"/>
                  </a:cubicBezTo>
                  <a:lnTo>
                    <a:pt x="668" y="125"/>
                  </a:lnTo>
                  <a:cubicBezTo>
                    <a:pt x="634" y="125"/>
                    <a:pt x="634" y="159"/>
                    <a:pt x="634" y="159"/>
                  </a:cubicBezTo>
                  <a:cubicBezTo>
                    <a:pt x="634" y="192"/>
                    <a:pt x="634" y="192"/>
                    <a:pt x="634" y="225"/>
                  </a:cubicBezTo>
                  <a:lnTo>
                    <a:pt x="634" y="826"/>
                  </a:lnTo>
                  <a:lnTo>
                    <a:pt x="267" y="1026"/>
                  </a:lnTo>
                  <a:lnTo>
                    <a:pt x="267" y="425"/>
                  </a:lnTo>
                  <a:cubicBezTo>
                    <a:pt x="267" y="425"/>
                    <a:pt x="267" y="392"/>
                    <a:pt x="267" y="392"/>
                  </a:cubicBezTo>
                  <a:lnTo>
                    <a:pt x="234" y="392"/>
                  </a:lnTo>
                  <a:lnTo>
                    <a:pt x="34" y="526"/>
                  </a:lnTo>
                  <a:cubicBezTo>
                    <a:pt x="0" y="526"/>
                    <a:pt x="0" y="526"/>
                    <a:pt x="0" y="559"/>
                  </a:cubicBezTo>
                  <a:cubicBezTo>
                    <a:pt x="0" y="559"/>
                    <a:pt x="0" y="592"/>
                    <a:pt x="0" y="592"/>
                  </a:cubicBezTo>
                  <a:lnTo>
                    <a:pt x="0" y="2227"/>
                  </a:lnTo>
                  <a:cubicBezTo>
                    <a:pt x="0" y="2227"/>
                    <a:pt x="0" y="2260"/>
                    <a:pt x="0" y="2260"/>
                  </a:cubicBezTo>
                  <a:lnTo>
                    <a:pt x="34" y="2260"/>
                  </a:lnTo>
                  <a:lnTo>
                    <a:pt x="234" y="2127"/>
                  </a:lnTo>
                  <a:cubicBezTo>
                    <a:pt x="267" y="2127"/>
                    <a:pt x="267" y="2127"/>
                    <a:pt x="267" y="2093"/>
                  </a:cubicBezTo>
                  <a:cubicBezTo>
                    <a:pt x="267" y="2093"/>
                    <a:pt x="267" y="2060"/>
                    <a:pt x="267" y="2060"/>
                  </a:cubicBezTo>
                  <a:lnTo>
                    <a:pt x="267" y="1426"/>
                  </a:lnTo>
                  <a:lnTo>
                    <a:pt x="634" y="1226"/>
                  </a:lnTo>
                  <a:lnTo>
                    <a:pt x="634" y="1860"/>
                  </a:lnTo>
                  <a:cubicBezTo>
                    <a:pt x="634" y="1860"/>
                    <a:pt x="634" y="1860"/>
                    <a:pt x="634" y="1893"/>
                  </a:cubicBezTo>
                  <a:lnTo>
                    <a:pt x="668" y="1893"/>
                  </a:lnTo>
                  <a:lnTo>
                    <a:pt x="868" y="1760"/>
                  </a:lnTo>
                  <a:cubicBezTo>
                    <a:pt x="901" y="1760"/>
                    <a:pt x="901" y="1726"/>
                    <a:pt x="901" y="1726"/>
                  </a:cubicBezTo>
                  <a:cubicBezTo>
                    <a:pt x="901" y="1693"/>
                    <a:pt x="901" y="1693"/>
                    <a:pt x="901" y="1660"/>
                  </a:cubicBezTo>
                  <a:lnTo>
                    <a:pt x="901" y="59"/>
                  </a:lnTo>
                  <a:cubicBezTo>
                    <a:pt x="901" y="25"/>
                    <a:pt x="901" y="25"/>
                    <a:pt x="901" y="25"/>
                  </a:cubicBezTo>
                  <a:cubicBezTo>
                    <a:pt x="901" y="8"/>
                    <a:pt x="893" y="0"/>
                    <a:pt x="8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210;p75">
              <a:extLst>
                <a:ext uri="{FF2B5EF4-FFF2-40B4-BE49-F238E27FC236}">
                  <a16:creationId xmlns:a16="http://schemas.microsoft.com/office/drawing/2014/main" id="{E465EB08-93C7-EE43-6516-DD24A730AE80}"/>
                </a:ext>
              </a:extLst>
            </p:cNvPr>
            <p:cNvSpPr/>
            <p:nvPr/>
          </p:nvSpPr>
          <p:spPr>
            <a:xfrm>
              <a:off x="2316000" y="3670575"/>
              <a:ext cx="25025" cy="52550"/>
            </a:xfrm>
            <a:custGeom>
              <a:avLst/>
              <a:gdLst/>
              <a:ahLst/>
              <a:cxnLst/>
              <a:rect l="l" t="t" r="r" b="b"/>
              <a:pathLst>
                <a:path w="1001" h="2102" extrusionOk="0">
                  <a:moveTo>
                    <a:pt x="968" y="0"/>
                  </a:moveTo>
                  <a:lnTo>
                    <a:pt x="701" y="134"/>
                  </a:lnTo>
                  <a:cubicBezTo>
                    <a:pt x="701" y="134"/>
                    <a:pt x="667" y="134"/>
                    <a:pt x="667" y="167"/>
                  </a:cubicBezTo>
                  <a:cubicBezTo>
                    <a:pt x="667" y="167"/>
                    <a:pt x="667" y="200"/>
                    <a:pt x="667" y="234"/>
                  </a:cubicBezTo>
                  <a:lnTo>
                    <a:pt x="667" y="1201"/>
                  </a:lnTo>
                  <a:cubicBezTo>
                    <a:pt x="667" y="1301"/>
                    <a:pt x="667" y="1401"/>
                    <a:pt x="634" y="1468"/>
                  </a:cubicBezTo>
                  <a:cubicBezTo>
                    <a:pt x="601" y="1535"/>
                    <a:pt x="534" y="1601"/>
                    <a:pt x="501" y="1635"/>
                  </a:cubicBezTo>
                  <a:cubicBezTo>
                    <a:pt x="467" y="1651"/>
                    <a:pt x="434" y="1660"/>
                    <a:pt x="405" y="1660"/>
                  </a:cubicBezTo>
                  <a:cubicBezTo>
                    <a:pt x="375" y="1660"/>
                    <a:pt x="350" y="1651"/>
                    <a:pt x="334" y="1635"/>
                  </a:cubicBezTo>
                  <a:cubicBezTo>
                    <a:pt x="300" y="1568"/>
                    <a:pt x="300" y="1501"/>
                    <a:pt x="300" y="1435"/>
                  </a:cubicBezTo>
                  <a:lnTo>
                    <a:pt x="300" y="434"/>
                  </a:lnTo>
                  <a:cubicBezTo>
                    <a:pt x="300" y="434"/>
                    <a:pt x="300" y="401"/>
                    <a:pt x="300" y="401"/>
                  </a:cubicBezTo>
                  <a:lnTo>
                    <a:pt x="267" y="401"/>
                  </a:lnTo>
                  <a:lnTo>
                    <a:pt x="34" y="534"/>
                  </a:lnTo>
                  <a:cubicBezTo>
                    <a:pt x="34" y="534"/>
                    <a:pt x="34" y="534"/>
                    <a:pt x="34" y="567"/>
                  </a:cubicBezTo>
                  <a:cubicBezTo>
                    <a:pt x="0" y="567"/>
                    <a:pt x="0" y="601"/>
                    <a:pt x="34" y="601"/>
                  </a:cubicBezTo>
                  <a:lnTo>
                    <a:pt x="34" y="1601"/>
                  </a:lnTo>
                  <a:cubicBezTo>
                    <a:pt x="0" y="1702"/>
                    <a:pt x="34" y="1802"/>
                    <a:pt x="67" y="1902"/>
                  </a:cubicBezTo>
                  <a:cubicBezTo>
                    <a:pt x="67" y="1968"/>
                    <a:pt x="100" y="2002"/>
                    <a:pt x="167" y="2068"/>
                  </a:cubicBezTo>
                  <a:cubicBezTo>
                    <a:pt x="200" y="2102"/>
                    <a:pt x="267" y="2102"/>
                    <a:pt x="300" y="2102"/>
                  </a:cubicBezTo>
                  <a:cubicBezTo>
                    <a:pt x="367" y="2102"/>
                    <a:pt x="434" y="2068"/>
                    <a:pt x="501" y="2035"/>
                  </a:cubicBezTo>
                  <a:cubicBezTo>
                    <a:pt x="567" y="2002"/>
                    <a:pt x="667" y="1935"/>
                    <a:pt x="701" y="1868"/>
                  </a:cubicBezTo>
                  <a:cubicBezTo>
                    <a:pt x="767" y="1802"/>
                    <a:pt x="834" y="1735"/>
                    <a:pt x="867" y="1668"/>
                  </a:cubicBezTo>
                  <a:cubicBezTo>
                    <a:pt x="901" y="1568"/>
                    <a:pt x="934" y="1468"/>
                    <a:pt x="968" y="1368"/>
                  </a:cubicBezTo>
                  <a:cubicBezTo>
                    <a:pt x="1001" y="1268"/>
                    <a:pt x="1001" y="1168"/>
                    <a:pt x="1001" y="1034"/>
                  </a:cubicBez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211;p75">
              <a:extLst>
                <a:ext uri="{FF2B5EF4-FFF2-40B4-BE49-F238E27FC236}">
                  <a16:creationId xmlns:a16="http://schemas.microsoft.com/office/drawing/2014/main" id="{98E774C5-1358-3814-5410-7856862B1ADC}"/>
                </a:ext>
              </a:extLst>
            </p:cNvPr>
            <p:cNvSpPr/>
            <p:nvPr/>
          </p:nvSpPr>
          <p:spPr>
            <a:xfrm>
              <a:off x="2347675" y="3658050"/>
              <a:ext cx="23375" cy="52575"/>
            </a:xfrm>
            <a:custGeom>
              <a:avLst/>
              <a:gdLst/>
              <a:ahLst/>
              <a:cxnLst/>
              <a:rect l="l" t="t" r="r" b="b"/>
              <a:pathLst>
                <a:path w="935" h="2103" extrusionOk="0">
                  <a:moveTo>
                    <a:pt x="568" y="435"/>
                  </a:moveTo>
                  <a:cubicBezTo>
                    <a:pt x="601" y="435"/>
                    <a:pt x="601" y="468"/>
                    <a:pt x="601" y="568"/>
                  </a:cubicBezTo>
                  <a:cubicBezTo>
                    <a:pt x="601" y="601"/>
                    <a:pt x="601" y="668"/>
                    <a:pt x="568" y="735"/>
                  </a:cubicBezTo>
                  <a:cubicBezTo>
                    <a:pt x="534" y="768"/>
                    <a:pt x="501" y="802"/>
                    <a:pt x="468" y="835"/>
                  </a:cubicBezTo>
                  <a:lnTo>
                    <a:pt x="268" y="935"/>
                  </a:lnTo>
                  <a:lnTo>
                    <a:pt x="268" y="568"/>
                  </a:lnTo>
                  <a:lnTo>
                    <a:pt x="468" y="468"/>
                  </a:lnTo>
                  <a:cubicBezTo>
                    <a:pt x="501" y="435"/>
                    <a:pt x="534" y="435"/>
                    <a:pt x="568" y="435"/>
                  </a:cubicBezTo>
                  <a:close/>
                  <a:moveTo>
                    <a:pt x="635" y="1"/>
                  </a:moveTo>
                  <a:cubicBezTo>
                    <a:pt x="568" y="1"/>
                    <a:pt x="501" y="34"/>
                    <a:pt x="468" y="68"/>
                  </a:cubicBezTo>
                  <a:lnTo>
                    <a:pt x="34" y="335"/>
                  </a:lnTo>
                  <a:cubicBezTo>
                    <a:pt x="34" y="335"/>
                    <a:pt x="34" y="368"/>
                    <a:pt x="34" y="368"/>
                  </a:cubicBezTo>
                  <a:cubicBezTo>
                    <a:pt x="1" y="401"/>
                    <a:pt x="1" y="401"/>
                    <a:pt x="34" y="435"/>
                  </a:cubicBezTo>
                  <a:lnTo>
                    <a:pt x="34" y="2036"/>
                  </a:lnTo>
                  <a:cubicBezTo>
                    <a:pt x="1" y="2069"/>
                    <a:pt x="1" y="2069"/>
                    <a:pt x="34" y="2102"/>
                  </a:cubicBezTo>
                  <a:lnTo>
                    <a:pt x="268" y="1969"/>
                  </a:lnTo>
                  <a:cubicBezTo>
                    <a:pt x="268" y="1969"/>
                    <a:pt x="301" y="1936"/>
                    <a:pt x="301" y="1936"/>
                  </a:cubicBezTo>
                  <a:cubicBezTo>
                    <a:pt x="301" y="1902"/>
                    <a:pt x="301" y="1902"/>
                    <a:pt x="301" y="1869"/>
                  </a:cubicBezTo>
                  <a:lnTo>
                    <a:pt x="301" y="1335"/>
                  </a:lnTo>
                  <a:lnTo>
                    <a:pt x="434" y="1269"/>
                  </a:lnTo>
                  <a:lnTo>
                    <a:pt x="635" y="1669"/>
                  </a:lnTo>
                  <a:cubicBezTo>
                    <a:pt x="635" y="1669"/>
                    <a:pt x="635" y="1702"/>
                    <a:pt x="635" y="1702"/>
                  </a:cubicBezTo>
                  <a:lnTo>
                    <a:pt x="668" y="1702"/>
                  </a:lnTo>
                  <a:lnTo>
                    <a:pt x="901" y="1569"/>
                  </a:lnTo>
                  <a:cubicBezTo>
                    <a:pt x="901" y="1569"/>
                    <a:pt x="901" y="1569"/>
                    <a:pt x="901" y="1535"/>
                  </a:cubicBezTo>
                  <a:cubicBezTo>
                    <a:pt x="935" y="1535"/>
                    <a:pt x="935" y="1502"/>
                    <a:pt x="901" y="1502"/>
                  </a:cubicBezTo>
                  <a:cubicBezTo>
                    <a:pt x="935" y="1502"/>
                    <a:pt x="935" y="1469"/>
                    <a:pt x="901" y="1469"/>
                  </a:cubicBezTo>
                  <a:lnTo>
                    <a:pt x="701" y="1002"/>
                  </a:lnTo>
                  <a:cubicBezTo>
                    <a:pt x="768" y="902"/>
                    <a:pt x="835" y="835"/>
                    <a:pt x="868" y="735"/>
                  </a:cubicBezTo>
                  <a:cubicBezTo>
                    <a:pt x="901" y="601"/>
                    <a:pt x="901" y="501"/>
                    <a:pt x="901" y="368"/>
                  </a:cubicBezTo>
                  <a:cubicBezTo>
                    <a:pt x="901" y="301"/>
                    <a:pt x="901" y="234"/>
                    <a:pt x="868" y="134"/>
                  </a:cubicBezTo>
                  <a:cubicBezTo>
                    <a:pt x="868" y="101"/>
                    <a:pt x="835" y="34"/>
                    <a:pt x="801" y="34"/>
                  </a:cubicBezTo>
                  <a:cubicBezTo>
                    <a:pt x="735" y="1"/>
                    <a:pt x="701" y="1"/>
                    <a:pt x="6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12;p75">
              <a:extLst>
                <a:ext uri="{FF2B5EF4-FFF2-40B4-BE49-F238E27FC236}">
                  <a16:creationId xmlns:a16="http://schemas.microsoft.com/office/drawing/2014/main" id="{CEA5C4EC-56A7-4ABF-7606-ACC5E9DA455C}"/>
                </a:ext>
              </a:extLst>
            </p:cNvPr>
            <p:cNvSpPr/>
            <p:nvPr/>
          </p:nvSpPr>
          <p:spPr>
            <a:xfrm>
              <a:off x="2376025" y="3637225"/>
              <a:ext cx="22550" cy="56500"/>
            </a:xfrm>
            <a:custGeom>
              <a:avLst/>
              <a:gdLst/>
              <a:ahLst/>
              <a:cxnLst/>
              <a:rect l="l" t="t" r="r" b="b"/>
              <a:pathLst>
                <a:path w="902" h="2260" extrusionOk="0">
                  <a:moveTo>
                    <a:pt x="868" y="0"/>
                  </a:moveTo>
                  <a:lnTo>
                    <a:pt x="668" y="133"/>
                  </a:lnTo>
                  <a:cubicBezTo>
                    <a:pt x="635" y="133"/>
                    <a:pt x="635" y="167"/>
                    <a:pt x="635" y="167"/>
                  </a:cubicBezTo>
                  <a:cubicBezTo>
                    <a:pt x="635" y="200"/>
                    <a:pt x="635" y="200"/>
                    <a:pt x="635" y="234"/>
                  </a:cubicBezTo>
                  <a:lnTo>
                    <a:pt x="635" y="1067"/>
                  </a:lnTo>
                  <a:lnTo>
                    <a:pt x="268" y="434"/>
                  </a:lnTo>
                  <a:lnTo>
                    <a:pt x="268" y="400"/>
                  </a:lnTo>
                  <a:lnTo>
                    <a:pt x="201" y="400"/>
                  </a:lnTo>
                  <a:lnTo>
                    <a:pt x="34" y="500"/>
                  </a:lnTo>
                  <a:cubicBezTo>
                    <a:pt x="34" y="500"/>
                    <a:pt x="1" y="534"/>
                    <a:pt x="1" y="534"/>
                  </a:cubicBezTo>
                  <a:cubicBezTo>
                    <a:pt x="1" y="567"/>
                    <a:pt x="1" y="567"/>
                    <a:pt x="1" y="600"/>
                  </a:cubicBezTo>
                  <a:lnTo>
                    <a:pt x="1" y="2202"/>
                  </a:lnTo>
                  <a:cubicBezTo>
                    <a:pt x="1" y="2235"/>
                    <a:pt x="1" y="2235"/>
                    <a:pt x="1" y="2235"/>
                  </a:cubicBezTo>
                  <a:cubicBezTo>
                    <a:pt x="18" y="2252"/>
                    <a:pt x="26" y="2260"/>
                    <a:pt x="30" y="2260"/>
                  </a:cubicBezTo>
                  <a:cubicBezTo>
                    <a:pt x="34" y="2260"/>
                    <a:pt x="34" y="2252"/>
                    <a:pt x="34" y="2235"/>
                  </a:cubicBezTo>
                  <a:lnTo>
                    <a:pt x="268" y="2135"/>
                  </a:lnTo>
                  <a:cubicBezTo>
                    <a:pt x="268" y="2102"/>
                    <a:pt x="268" y="2102"/>
                    <a:pt x="301" y="2102"/>
                  </a:cubicBezTo>
                  <a:cubicBezTo>
                    <a:pt x="301" y="2068"/>
                    <a:pt x="301" y="2035"/>
                    <a:pt x="301" y="2035"/>
                  </a:cubicBezTo>
                  <a:lnTo>
                    <a:pt x="301" y="1201"/>
                  </a:lnTo>
                  <a:lnTo>
                    <a:pt x="668" y="1835"/>
                  </a:lnTo>
                  <a:cubicBezTo>
                    <a:pt x="668" y="1868"/>
                    <a:pt x="635" y="1868"/>
                    <a:pt x="668" y="1868"/>
                  </a:cubicBezTo>
                  <a:lnTo>
                    <a:pt x="701" y="1868"/>
                  </a:lnTo>
                  <a:lnTo>
                    <a:pt x="868" y="1768"/>
                  </a:lnTo>
                  <a:cubicBezTo>
                    <a:pt x="902" y="1768"/>
                    <a:pt x="902" y="1735"/>
                    <a:pt x="902" y="1735"/>
                  </a:cubicBezTo>
                  <a:cubicBezTo>
                    <a:pt x="902" y="1701"/>
                    <a:pt x="902" y="1701"/>
                    <a:pt x="902" y="1668"/>
                  </a:cubicBezTo>
                  <a:lnTo>
                    <a:pt x="902" y="67"/>
                  </a:lnTo>
                  <a:cubicBezTo>
                    <a:pt x="902" y="33"/>
                    <a:pt x="902" y="33"/>
                    <a:pt x="9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13;p75">
              <a:extLst>
                <a:ext uri="{FF2B5EF4-FFF2-40B4-BE49-F238E27FC236}">
                  <a16:creationId xmlns:a16="http://schemas.microsoft.com/office/drawing/2014/main" id="{DA553BE3-8EE9-C386-EA18-2E7191077E92}"/>
                </a:ext>
              </a:extLst>
            </p:cNvPr>
            <p:cNvSpPr/>
            <p:nvPr/>
          </p:nvSpPr>
          <p:spPr>
            <a:xfrm>
              <a:off x="2260125" y="3465925"/>
              <a:ext cx="21700" cy="51225"/>
            </a:xfrm>
            <a:custGeom>
              <a:avLst/>
              <a:gdLst/>
              <a:ahLst/>
              <a:cxnLst/>
              <a:rect l="l" t="t" r="r" b="b"/>
              <a:pathLst>
                <a:path w="868" h="2049" extrusionOk="0">
                  <a:moveTo>
                    <a:pt x="567" y="347"/>
                  </a:moveTo>
                  <a:cubicBezTo>
                    <a:pt x="634" y="347"/>
                    <a:pt x="634" y="414"/>
                    <a:pt x="634" y="514"/>
                  </a:cubicBezTo>
                  <a:cubicBezTo>
                    <a:pt x="634" y="581"/>
                    <a:pt x="601" y="648"/>
                    <a:pt x="567" y="714"/>
                  </a:cubicBezTo>
                  <a:cubicBezTo>
                    <a:pt x="534" y="781"/>
                    <a:pt x="467" y="814"/>
                    <a:pt x="401" y="848"/>
                  </a:cubicBezTo>
                  <a:lnTo>
                    <a:pt x="167" y="981"/>
                  </a:lnTo>
                  <a:lnTo>
                    <a:pt x="167" y="514"/>
                  </a:lnTo>
                  <a:lnTo>
                    <a:pt x="401" y="381"/>
                  </a:lnTo>
                  <a:cubicBezTo>
                    <a:pt x="467" y="347"/>
                    <a:pt x="501" y="347"/>
                    <a:pt x="567" y="347"/>
                  </a:cubicBezTo>
                  <a:close/>
                  <a:moveTo>
                    <a:pt x="624" y="1"/>
                  </a:moveTo>
                  <a:cubicBezTo>
                    <a:pt x="571" y="1"/>
                    <a:pt x="507" y="25"/>
                    <a:pt x="434" y="80"/>
                  </a:cubicBezTo>
                  <a:lnTo>
                    <a:pt x="34" y="314"/>
                  </a:lnTo>
                  <a:cubicBezTo>
                    <a:pt x="0" y="314"/>
                    <a:pt x="0" y="314"/>
                    <a:pt x="0" y="347"/>
                  </a:cubicBezTo>
                  <a:cubicBezTo>
                    <a:pt x="0" y="347"/>
                    <a:pt x="0" y="381"/>
                    <a:pt x="0" y="414"/>
                  </a:cubicBezTo>
                  <a:lnTo>
                    <a:pt x="0" y="2015"/>
                  </a:lnTo>
                  <a:cubicBezTo>
                    <a:pt x="0" y="2015"/>
                    <a:pt x="0" y="2049"/>
                    <a:pt x="0" y="2049"/>
                  </a:cubicBezTo>
                  <a:lnTo>
                    <a:pt x="34" y="2049"/>
                  </a:lnTo>
                  <a:lnTo>
                    <a:pt x="167" y="1982"/>
                  </a:lnTo>
                  <a:cubicBezTo>
                    <a:pt x="167" y="1982"/>
                    <a:pt x="167" y="1948"/>
                    <a:pt x="200" y="1948"/>
                  </a:cubicBezTo>
                  <a:cubicBezTo>
                    <a:pt x="200" y="1915"/>
                    <a:pt x="200" y="1915"/>
                    <a:pt x="200" y="1882"/>
                  </a:cubicBezTo>
                  <a:lnTo>
                    <a:pt x="200" y="1315"/>
                  </a:lnTo>
                  <a:lnTo>
                    <a:pt x="401" y="1181"/>
                  </a:lnTo>
                  <a:lnTo>
                    <a:pt x="601" y="1648"/>
                  </a:lnTo>
                  <a:lnTo>
                    <a:pt x="634" y="1682"/>
                  </a:lnTo>
                  <a:lnTo>
                    <a:pt x="701" y="1682"/>
                  </a:lnTo>
                  <a:lnTo>
                    <a:pt x="834" y="1582"/>
                  </a:lnTo>
                  <a:cubicBezTo>
                    <a:pt x="834" y="1582"/>
                    <a:pt x="834" y="1582"/>
                    <a:pt x="834" y="1548"/>
                  </a:cubicBezTo>
                  <a:cubicBezTo>
                    <a:pt x="834" y="1548"/>
                    <a:pt x="834" y="1515"/>
                    <a:pt x="834" y="1515"/>
                  </a:cubicBezTo>
                  <a:cubicBezTo>
                    <a:pt x="834" y="1515"/>
                    <a:pt x="834" y="1481"/>
                    <a:pt x="834" y="1481"/>
                  </a:cubicBezTo>
                  <a:lnTo>
                    <a:pt x="634" y="1014"/>
                  </a:lnTo>
                  <a:cubicBezTo>
                    <a:pt x="701" y="914"/>
                    <a:pt x="734" y="814"/>
                    <a:pt x="801" y="714"/>
                  </a:cubicBezTo>
                  <a:cubicBezTo>
                    <a:pt x="834" y="614"/>
                    <a:pt x="834" y="481"/>
                    <a:pt x="834" y="381"/>
                  </a:cubicBezTo>
                  <a:cubicBezTo>
                    <a:pt x="868" y="247"/>
                    <a:pt x="834" y="114"/>
                    <a:pt x="734" y="47"/>
                  </a:cubicBezTo>
                  <a:cubicBezTo>
                    <a:pt x="704" y="17"/>
                    <a:pt x="667" y="1"/>
                    <a:pt x="6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14;p75">
              <a:extLst>
                <a:ext uri="{FF2B5EF4-FFF2-40B4-BE49-F238E27FC236}">
                  <a16:creationId xmlns:a16="http://schemas.microsoft.com/office/drawing/2014/main" id="{AED0B800-7A34-CB22-2BB3-67C8A6738E63}"/>
                </a:ext>
              </a:extLst>
            </p:cNvPr>
            <p:cNvSpPr/>
            <p:nvPr/>
          </p:nvSpPr>
          <p:spPr>
            <a:xfrm>
              <a:off x="2284300" y="3462925"/>
              <a:ext cx="20050" cy="35875"/>
            </a:xfrm>
            <a:custGeom>
              <a:avLst/>
              <a:gdLst/>
              <a:ahLst/>
              <a:cxnLst/>
              <a:rect l="l" t="t" r="r" b="b"/>
              <a:pathLst>
                <a:path w="802" h="1435" extrusionOk="0">
                  <a:moveTo>
                    <a:pt x="534" y="334"/>
                  </a:moveTo>
                  <a:cubicBezTo>
                    <a:pt x="568" y="334"/>
                    <a:pt x="568" y="334"/>
                    <a:pt x="601" y="367"/>
                  </a:cubicBezTo>
                  <a:cubicBezTo>
                    <a:pt x="601" y="367"/>
                    <a:pt x="634" y="401"/>
                    <a:pt x="634" y="401"/>
                  </a:cubicBezTo>
                  <a:lnTo>
                    <a:pt x="634" y="501"/>
                  </a:lnTo>
                  <a:lnTo>
                    <a:pt x="267" y="701"/>
                  </a:lnTo>
                  <a:cubicBezTo>
                    <a:pt x="267" y="667"/>
                    <a:pt x="267" y="634"/>
                    <a:pt x="267" y="601"/>
                  </a:cubicBezTo>
                  <a:cubicBezTo>
                    <a:pt x="267" y="567"/>
                    <a:pt x="267" y="534"/>
                    <a:pt x="301" y="501"/>
                  </a:cubicBezTo>
                  <a:cubicBezTo>
                    <a:pt x="301" y="467"/>
                    <a:pt x="334" y="467"/>
                    <a:pt x="368" y="434"/>
                  </a:cubicBezTo>
                  <a:cubicBezTo>
                    <a:pt x="368" y="401"/>
                    <a:pt x="401" y="367"/>
                    <a:pt x="434" y="367"/>
                  </a:cubicBezTo>
                  <a:cubicBezTo>
                    <a:pt x="468" y="334"/>
                    <a:pt x="501" y="334"/>
                    <a:pt x="534" y="334"/>
                  </a:cubicBezTo>
                  <a:close/>
                  <a:moveTo>
                    <a:pt x="568" y="0"/>
                  </a:moveTo>
                  <a:cubicBezTo>
                    <a:pt x="534" y="0"/>
                    <a:pt x="468" y="34"/>
                    <a:pt x="434" y="67"/>
                  </a:cubicBezTo>
                  <a:cubicBezTo>
                    <a:pt x="368" y="100"/>
                    <a:pt x="301" y="134"/>
                    <a:pt x="234" y="200"/>
                  </a:cubicBezTo>
                  <a:cubicBezTo>
                    <a:pt x="201" y="267"/>
                    <a:pt x="167" y="334"/>
                    <a:pt x="134" y="434"/>
                  </a:cubicBezTo>
                  <a:cubicBezTo>
                    <a:pt x="101" y="501"/>
                    <a:pt x="67" y="601"/>
                    <a:pt x="34" y="701"/>
                  </a:cubicBezTo>
                  <a:cubicBezTo>
                    <a:pt x="34" y="768"/>
                    <a:pt x="1" y="868"/>
                    <a:pt x="34" y="968"/>
                  </a:cubicBezTo>
                  <a:cubicBezTo>
                    <a:pt x="34" y="1034"/>
                    <a:pt x="34" y="1134"/>
                    <a:pt x="34" y="1201"/>
                  </a:cubicBezTo>
                  <a:cubicBezTo>
                    <a:pt x="67" y="1268"/>
                    <a:pt x="101" y="1335"/>
                    <a:pt x="134" y="1368"/>
                  </a:cubicBezTo>
                  <a:cubicBezTo>
                    <a:pt x="167" y="1435"/>
                    <a:pt x="201" y="1435"/>
                    <a:pt x="267" y="1435"/>
                  </a:cubicBezTo>
                  <a:cubicBezTo>
                    <a:pt x="301" y="1435"/>
                    <a:pt x="368" y="1435"/>
                    <a:pt x="434" y="1401"/>
                  </a:cubicBezTo>
                  <a:cubicBezTo>
                    <a:pt x="468" y="1368"/>
                    <a:pt x="534" y="1335"/>
                    <a:pt x="568" y="1268"/>
                  </a:cubicBezTo>
                  <a:cubicBezTo>
                    <a:pt x="634" y="1235"/>
                    <a:pt x="668" y="1168"/>
                    <a:pt x="701" y="1101"/>
                  </a:cubicBezTo>
                  <a:cubicBezTo>
                    <a:pt x="734" y="1068"/>
                    <a:pt x="734" y="1001"/>
                    <a:pt x="768" y="968"/>
                  </a:cubicBezTo>
                  <a:cubicBezTo>
                    <a:pt x="768" y="934"/>
                    <a:pt x="801" y="901"/>
                    <a:pt x="801" y="868"/>
                  </a:cubicBezTo>
                  <a:cubicBezTo>
                    <a:pt x="801" y="834"/>
                    <a:pt x="801" y="834"/>
                    <a:pt x="801" y="801"/>
                  </a:cubicBezTo>
                  <a:lnTo>
                    <a:pt x="768" y="801"/>
                  </a:lnTo>
                  <a:lnTo>
                    <a:pt x="634" y="901"/>
                  </a:lnTo>
                  <a:lnTo>
                    <a:pt x="601" y="901"/>
                  </a:lnTo>
                  <a:cubicBezTo>
                    <a:pt x="601" y="934"/>
                    <a:pt x="568" y="934"/>
                    <a:pt x="568" y="968"/>
                  </a:cubicBezTo>
                  <a:lnTo>
                    <a:pt x="534" y="1034"/>
                  </a:lnTo>
                  <a:cubicBezTo>
                    <a:pt x="501" y="1068"/>
                    <a:pt x="468" y="1068"/>
                    <a:pt x="434" y="1101"/>
                  </a:cubicBezTo>
                  <a:lnTo>
                    <a:pt x="334" y="1134"/>
                  </a:lnTo>
                  <a:lnTo>
                    <a:pt x="301" y="1134"/>
                  </a:lnTo>
                  <a:cubicBezTo>
                    <a:pt x="267" y="1101"/>
                    <a:pt x="234" y="1101"/>
                    <a:pt x="234" y="1068"/>
                  </a:cubicBezTo>
                  <a:cubicBezTo>
                    <a:pt x="234" y="1034"/>
                    <a:pt x="234" y="1001"/>
                    <a:pt x="234" y="968"/>
                  </a:cubicBezTo>
                  <a:lnTo>
                    <a:pt x="801" y="667"/>
                  </a:lnTo>
                  <a:cubicBezTo>
                    <a:pt x="801" y="667"/>
                    <a:pt x="801" y="634"/>
                    <a:pt x="801" y="634"/>
                  </a:cubicBezTo>
                  <a:cubicBezTo>
                    <a:pt x="801" y="601"/>
                    <a:pt x="801" y="601"/>
                    <a:pt x="801" y="567"/>
                  </a:cubicBezTo>
                  <a:lnTo>
                    <a:pt x="801" y="467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8" y="167"/>
                    <a:pt x="734" y="134"/>
                    <a:pt x="701" y="67"/>
                  </a:cubicBezTo>
                  <a:cubicBezTo>
                    <a:pt x="668" y="34"/>
                    <a:pt x="634" y="34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215;p75">
              <a:extLst>
                <a:ext uri="{FF2B5EF4-FFF2-40B4-BE49-F238E27FC236}">
                  <a16:creationId xmlns:a16="http://schemas.microsoft.com/office/drawing/2014/main" id="{7FC85B57-0576-DEB1-FD1D-DDE490DE339A}"/>
                </a:ext>
              </a:extLst>
            </p:cNvPr>
            <p:cNvSpPr/>
            <p:nvPr/>
          </p:nvSpPr>
          <p:spPr>
            <a:xfrm>
              <a:off x="2306825" y="3446250"/>
              <a:ext cx="20875" cy="38375"/>
            </a:xfrm>
            <a:custGeom>
              <a:avLst/>
              <a:gdLst/>
              <a:ahLst/>
              <a:cxnLst/>
              <a:rect l="l" t="t" r="r" b="b"/>
              <a:pathLst>
                <a:path w="835" h="1535" extrusionOk="0">
                  <a:moveTo>
                    <a:pt x="801" y="0"/>
                  </a:moveTo>
                  <a:lnTo>
                    <a:pt x="667" y="67"/>
                  </a:lnTo>
                  <a:cubicBezTo>
                    <a:pt x="634" y="100"/>
                    <a:pt x="634" y="100"/>
                    <a:pt x="634" y="134"/>
                  </a:cubicBezTo>
                  <a:cubicBezTo>
                    <a:pt x="634" y="134"/>
                    <a:pt x="634" y="167"/>
                    <a:pt x="634" y="167"/>
                  </a:cubicBezTo>
                  <a:lnTo>
                    <a:pt x="401" y="1068"/>
                  </a:lnTo>
                  <a:lnTo>
                    <a:pt x="200" y="434"/>
                  </a:lnTo>
                  <a:cubicBezTo>
                    <a:pt x="200" y="400"/>
                    <a:pt x="200" y="400"/>
                    <a:pt x="200" y="400"/>
                  </a:cubicBezTo>
                  <a:lnTo>
                    <a:pt x="167" y="400"/>
                  </a:lnTo>
                  <a:lnTo>
                    <a:pt x="34" y="467"/>
                  </a:lnTo>
                  <a:cubicBezTo>
                    <a:pt x="34" y="467"/>
                    <a:pt x="0" y="501"/>
                    <a:pt x="0" y="501"/>
                  </a:cubicBezTo>
                  <a:cubicBezTo>
                    <a:pt x="0" y="534"/>
                    <a:pt x="0" y="534"/>
                    <a:pt x="0" y="567"/>
                  </a:cubicBezTo>
                  <a:lnTo>
                    <a:pt x="334" y="1535"/>
                  </a:lnTo>
                  <a:lnTo>
                    <a:pt x="467" y="1501"/>
                  </a:lnTo>
                  <a:cubicBezTo>
                    <a:pt x="467" y="1468"/>
                    <a:pt x="467" y="1468"/>
                    <a:pt x="501" y="1435"/>
                  </a:cubicBezTo>
                  <a:cubicBezTo>
                    <a:pt x="501" y="1435"/>
                    <a:pt x="501" y="1401"/>
                    <a:pt x="501" y="1401"/>
                  </a:cubicBezTo>
                  <a:lnTo>
                    <a:pt x="801" y="34"/>
                  </a:lnTo>
                  <a:cubicBezTo>
                    <a:pt x="834" y="34"/>
                    <a:pt x="834" y="34"/>
                    <a:pt x="8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216;p75">
              <a:extLst>
                <a:ext uri="{FF2B5EF4-FFF2-40B4-BE49-F238E27FC236}">
                  <a16:creationId xmlns:a16="http://schemas.microsoft.com/office/drawing/2014/main" id="{71481AE4-8020-DDDC-FFC7-37208DC03239}"/>
                </a:ext>
              </a:extLst>
            </p:cNvPr>
            <p:cNvSpPr/>
            <p:nvPr/>
          </p:nvSpPr>
          <p:spPr>
            <a:xfrm>
              <a:off x="2330175" y="3437075"/>
              <a:ext cx="20025" cy="35875"/>
            </a:xfrm>
            <a:custGeom>
              <a:avLst/>
              <a:gdLst/>
              <a:ahLst/>
              <a:cxnLst/>
              <a:rect l="l" t="t" r="r" b="b"/>
              <a:pathLst>
                <a:path w="801" h="1435" extrusionOk="0">
                  <a:moveTo>
                    <a:pt x="534" y="300"/>
                  </a:moveTo>
                  <a:cubicBezTo>
                    <a:pt x="534" y="300"/>
                    <a:pt x="567" y="334"/>
                    <a:pt x="601" y="334"/>
                  </a:cubicBezTo>
                  <a:cubicBezTo>
                    <a:pt x="601" y="367"/>
                    <a:pt x="601" y="367"/>
                    <a:pt x="601" y="401"/>
                  </a:cubicBezTo>
                  <a:lnTo>
                    <a:pt x="601" y="467"/>
                  </a:lnTo>
                  <a:lnTo>
                    <a:pt x="234" y="667"/>
                  </a:lnTo>
                  <a:cubicBezTo>
                    <a:pt x="234" y="634"/>
                    <a:pt x="234" y="601"/>
                    <a:pt x="234" y="601"/>
                  </a:cubicBezTo>
                  <a:cubicBezTo>
                    <a:pt x="267" y="567"/>
                    <a:pt x="267" y="534"/>
                    <a:pt x="300" y="501"/>
                  </a:cubicBezTo>
                  <a:cubicBezTo>
                    <a:pt x="300" y="467"/>
                    <a:pt x="300" y="434"/>
                    <a:pt x="334" y="401"/>
                  </a:cubicBezTo>
                  <a:cubicBezTo>
                    <a:pt x="367" y="367"/>
                    <a:pt x="401" y="367"/>
                    <a:pt x="434" y="334"/>
                  </a:cubicBezTo>
                  <a:lnTo>
                    <a:pt x="401" y="334"/>
                  </a:lnTo>
                  <a:cubicBezTo>
                    <a:pt x="434" y="300"/>
                    <a:pt x="467" y="300"/>
                    <a:pt x="534" y="300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200"/>
                  </a:cubicBezTo>
                  <a:cubicBezTo>
                    <a:pt x="167" y="267"/>
                    <a:pt x="134" y="334"/>
                    <a:pt x="100" y="401"/>
                  </a:cubicBezTo>
                  <a:cubicBezTo>
                    <a:pt x="67" y="501"/>
                    <a:pt x="34" y="567"/>
                    <a:pt x="34" y="667"/>
                  </a:cubicBezTo>
                  <a:cubicBezTo>
                    <a:pt x="0" y="767"/>
                    <a:pt x="0" y="868"/>
                    <a:pt x="0" y="934"/>
                  </a:cubicBezTo>
                  <a:cubicBezTo>
                    <a:pt x="0" y="1034"/>
                    <a:pt x="0" y="1101"/>
                    <a:pt x="0" y="1201"/>
                  </a:cubicBezTo>
                  <a:cubicBezTo>
                    <a:pt x="34" y="1268"/>
                    <a:pt x="67" y="1301"/>
                    <a:pt x="100" y="1368"/>
                  </a:cubicBezTo>
                  <a:cubicBezTo>
                    <a:pt x="134" y="1401"/>
                    <a:pt x="167" y="1435"/>
                    <a:pt x="234" y="1435"/>
                  </a:cubicBezTo>
                  <a:cubicBezTo>
                    <a:pt x="267" y="1435"/>
                    <a:pt x="334" y="1401"/>
                    <a:pt x="367" y="1368"/>
                  </a:cubicBezTo>
                  <a:cubicBezTo>
                    <a:pt x="434" y="1335"/>
                    <a:pt x="501" y="1301"/>
                    <a:pt x="534" y="1234"/>
                  </a:cubicBezTo>
                  <a:cubicBezTo>
                    <a:pt x="601" y="1201"/>
                    <a:pt x="634" y="1168"/>
                    <a:pt x="667" y="1101"/>
                  </a:cubicBezTo>
                  <a:cubicBezTo>
                    <a:pt x="701" y="1034"/>
                    <a:pt x="701" y="1001"/>
                    <a:pt x="734" y="934"/>
                  </a:cubicBezTo>
                  <a:cubicBezTo>
                    <a:pt x="767" y="901"/>
                    <a:pt x="767" y="868"/>
                    <a:pt x="767" y="834"/>
                  </a:cubicBezTo>
                  <a:cubicBezTo>
                    <a:pt x="767" y="834"/>
                    <a:pt x="767" y="801"/>
                    <a:pt x="767" y="801"/>
                  </a:cubicBezTo>
                  <a:lnTo>
                    <a:pt x="734" y="801"/>
                  </a:lnTo>
                  <a:lnTo>
                    <a:pt x="601" y="868"/>
                  </a:lnTo>
                  <a:lnTo>
                    <a:pt x="567" y="901"/>
                  </a:lnTo>
                  <a:lnTo>
                    <a:pt x="534" y="934"/>
                  </a:lnTo>
                  <a:cubicBezTo>
                    <a:pt x="534" y="968"/>
                    <a:pt x="501" y="1001"/>
                    <a:pt x="501" y="1001"/>
                  </a:cubicBezTo>
                  <a:cubicBezTo>
                    <a:pt x="467" y="1034"/>
                    <a:pt x="434" y="1068"/>
                    <a:pt x="401" y="1068"/>
                  </a:cubicBezTo>
                  <a:cubicBezTo>
                    <a:pt x="367" y="1101"/>
                    <a:pt x="367" y="1101"/>
                    <a:pt x="334" y="1101"/>
                  </a:cubicBezTo>
                  <a:lnTo>
                    <a:pt x="267" y="1101"/>
                  </a:lnTo>
                  <a:cubicBezTo>
                    <a:pt x="234" y="1101"/>
                    <a:pt x="234" y="1068"/>
                    <a:pt x="234" y="1068"/>
                  </a:cubicBezTo>
                  <a:cubicBezTo>
                    <a:pt x="234" y="1034"/>
                    <a:pt x="234" y="1001"/>
                    <a:pt x="234" y="968"/>
                  </a:cubicBezTo>
                  <a:lnTo>
                    <a:pt x="767" y="634"/>
                  </a:lnTo>
                  <a:cubicBezTo>
                    <a:pt x="767" y="634"/>
                    <a:pt x="801" y="634"/>
                    <a:pt x="801" y="601"/>
                  </a:cubicBezTo>
                  <a:cubicBezTo>
                    <a:pt x="801" y="601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801" y="300"/>
                    <a:pt x="767" y="200"/>
                  </a:cubicBezTo>
                  <a:cubicBezTo>
                    <a:pt x="767" y="167"/>
                    <a:pt x="734" y="100"/>
                    <a:pt x="701" y="67"/>
                  </a:cubicBezTo>
                  <a:cubicBezTo>
                    <a:pt x="667" y="34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17;p75">
              <a:extLst>
                <a:ext uri="{FF2B5EF4-FFF2-40B4-BE49-F238E27FC236}">
                  <a16:creationId xmlns:a16="http://schemas.microsoft.com/office/drawing/2014/main" id="{5C229261-B483-8735-5147-B3E2BE922734}"/>
                </a:ext>
              </a:extLst>
            </p:cNvPr>
            <p:cNvSpPr/>
            <p:nvPr/>
          </p:nvSpPr>
          <p:spPr>
            <a:xfrm>
              <a:off x="2356025" y="342205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567" y="1"/>
                  </a:moveTo>
                  <a:cubicBezTo>
                    <a:pt x="501" y="1"/>
                    <a:pt x="467" y="1"/>
                    <a:pt x="401" y="34"/>
                  </a:cubicBezTo>
                  <a:cubicBezTo>
                    <a:pt x="367" y="68"/>
                    <a:pt x="301" y="134"/>
                    <a:pt x="267" y="168"/>
                  </a:cubicBezTo>
                  <a:cubicBezTo>
                    <a:pt x="234" y="234"/>
                    <a:pt x="200" y="268"/>
                    <a:pt x="167" y="334"/>
                  </a:cubicBezTo>
                  <a:lnTo>
                    <a:pt x="167" y="268"/>
                  </a:lnTo>
                  <a:cubicBezTo>
                    <a:pt x="167" y="268"/>
                    <a:pt x="167" y="234"/>
                    <a:pt x="167" y="234"/>
                  </a:cubicBezTo>
                  <a:lnTo>
                    <a:pt x="134" y="234"/>
                  </a:lnTo>
                  <a:lnTo>
                    <a:pt x="34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68"/>
                    <a:pt x="0" y="368"/>
                    <a:pt x="0" y="401"/>
                  </a:cubicBezTo>
                  <a:lnTo>
                    <a:pt x="0" y="1569"/>
                  </a:lnTo>
                  <a:cubicBezTo>
                    <a:pt x="0" y="1602"/>
                    <a:pt x="0" y="1602"/>
                    <a:pt x="0" y="1602"/>
                  </a:cubicBezTo>
                  <a:lnTo>
                    <a:pt x="34" y="1602"/>
                  </a:lnTo>
                  <a:lnTo>
                    <a:pt x="134" y="1535"/>
                  </a:lnTo>
                  <a:cubicBezTo>
                    <a:pt x="167" y="1535"/>
                    <a:pt x="167" y="1535"/>
                    <a:pt x="167" y="1502"/>
                  </a:cubicBezTo>
                  <a:cubicBezTo>
                    <a:pt x="167" y="1502"/>
                    <a:pt x="167" y="1469"/>
                    <a:pt x="167" y="1469"/>
                  </a:cubicBezTo>
                  <a:lnTo>
                    <a:pt x="167" y="835"/>
                  </a:lnTo>
                  <a:cubicBezTo>
                    <a:pt x="167" y="735"/>
                    <a:pt x="200" y="635"/>
                    <a:pt x="234" y="568"/>
                  </a:cubicBezTo>
                  <a:cubicBezTo>
                    <a:pt x="267" y="468"/>
                    <a:pt x="301" y="434"/>
                    <a:pt x="367" y="401"/>
                  </a:cubicBezTo>
                  <a:cubicBezTo>
                    <a:pt x="401" y="368"/>
                    <a:pt x="426" y="351"/>
                    <a:pt x="446" y="351"/>
                  </a:cubicBezTo>
                  <a:cubicBezTo>
                    <a:pt x="467" y="351"/>
                    <a:pt x="484" y="368"/>
                    <a:pt x="501" y="401"/>
                  </a:cubicBezTo>
                  <a:cubicBezTo>
                    <a:pt x="534" y="434"/>
                    <a:pt x="567" y="535"/>
                    <a:pt x="534" y="601"/>
                  </a:cubicBezTo>
                  <a:lnTo>
                    <a:pt x="534" y="1235"/>
                  </a:lnTo>
                  <a:cubicBezTo>
                    <a:pt x="534" y="1235"/>
                    <a:pt x="534" y="1268"/>
                    <a:pt x="534" y="1268"/>
                  </a:cubicBezTo>
                  <a:lnTo>
                    <a:pt x="567" y="1268"/>
                  </a:lnTo>
                  <a:lnTo>
                    <a:pt x="701" y="1202"/>
                  </a:lnTo>
                  <a:cubicBezTo>
                    <a:pt x="701" y="1202"/>
                    <a:pt x="734" y="1168"/>
                    <a:pt x="734" y="1168"/>
                  </a:cubicBezTo>
                  <a:cubicBezTo>
                    <a:pt x="734" y="1135"/>
                    <a:pt x="734" y="1135"/>
                    <a:pt x="734" y="1102"/>
                  </a:cubicBezTo>
                  <a:lnTo>
                    <a:pt x="734" y="434"/>
                  </a:lnTo>
                  <a:cubicBezTo>
                    <a:pt x="734" y="368"/>
                    <a:pt x="734" y="301"/>
                    <a:pt x="734" y="201"/>
                  </a:cubicBezTo>
                  <a:cubicBezTo>
                    <a:pt x="734" y="168"/>
                    <a:pt x="701" y="101"/>
                    <a:pt x="667" y="68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218;p75">
              <a:extLst>
                <a:ext uri="{FF2B5EF4-FFF2-40B4-BE49-F238E27FC236}">
                  <a16:creationId xmlns:a16="http://schemas.microsoft.com/office/drawing/2014/main" id="{B119E087-26CF-D18D-B904-6C35B94933CA}"/>
                </a:ext>
              </a:extLst>
            </p:cNvPr>
            <p:cNvSpPr/>
            <p:nvPr/>
          </p:nvSpPr>
          <p:spPr>
            <a:xfrm>
              <a:off x="2379375" y="3404550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701" y="0"/>
                  </a:moveTo>
                  <a:lnTo>
                    <a:pt x="567" y="100"/>
                  </a:lnTo>
                  <a:cubicBezTo>
                    <a:pt x="567" y="100"/>
                    <a:pt x="567" y="100"/>
                    <a:pt x="534" y="134"/>
                  </a:cubicBezTo>
                  <a:cubicBezTo>
                    <a:pt x="534" y="134"/>
                    <a:pt x="534" y="167"/>
                    <a:pt x="534" y="167"/>
                  </a:cubicBezTo>
                  <a:lnTo>
                    <a:pt x="534" y="801"/>
                  </a:lnTo>
                  <a:cubicBezTo>
                    <a:pt x="534" y="901"/>
                    <a:pt x="534" y="1001"/>
                    <a:pt x="501" y="1068"/>
                  </a:cubicBezTo>
                  <a:cubicBezTo>
                    <a:pt x="467" y="1134"/>
                    <a:pt x="434" y="1201"/>
                    <a:pt x="367" y="1235"/>
                  </a:cubicBezTo>
                  <a:cubicBezTo>
                    <a:pt x="334" y="1268"/>
                    <a:pt x="309" y="1285"/>
                    <a:pt x="288" y="1285"/>
                  </a:cubicBezTo>
                  <a:cubicBezTo>
                    <a:pt x="267" y="1285"/>
                    <a:pt x="250" y="1268"/>
                    <a:pt x="234" y="1235"/>
                  </a:cubicBezTo>
                  <a:cubicBezTo>
                    <a:pt x="200" y="1168"/>
                    <a:pt x="200" y="1101"/>
                    <a:pt x="200" y="1034"/>
                  </a:cubicBezTo>
                  <a:lnTo>
                    <a:pt x="200" y="401"/>
                  </a:lnTo>
                  <a:cubicBezTo>
                    <a:pt x="200" y="367"/>
                    <a:pt x="200" y="367"/>
                    <a:pt x="200" y="367"/>
                  </a:cubicBezTo>
                  <a:lnTo>
                    <a:pt x="167" y="367"/>
                  </a:ln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1"/>
                    <a:pt x="0" y="534"/>
                  </a:cubicBezTo>
                  <a:lnTo>
                    <a:pt x="0" y="1168"/>
                  </a:lnTo>
                  <a:cubicBezTo>
                    <a:pt x="0" y="1235"/>
                    <a:pt x="0" y="1335"/>
                    <a:pt x="0" y="1401"/>
                  </a:cubicBezTo>
                  <a:cubicBezTo>
                    <a:pt x="0" y="1435"/>
                    <a:pt x="34" y="1501"/>
                    <a:pt x="67" y="1535"/>
                  </a:cubicBezTo>
                  <a:cubicBezTo>
                    <a:pt x="67" y="1568"/>
                    <a:pt x="100" y="1601"/>
                    <a:pt x="167" y="1601"/>
                  </a:cubicBezTo>
                  <a:cubicBezTo>
                    <a:pt x="200" y="1601"/>
                    <a:pt x="267" y="1601"/>
                    <a:pt x="334" y="1568"/>
                  </a:cubicBezTo>
                  <a:cubicBezTo>
                    <a:pt x="367" y="1535"/>
                    <a:pt x="434" y="1501"/>
                    <a:pt x="467" y="1435"/>
                  </a:cubicBezTo>
                  <a:cubicBezTo>
                    <a:pt x="501" y="1401"/>
                    <a:pt x="534" y="1335"/>
                    <a:pt x="534" y="1301"/>
                  </a:cubicBezTo>
                  <a:lnTo>
                    <a:pt x="534" y="1335"/>
                  </a:lnTo>
                  <a:cubicBezTo>
                    <a:pt x="534" y="1368"/>
                    <a:pt x="534" y="1368"/>
                    <a:pt x="534" y="1401"/>
                  </a:cubicBezTo>
                  <a:lnTo>
                    <a:pt x="567" y="1401"/>
                  </a:lnTo>
                  <a:lnTo>
                    <a:pt x="701" y="1301"/>
                  </a:lnTo>
                  <a:cubicBezTo>
                    <a:pt x="734" y="1301"/>
                    <a:pt x="734" y="1301"/>
                    <a:pt x="734" y="1268"/>
                  </a:cubicBezTo>
                  <a:cubicBezTo>
                    <a:pt x="734" y="1268"/>
                    <a:pt x="734" y="1235"/>
                    <a:pt x="734" y="1235"/>
                  </a:cubicBezTo>
                  <a:lnTo>
                    <a:pt x="734" y="67"/>
                  </a:lnTo>
                  <a:cubicBezTo>
                    <a:pt x="734" y="34"/>
                    <a:pt x="734" y="34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219;p75">
              <a:extLst>
                <a:ext uri="{FF2B5EF4-FFF2-40B4-BE49-F238E27FC236}">
                  <a16:creationId xmlns:a16="http://schemas.microsoft.com/office/drawing/2014/main" id="{4A2AE712-1E6F-3ECF-E097-DDAF3F6DD81D}"/>
                </a:ext>
              </a:extLst>
            </p:cNvPr>
            <p:cNvSpPr/>
            <p:nvPr/>
          </p:nvSpPr>
          <p:spPr>
            <a:xfrm>
              <a:off x="2403550" y="3394550"/>
              <a:ext cx="20050" cy="35875"/>
            </a:xfrm>
            <a:custGeom>
              <a:avLst/>
              <a:gdLst/>
              <a:ahLst/>
              <a:cxnLst/>
              <a:rect l="l" t="t" r="r" b="b"/>
              <a:pathLst>
                <a:path w="802" h="1435" extrusionOk="0">
                  <a:moveTo>
                    <a:pt x="468" y="319"/>
                  </a:moveTo>
                  <a:cubicBezTo>
                    <a:pt x="479" y="319"/>
                    <a:pt x="490" y="323"/>
                    <a:pt x="501" y="334"/>
                  </a:cubicBezTo>
                  <a:lnTo>
                    <a:pt x="568" y="334"/>
                  </a:lnTo>
                  <a:cubicBezTo>
                    <a:pt x="568" y="367"/>
                    <a:pt x="568" y="367"/>
                    <a:pt x="601" y="400"/>
                  </a:cubicBezTo>
                  <a:cubicBezTo>
                    <a:pt x="601" y="434"/>
                    <a:pt x="601" y="434"/>
                    <a:pt x="601" y="467"/>
                  </a:cubicBezTo>
                  <a:lnTo>
                    <a:pt x="234" y="701"/>
                  </a:lnTo>
                  <a:lnTo>
                    <a:pt x="234" y="600"/>
                  </a:lnTo>
                  <a:cubicBezTo>
                    <a:pt x="234" y="567"/>
                    <a:pt x="234" y="534"/>
                    <a:pt x="268" y="500"/>
                  </a:cubicBezTo>
                  <a:lnTo>
                    <a:pt x="334" y="400"/>
                  </a:lnTo>
                  <a:cubicBezTo>
                    <a:pt x="334" y="400"/>
                    <a:pt x="368" y="367"/>
                    <a:pt x="401" y="334"/>
                  </a:cubicBezTo>
                  <a:cubicBezTo>
                    <a:pt x="423" y="334"/>
                    <a:pt x="445" y="319"/>
                    <a:pt x="468" y="319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0"/>
                    <a:pt x="401" y="33"/>
                  </a:cubicBezTo>
                  <a:cubicBezTo>
                    <a:pt x="334" y="67"/>
                    <a:pt x="268" y="133"/>
                    <a:pt x="234" y="200"/>
                  </a:cubicBezTo>
                  <a:cubicBezTo>
                    <a:pt x="167" y="267"/>
                    <a:pt x="134" y="334"/>
                    <a:pt x="101" y="400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67"/>
                    <a:pt x="1" y="967"/>
                  </a:cubicBezTo>
                  <a:cubicBezTo>
                    <a:pt x="1" y="1034"/>
                    <a:pt x="1" y="1101"/>
                    <a:pt x="1" y="1201"/>
                  </a:cubicBezTo>
                  <a:cubicBezTo>
                    <a:pt x="34" y="1268"/>
                    <a:pt x="34" y="1301"/>
                    <a:pt x="101" y="1368"/>
                  </a:cubicBezTo>
                  <a:cubicBezTo>
                    <a:pt x="134" y="1401"/>
                    <a:pt x="167" y="1434"/>
                    <a:pt x="201" y="1434"/>
                  </a:cubicBezTo>
                  <a:cubicBezTo>
                    <a:pt x="268" y="1434"/>
                    <a:pt x="334" y="1401"/>
                    <a:pt x="368" y="1368"/>
                  </a:cubicBezTo>
                  <a:cubicBezTo>
                    <a:pt x="434" y="1334"/>
                    <a:pt x="501" y="1301"/>
                    <a:pt x="534" y="1268"/>
                  </a:cubicBezTo>
                  <a:cubicBezTo>
                    <a:pt x="601" y="1201"/>
                    <a:pt x="634" y="1168"/>
                    <a:pt x="668" y="1101"/>
                  </a:cubicBezTo>
                  <a:cubicBezTo>
                    <a:pt x="701" y="1067"/>
                    <a:pt x="701" y="1001"/>
                    <a:pt x="735" y="934"/>
                  </a:cubicBezTo>
                  <a:cubicBezTo>
                    <a:pt x="735" y="934"/>
                    <a:pt x="735" y="867"/>
                    <a:pt x="735" y="834"/>
                  </a:cubicBezTo>
                  <a:lnTo>
                    <a:pt x="735" y="801"/>
                  </a:lnTo>
                  <a:lnTo>
                    <a:pt x="601" y="867"/>
                  </a:lnTo>
                  <a:lnTo>
                    <a:pt x="568" y="901"/>
                  </a:lnTo>
                  <a:lnTo>
                    <a:pt x="534" y="934"/>
                  </a:lnTo>
                  <a:cubicBezTo>
                    <a:pt x="501" y="967"/>
                    <a:pt x="501" y="1001"/>
                    <a:pt x="468" y="1034"/>
                  </a:cubicBezTo>
                  <a:cubicBezTo>
                    <a:pt x="468" y="1034"/>
                    <a:pt x="434" y="1067"/>
                    <a:pt x="401" y="1101"/>
                  </a:cubicBezTo>
                  <a:lnTo>
                    <a:pt x="334" y="1101"/>
                  </a:lnTo>
                  <a:cubicBezTo>
                    <a:pt x="318" y="1118"/>
                    <a:pt x="301" y="1126"/>
                    <a:pt x="288" y="1126"/>
                  </a:cubicBezTo>
                  <a:cubicBezTo>
                    <a:pt x="276" y="1126"/>
                    <a:pt x="268" y="1118"/>
                    <a:pt x="268" y="1101"/>
                  </a:cubicBezTo>
                  <a:cubicBezTo>
                    <a:pt x="234" y="1101"/>
                    <a:pt x="234" y="1067"/>
                    <a:pt x="234" y="1067"/>
                  </a:cubicBezTo>
                  <a:cubicBezTo>
                    <a:pt x="201" y="1034"/>
                    <a:pt x="201" y="1001"/>
                    <a:pt x="234" y="967"/>
                  </a:cubicBezTo>
                  <a:lnTo>
                    <a:pt x="768" y="667"/>
                  </a:lnTo>
                  <a:cubicBezTo>
                    <a:pt x="768" y="634"/>
                    <a:pt x="801" y="634"/>
                    <a:pt x="801" y="600"/>
                  </a:cubicBezTo>
                  <a:cubicBezTo>
                    <a:pt x="801" y="600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801" y="300"/>
                    <a:pt x="768" y="234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220;p75">
              <a:extLst>
                <a:ext uri="{FF2B5EF4-FFF2-40B4-BE49-F238E27FC236}">
                  <a16:creationId xmlns:a16="http://schemas.microsoft.com/office/drawing/2014/main" id="{CD034929-0D74-1A93-F3FC-EE6BF0945CC6}"/>
                </a:ext>
              </a:extLst>
            </p:cNvPr>
            <p:cNvSpPr/>
            <p:nvPr/>
          </p:nvSpPr>
          <p:spPr>
            <a:xfrm>
              <a:off x="2257625" y="3804000"/>
              <a:ext cx="21700" cy="50900"/>
            </a:xfrm>
            <a:custGeom>
              <a:avLst/>
              <a:gdLst/>
              <a:ahLst/>
              <a:cxnLst/>
              <a:rect l="l" t="t" r="r" b="b"/>
              <a:pathLst>
                <a:path w="868" h="2036" extrusionOk="0">
                  <a:moveTo>
                    <a:pt x="834" y="0"/>
                  </a:moveTo>
                  <a:lnTo>
                    <a:pt x="34" y="467"/>
                  </a:lnTo>
                  <a:cubicBezTo>
                    <a:pt x="34" y="467"/>
                    <a:pt x="34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734"/>
                  </a:lnTo>
                  <a:cubicBezTo>
                    <a:pt x="0" y="768"/>
                    <a:pt x="0" y="768"/>
                    <a:pt x="0" y="768"/>
                  </a:cubicBezTo>
                  <a:lnTo>
                    <a:pt x="34" y="768"/>
                  </a:lnTo>
                  <a:lnTo>
                    <a:pt x="334" y="601"/>
                  </a:lnTo>
                  <a:lnTo>
                    <a:pt x="334" y="1969"/>
                  </a:lnTo>
                  <a:cubicBezTo>
                    <a:pt x="334" y="2002"/>
                    <a:pt x="334" y="2002"/>
                    <a:pt x="334" y="2035"/>
                  </a:cubicBezTo>
                  <a:lnTo>
                    <a:pt x="367" y="2035"/>
                  </a:lnTo>
                  <a:lnTo>
                    <a:pt x="501" y="1935"/>
                  </a:lnTo>
                  <a:cubicBezTo>
                    <a:pt x="501" y="1935"/>
                    <a:pt x="534" y="1935"/>
                    <a:pt x="534" y="1902"/>
                  </a:cubicBezTo>
                  <a:cubicBezTo>
                    <a:pt x="534" y="1902"/>
                    <a:pt x="534" y="1868"/>
                    <a:pt x="534" y="1835"/>
                  </a:cubicBezTo>
                  <a:lnTo>
                    <a:pt x="534" y="467"/>
                  </a:lnTo>
                  <a:lnTo>
                    <a:pt x="834" y="301"/>
                  </a:lnTo>
                  <a:cubicBezTo>
                    <a:pt x="834" y="301"/>
                    <a:pt x="834" y="301"/>
                    <a:pt x="867" y="267"/>
                  </a:cubicBezTo>
                  <a:cubicBezTo>
                    <a:pt x="867" y="267"/>
                    <a:pt x="867" y="234"/>
                    <a:pt x="867" y="234"/>
                  </a:cubicBezTo>
                  <a:lnTo>
                    <a:pt x="867" y="34"/>
                  </a:lnTo>
                  <a:cubicBezTo>
                    <a:pt x="867" y="34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221;p75">
              <a:extLst>
                <a:ext uri="{FF2B5EF4-FFF2-40B4-BE49-F238E27FC236}">
                  <a16:creationId xmlns:a16="http://schemas.microsoft.com/office/drawing/2014/main" id="{10B0408E-971E-480A-AAD3-CC693AC0DAA2}"/>
                </a:ext>
              </a:extLst>
            </p:cNvPr>
            <p:cNvSpPr/>
            <p:nvPr/>
          </p:nvSpPr>
          <p:spPr>
            <a:xfrm>
              <a:off x="2278475" y="3807325"/>
              <a:ext cx="20025" cy="36725"/>
            </a:xfrm>
            <a:custGeom>
              <a:avLst/>
              <a:gdLst/>
              <a:ahLst/>
              <a:cxnLst/>
              <a:rect l="l" t="t" r="r" b="b"/>
              <a:pathLst>
                <a:path w="801" h="1469" extrusionOk="0">
                  <a:moveTo>
                    <a:pt x="534" y="334"/>
                  </a:moveTo>
                  <a:cubicBezTo>
                    <a:pt x="567" y="334"/>
                    <a:pt x="567" y="368"/>
                    <a:pt x="567" y="401"/>
                  </a:cubicBezTo>
                  <a:cubicBezTo>
                    <a:pt x="601" y="435"/>
                    <a:pt x="601" y="468"/>
                    <a:pt x="601" y="501"/>
                  </a:cubicBezTo>
                  <a:lnTo>
                    <a:pt x="601" y="735"/>
                  </a:lnTo>
                  <a:cubicBezTo>
                    <a:pt x="601" y="768"/>
                    <a:pt x="601" y="835"/>
                    <a:pt x="567" y="868"/>
                  </a:cubicBezTo>
                  <a:cubicBezTo>
                    <a:pt x="567" y="902"/>
                    <a:pt x="567" y="935"/>
                    <a:pt x="534" y="968"/>
                  </a:cubicBezTo>
                  <a:cubicBezTo>
                    <a:pt x="500" y="1002"/>
                    <a:pt x="500" y="1035"/>
                    <a:pt x="467" y="1035"/>
                  </a:cubicBezTo>
                  <a:cubicBezTo>
                    <a:pt x="467" y="1068"/>
                    <a:pt x="434" y="1102"/>
                    <a:pt x="400" y="1102"/>
                  </a:cubicBezTo>
                  <a:lnTo>
                    <a:pt x="334" y="1135"/>
                  </a:lnTo>
                  <a:lnTo>
                    <a:pt x="267" y="1135"/>
                  </a:lnTo>
                  <a:cubicBezTo>
                    <a:pt x="267" y="1102"/>
                    <a:pt x="234" y="1102"/>
                    <a:pt x="234" y="1068"/>
                  </a:cubicBezTo>
                  <a:cubicBezTo>
                    <a:pt x="234" y="1035"/>
                    <a:pt x="234" y="1002"/>
                    <a:pt x="234" y="968"/>
                  </a:cubicBezTo>
                  <a:cubicBezTo>
                    <a:pt x="234" y="935"/>
                    <a:pt x="234" y="935"/>
                    <a:pt x="234" y="902"/>
                  </a:cubicBezTo>
                  <a:lnTo>
                    <a:pt x="234" y="801"/>
                  </a:lnTo>
                  <a:cubicBezTo>
                    <a:pt x="234" y="768"/>
                    <a:pt x="234" y="768"/>
                    <a:pt x="234" y="735"/>
                  </a:cubicBezTo>
                  <a:cubicBezTo>
                    <a:pt x="234" y="701"/>
                    <a:pt x="234" y="635"/>
                    <a:pt x="234" y="601"/>
                  </a:cubicBezTo>
                  <a:cubicBezTo>
                    <a:pt x="234" y="568"/>
                    <a:pt x="267" y="535"/>
                    <a:pt x="267" y="501"/>
                  </a:cubicBezTo>
                  <a:lnTo>
                    <a:pt x="334" y="401"/>
                  </a:lnTo>
                  <a:cubicBezTo>
                    <a:pt x="367" y="401"/>
                    <a:pt x="367" y="368"/>
                    <a:pt x="400" y="368"/>
                  </a:cubicBezTo>
                  <a:cubicBezTo>
                    <a:pt x="434" y="334"/>
                    <a:pt x="434" y="334"/>
                    <a:pt x="467" y="334"/>
                  </a:cubicBezTo>
                  <a:close/>
                  <a:moveTo>
                    <a:pt x="567" y="1"/>
                  </a:moveTo>
                  <a:cubicBezTo>
                    <a:pt x="500" y="1"/>
                    <a:pt x="467" y="34"/>
                    <a:pt x="400" y="68"/>
                  </a:cubicBezTo>
                  <a:cubicBezTo>
                    <a:pt x="334" y="101"/>
                    <a:pt x="300" y="134"/>
                    <a:pt x="234" y="201"/>
                  </a:cubicBezTo>
                  <a:cubicBezTo>
                    <a:pt x="200" y="234"/>
                    <a:pt x="134" y="301"/>
                    <a:pt x="134" y="368"/>
                  </a:cubicBezTo>
                  <a:cubicBezTo>
                    <a:pt x="67" y="468"/>
                    <a:pt x="67" y="535"/>
                    <a:pt x="33" y="601"/>
                  </a:cubicBezTo>
                  <a:cubicBezTo>
                    <a:pt x="0" y="668"/>
                    <a:pt x="0" y="768"/>
                    <a:pt x="0" y="835"/>
                  </a:cubicBezTo>
                  <a:lnTo>
                    <a:pt x="0" y="902"/>
                  </a:lnTo>
                  <a:lnTo>
                    <a:pt x="0" y="1035"/>
                  </a:lnTo>
                  <a:lnTo>
                    <a:pt x="0" y="1102"/>
                  </a:lnTo>
                  <a:cubicBezTo>
                    <a:pt x="0" y="1168"/>
                    <a:pt x="0" y="1235"/>
                    <a:pt x="33" y="1268"/>
                  </a:cubicBezTo>
                  <a:cubicBezTo>
                    <a:pt x="33" y="1335"/>
                    <a:pt x="67" y="1369"/>
                    <a:pt x="134" y="1402"/>
                  </a:cubicBezTo>
                  <a:cubicBezTo>
                    <a:pt x="167" y="1435"/>
                    <a:pt x="200" y="1469"/>
                    <a:pt x="234" y="1469"/>
                  </a:cubicBezTo>
                  <a:cubicBezTo>
                    <a:pt x="300" y="1469"/>
                    <a:pt x="367" y="1435"/>
                    <a:pt x="400" y="1402"/>
                  </a:cubicBezTo>
                  <a:cubicBezTo>
                    <a:pt x="467" y="1369"/>
                    <a:pt x="534" y="1335"/>
                    <a:pt x="567" y="1268"/>
                  </a:cubicBezTo>
                  <a:cubicBezTo>
                    <a:pt x="601" y="1202"/>
                    <a:pt x="667" y="1135"/>
                    <a:pt x="701" y="1068"/>
                  </a:cubicBezTo>
                  <a:cubicBezTo>
                    <a:pt x="734" y="1002"/>
                    <a:pt x="767" y="935"/>
                    <a:pt x="767" y="868"/>
                  </a:cubicBezTo>
                  <a:cubicBezTo>
                    <a:pt x="801" y="768"/>
                    <a:pt x="801" y="701"/>
                    <a:pt x="801" y="635"/>
                  </a:cubicBezTo>
                  <a:lnTo>
                    <a:pt x="801" y="368"/>
                  </a:lnTo>
                  <a:cubicBezTo>
                    <a:pt x="801" y="301"/>
                    <a:pt x="801" y="234"/>
                    <a:pt x="767" y="168"/>
                  </a:cubicBezTo>
                  <a:cubicBezTo>
                    <a:pt x="767" y="134"/>
                    <a:pt x="734" y="68"/>
                    <a:pt x="701" y="68"/>
                  </a:cubicBezTo>
                  <a:cubicBezTo>
                    <a:pt x="667" y="34"/>
                    <a:pt x="601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222;p75">
              <a:extLst>
                <a:ext uri="{FF2B5EF4-FFF2-40B4-BE49-F238E27FC236}">
                  <a16:creationId xmlns:a16="http://schemas.microsoft.com/office/drawing/2014/main" id="{B326651C-EAD4-4792-617A-62B0DC54F9D3}"/>
                </a:ext>
              </a:extLst>
            </p:cNvPr>
            <p:cNvSpPr/>
            <p:nvPr/>
          </p:nvSpPr>
          <p:spPr>
            <a:xfrm>
              <a:off x="2301825" y="3785650"/>
              <a:ext cx="15025" cy="43950"/>
            </a:xfrm>
            <a:custGeom>
              <a:avLst/>
              <a:gdLst/>
              <a:ahLst/>
              <a:cxnLst/>
              <a:rect l="l" t="t" r="r" b="b"/>
              <a:pathLst>
                <a:path w="601" h="1758" extrusionOk="0">
                  <a:moveTo>
                    <a:pt x="300" y="1"/>
                  </a:moveTo>
                  <a:lnTo>
                    <a:pt x="167" y="67"/>
                  </a:lnTo>
                  <a:cubicBezTo>
                    <a:pt x="134" y="67"/>
                    <a:pt x="134" y="101"/>
                    <a:pt x="134" y="101"/>
                  </a:cubicBezTo>
                  <a:cubicBezTo>
                    <a:pt x="134" y="134"/>
                    <a:pt x="134" y="134"/>
                    <a:pt x="134" y="167"/>
                  </a:cubicBezTo>
                  <a:lnTo>
                    <a:pt x="134" y="568"/>
                  </a:lnTo>
                  <a:lnTo>
                    <a:pt x="33" y="634"/>
                  </a:lnTo>
                  <a:cubicBezTo>
                    <a:pt x="0" y="634"/>
                    <a:pt x="0" y="668"/>
                    <a:pt x="0" y="668"/>
                  </a:cubicBezTo>
                  <a:cubicBezTo>
                    <a:pt x="0" y="701"/>
                    <a:pt x="0" y="701"/>
                    <a:pt x="0" y="734"/>
                  </a:cubicBezTo>
                  <a:lnTo>
                    <a:pt x="0" y="901"/>
                  </a:lnTo>
                  <a:cubicBezTo>
                    <a:pt x="0" y="901"/>
                    <a:pt x="0" y="935"/>
                    <a:pt x="0" y="935"/>
                  </a:cubicBezTo>
                  <a:lnTo>
                    <a:pt x="33" y="935"/>
                  </a:lnTo>
                  <a:lnTo>
                    <a:pt x="134" y="868"/>
                  </a:lnTo>
                  <a:lnTo>
                    <a:pt x="134" y="1435"/>
                  </a:lnTo>
                  <a:cubicBezTo>
                    <a:pt x="134" y="1568"/>
                    <a:pt x="167" y="1668"/>
                    <a:pt x="200" y="1735"/>
                  </a:cubicBezTo>
                  <a:cubicBezTo>
                    <a:pt x="228" y="1749"/>
                    <a:pt x="256" y="1757"/>
                    <a:pt x="286" y="1757"/>
                  </a:cubicBezTo>
                  <a:cubicBezTo>
                    <a:pt x="328" y="1757"/>
                    <a:pt x="375" y="1741"/>
                    <a:pt x="434" y="1702"/>
                  </a:cubicBezTo>
                  <a:lnTo>
                    <a:pt x="567" y="1635"/>
                  </a:lnTo>
                  <a:cubicBezTo>
                    <a:pt x="567" y="1635"/>
                    <a:pt x="601" y="1602"/>
                    <a:pt x="601" y="1602"/>
                  </a:cubicBezTo>
                  <a:cubicBezTo>
                    <a:pt x="601" y="1568"/>
                    <a:pt x="601" y="1568"/>
                    <a:pt x="601" y="1535"/>
                  </a:cubicBezTo>
                  <a:lnTo>
                    <a:pt x="601" y="1368"/>
                  </a:lnTo>
                  <a:cubicBezTo>
                    <a:pt x="601" y="1368"/>
                    <a:pt x="601" y="1335"/>
                    <a:pt x="601" y="1335"/>
                  </a:cubicBezTo>
                  <a:lnTo>
                    <a:pt x="567" y="1335"/>
                  </a:lnTo>
                  <a:lnTo>
                    <a:pt x="467" y="1402"/>
                  </a:lnTo>
                  <a:lnTo>
                    <a:pt x="367" y="1402"/>
                  </a:lnTo>
                  <a:cubicBezTo>
                    <a:pt x="334" y="1368"/>
                    <a:pt x="334" y="1302"/>
                    <a:pt x="334" y="1268"/>
                  </a:cubicBezTo>
                  <a:lnTo>
                    <a:pt x="300" y="768"/>
                  </a:lnTo>
                  <a:lnTo>
                    <a:pt x="500" y="634"/>
                  </a:lnTo>
                  <a:cubicBezTo>
                    <a:pt x="534" y="601"/>
                    <a:pt x="567" y="568"/>
                    <a:pt x="567" y="534"/>
                  </a:cubicBezTo>
                  <a:lnTo>
                    <a:pt x="567" y="368"/>
                  </a:lnTo>
                  <a:cubicBezTo>
                    <a:pt x="567" y="368"/>
                    <a:pt x="567" y="334"/>
                    <a:pt x="567" y="334"/>
                  </a:cubicBezTo>
                  <a:lnTo>
                    <a:pt x="534" y="334"/>
                  </a:lnTo>
                  <a:lnTo>
                    <a:pt x="300" y="468"/>
                  </a:lnTo>
                  <a:lnTo>
                    <a:pt x="300" y="34"/>
                  </a:lnTo>
                  <a:cubicBezTo>
                    <a:pt x="334" y="34"/>
                    <a:pt x="334" y="1"/>
                    <a:pt x="3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223;p75">
              <a:extLst>
                <a:ext uri="{FF2B5EF4-FFF2-40B4-BE49-F238E27FC236}">
                  <a16:creationId xmlns:a16="http://schemas.microsoft.com/office/drawing/2014/main" id="{7D85091A-D7D0-64AA-3ACA-73A6B3799064}"/>
                </a:ext>
              </a:extLst>
            </p:cNvPr>
            <p:cNvSpPr/>
            <p:nvPr/>
          </p:nvSpPr>
          <p:spPr>
            <a:xfrm>
              <a:off x="2320150" y="3783650"/>
              <a:ext cx="18375" cy="37875"/>
            </a:xfrm>
            <a:custGeom>
              <a:avLst/>
              <a:gdLst/>
              <a:ahLst/>
              <a:cxnLst/>
              <a:rect l="l" t="t" r="r" b="b"/>
              <a:pathLst>
                <a:path w="735" h="1515" extrusionOk="0">
                  <a:moveTo>
                    <a:pt x="535" y="714"/>
                  </a:moveTo>
                  <a:lnTo>
                    <a:pt x="535" y="748"/>
                  </a:lnTo>
                  <a:cubicBezTo>
                    <a:pt x="535" y="781"/>
                    <a:pt x="535" y="814"/>
                    <a:pt x="535" y="848"/>
                  </a:cubicBezTo>
                  <a:cubicBezTo>
                    <a:pt x="501" y="881"/>
                    <a:pt x="501" y="915"/>
                    <a:pt x="468" y="948"/>
                  </a:cubicBezTo>
                  <a:cubicBezTo>
                    <a:pt x="468" y="1015"/>
                    <a:pt x="435" y="1048"/>
                    <a:pt x="401" y="1081"/>
                  </a:cubicBezTo>
                  <a:cubicBezTo>
                    <a:pt x="368" y="1115"/>
                    <a:pt x="335" y="1115"/>
                    <a:pt x="301" y="1148"/>
                  </a:cubicBezTo>
                  <a:cubicBezTo>
                    <a:pt x="268" y="1181"/>
                    <a:pt x="234" y="1181"/>
                    <a:pt x="201" y="1181"/>
                  </a:cubicBezTo>
                  <a:cubicBezTo>
                    <a:pt x="168" y="1181"/>
                    <a:pt x="168" y="1148"/>
                    <a:pt x="168" y="1115"/>
                  </a:cubicBezTo>
                  <a:cubicBezTo>
                    <a:pt x="168" y="1081"/>
                    <a:pt x="201" y="1048"/>
                    <a:pt x="201" y="1015"/>
                  </a:cubicBezTo>
                  <a:cubicBezTo>
                    <a:pt x="234" y="948"/>
                    <a:pt x="268" y="915"/>
                    <a:pt x="301" y="915"/>
                  </a:cubicBezTo>
                  <a:lnTo>
                    <a:pt x="535" y="714"/>
                  </a:lnTo>
                  <a:close/>
                  <a:moveTo>
                    <a:pt x="564" y="0"/>
                  </a:moveTo>
                  <a:cubicBezTo>
                    <a:pt x="554" y="0"/>
                    <a:pt x="544" y="4"/>
                    <a:pt x="535" y="14"/>
                  </a:cubicBezTo>
                  <a:cubicBezTo>
                    <a:pt x="468" y="14"/>
                    <a:pt x="435" y="14"/>
                    <a:pt x="401" y="47"/>
                  </a:cubicBezTo>
                  <a:cubicBezTo>
                    <a:pt x="335" y="81"/>
                    <a:pt x="268" y="114"/>
                    <a:pt x="234" y="181"/>
                  </a:cubicBezTo>
                  <a:cubicBezTo>
                    <a:pt x="201" y="214"/>
                    <a:pt x="168" y="281"/>
                    <a:pt x="134" y="314"/>
                  </a:cubicBezTo>
                  <a:cubicBezTo>
                    <a:pt x="101" y="381"/>
                    <a:pt x="68" y="414"/>
                    <a:pt x="68" y="481"/>
                  </a:cubicBezTo>
                  <a:cubicBezTo>
                    <a:pt x="68" y="514"/>
                    <a:pt x="34" y="548"/>
                    <a:pt x="34" y="614"/>
                  </a:cubicBezTo>
                  <a:cubicBezTo>
                    <a:pt x="34" y="614"/>
                    <a:pt x="101" y="648"/>
                    <a:pt x="101" y="648"/>
                  </a:cubicBezTo>
                  <a:lnTo>
                    <a:pt x="134" y="648"/>
                  </a:lnTo>
                  <a:lnTo>
                    <a:pt x="268" y="548"/>
                  </a:lnTo>
                  <a:lnTo>
                    <a:pt x="301" y="514"/>
                  </a:lnTo>
                  <a:lnTo>
                    <a:pt x="335" y="481"/>
                  </a:lnTo>
                  <a:cubicBezTo>
                    <a:pt x="335" y="448"/>
                    <a:pt x="335" y="448"/>
                    <a:pt x="368" y="414"/>
                  </a:cubicBezTo>
                  <a:cubicBezTo>
                    <a:pt x="368" y="381"/>
                    <a:pt x="401" y="381"/>
                    <a:pt x="435" y="347"/>
                  </a:cubicBezTo>
                  <a:cubicBezTo>
                    <a:pt x="457" y="347"/>
                    <a:pt x="479" y="333"/>
                    <a:pt x="501" y="333"/>
                  </a:cubicBezTo>
                  <a:cubicBezTo>
                    <a:pt x="512" y="333"/>
                    <a:pt x="524" y="336"/>
                    <a:pt x="535" y="347"/>
                  </a:cubicBezTo>
                  <a:cubicBezTo>
                    <a:pt x="568" y="347"/>
                    <a:pt x="568" y="381"/>
                    <a:pt x="568" y="448"/>
                  </a:cubicBezTo>
                  <a:lnTo>
                    <a:pt x="335" y="681"/>
                  </a:lnTo>
                  <a:cubicBezTo>
                    <a:pt x="234" y="748"/>
                    <a:pt x="168" y="848"/>
                    <a:pt x="101" y="948"/>
                  </a:cubicBezTo>
                  <a:cubicBezTo>
                    <a:pt x="34" y="1048"/>
                    <a:pt x="34" y="1148"/>
                    <a:pt x="34" y="1248"/>
                  </a:cubicBezTo>
                  <a:cubicBezTo>
                    <a:pt x="1" y="1315"/>
                    <a:pt x="1" y="1348"/>
                    <a:pt x="34" y="1382"/>
                  </a:cubicBezTo>
                  <a:cubicBezTo>
                    <a:pt x="34" y="1415"/>
                    <a:pt x="68" y="1448"/>
                    <a:pt x="68" y="1482"/>
                  </a:cubicBezTo>
                  <a:cubicBezTo>
                    <a:pt x="101" y="1515"/>
                    <a:pt x="134" y="1515"/>
                    <a:pt x="168" y="1515"/>
                  </a:cubicBezTo>
                  <a:cubicBezTo>
                    <a:pt x="201" y="1515"/>
                    <a:pt x="268" y="1482"/>
                    <a:pt x="301" y="1482"/>
                  </a:cubicBezTo>
                  <a:cubicBezTo>
                    <a:pt x="368" y="1448"/>
                    <a:pt x="435" y="1382"/>
                    <a:pt x="468" y="1315"/>
                  </a:cubicBezTo>
                  <a:cubicBezTo>
                    <a:pt x="501" y="1281"/>
                    <a:pt x="535" y="1215"/>
                    <a:pt x="568" y="1148"/>
                  </a:cubicBezTo>
                  <a:lnTo>
                    <a:pt x="568" y="1215"/>
                  </a:lnTo>
                  <a:cubicBezTo>
                    <a:pt x="568" y="1248"/>
                    <a:pt x="568" y="1248"/>
                    <a:pt x="568" y="1281"/>
                  </a:cubicBezTo>
                  <a:lnTo>
                    <a:pt x="601" y="1281"/>
                  </a:lnTo>
                  <a:lnTo>
                    <a:pt x="701" y="1181"/>
                  </a:lnTo>
                  <a:cubicBezTo>
                    <a:pt x="735" y="1181"/>
                    <a:pt x="735" y="1181"/>
                    <a:pt x="735" y="1148"/>
                  </a:cubicBezTo>
                  <a:cubicBezTo>
                    <a:pt x="735" y="1148"/>
                    <a:pt x="735" y="1115"/>
                    <a:pt x="735" y="1115"/>
                  </a:cubicBezTo>
                  <a:lnTo>
                    <a:pt x="735" y="381"/>
                  </a:lnTo>
                  <a:cubicBezTo>
                    <a:pt x="735" y="281"/>
                    <a:pt x="735" y="214"/>
                    <a:pt x="735" y="147"/>
                  </a:cubicBezTo>
                  <a:cubicBezTo>
                    <a:pt x="701" y="114"/>
                    <a:pt x="668" y="81"/>
                    <a:pt x="635" y="47"/>
                  </a:cubicBezTo>
                  <a:cubicBezTo>
                    <a:pt x="611" y="24"/>
                    <a:pt x="588" y="0"/>
                    <a:pt x="5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224;p75">
              <a:extLst>
                <a:ext uri="{FF2B5EF4-FFF2-40B4-BE49-F238E27FC236}">
                  <a16:creationId xmlns:a16="http://schemas.microsoft.com/office/drawing/2014/main" id="{C34388F8-BEF2-0741-CD9B-5ACEE4FFB036}"/>
                </a:ext>
              </a:extLst>
            </p:cNvPr>
            <p:cNvSpPr/>
            <p:nvPr/>
          </p:nvSpPr>
          <p:spPr>
            <a:xfrm>
              <a:off x="2344350" y="3763125"/>
              <a:ext cx="5025" cy="45900"/>
            </a:xfrm>
            <a:custGeom>
              <a:avLst/>
              <a:gdLst/>
              <a:ahLst/>
              <a:cxnLst/>
              <a:rect l="l" t="t" r="r" b="b"/>
              <a:pathLst>
                <a:path w="201" h="1836" extrusionOk="0">
                  <a:moveTo>
                    <a:pt x="167" y="1"/>
                  </a:moveTo>
                  <a:lnTo>
                    <a:pt x="67" y="68"/>
                  </a:lnTo>
                  <a:cubicBezTo>
                    <a:pt x="34" y="68"/>
                    <a:pt x="34" y="101"/>
                    <a:pt x="34" y="101"/>
                  </a:cubicBezTo>
                  <a:cubicBezTo>
                    <a:pt x="34" y="134"/>
                    <a:pt x="34" y="134"/>
                    <a:pt x="34" y="168"/>
                  </a:cubicBezTo>
                  <a:lnTo>
                    <a:pt x="34" y="1802"/>
                  </a:lnTo>
                  <a:cubicBezTo>
                    <a:pt x="0" y="1802"/>
                    <a:pt x="0" y="1836"/>
                    <a:pt x="34" y="1836"/>
                  </a:cubicBezTo>
                  <a:lnTo>
                    <a:pt x="67" y="1836"/>
                  </a:lnTo>
                  <a:lnTo>
                    <a:pt x="167" y="1769"/>
                  </a:lnTo>
                  <a:cubicBezTo>
                    <a:pt x="200" y="1769"/>
                    <a:pt x="200" y="1736"/>
                    <a:pt x="200" y="1736"/>
                  </a:cubicBezTo>
                  <a:cubicBezTo>
                    <a:pt x="200" y="1702"/>
                    <a:pt x="200" y="1702"/>
                    <a:pt x="200" y="1669"/>
                  </a:cubicBezTo>
                  <a:lnTo>
                    <a:pt x="200" y="34"/>
                  </a:lnTo>
                  <a:cubicBezTo>
                    <a:pt x="200" y="34"/>
                    <a:pt x="200" y="1"/>
                    <a:pt x="2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225;p75">
              <a:extLst>
                <a:ext uri="{FF2B5EF4-FFF2-40B4-BE49-F238E27FC236}">
                  <a16:creationId xmlns:a16="http://schemas.microsoft.com/office/drawing/2014/main" id="{2921C2A7-B73A-C98E-AE06-600FF64EE725}"/>
                </a:ext>
              </a:extLst>
            </p:cNvPr>
            <p:cNvSpPr/>
            <p:nvPr/>
          </p:nvSpPr>
          <p:spPr>
            <a:xfrm>
              <a:off x="2260125" y="3880650"/>
              <a:ext cx="21700" cy="51800"/>
            </a:xfrm>
            <a:custGeom>
              <a:avLst/>
              <a:gdLst/>
              <a:ahLst/>
              <a:cxnLst/>
              <a:rect l="l" t="t" r="r" b="b"/>
              <a:pathLst>
                <a:path w="868" h="2072" extrusionOk="0">
                  <a:moveTo>
                    <a:pt x="567" y="337"/>
                  </a:moveTo>
                  <a:cubicBezTo>
                    <a:pt x="634" y="370"/>
                    <a:pt x="634" y="404"/>
                    <a:pt x="634" y="504"/>
                  </a:cubicBezTo>
                  <a:cubicBezTo>
                    <a:pt x="634" y="570"/>
                    <a:pt x="601" y="670"/>
                    <a:pt x="567" y="737"/>
                  </a:cubicBezTo>
                  <a:cubicBezTo>
                    <a:pt x="534" y="771"/>
                    <a:pt x="467" y="837"/>
                    <a:pt x="401" y="871"/>
                  </a:cubicBezTo>
                  <a:lnTo>
                    <a:pt x="167" y="1004"/>
                  </a:lnTo>
                  <a:lnTo>
                    <a:pt x="167" y="504"/>
                  </a:lnTo>
                  <a:lnTo>
                    <a:pt x="401" y="370"/>
                  </a:lnTo>
                  <a:cubicBezTo>
                    <a:pt x="467" y="337"/>
                    <a:pt x="501" y="337"/>
                    <a:pt x="567" y="337"/>
                  </a:cubicBezTo>
                  <a:close/>
                  <a:moveTo>
                    <a:pt x="643" y="0"/>
                  </a:moveTo>
                  <a:cubicBezTo>
                    <a:pt x="586" y="0"/>
                    <a:pt x="516" y="29"/>
                    <a:pt x="434" y="70"/>
                  </a:cubicBezTo>
                  <a:lnTo>
                    <a:pt x="34" y="337"/>
                  </a:lnTo>
                  <a:cubicBezTo>
                    <a:pt x="0" y="337"/>
                    <a:pt x="0" y="337"/>
                    <a:pt x="0" y="370"/>
                  </a:cubicBezTo>
                  <a:cubicBezTo>
                    <a:pt x="0" y="370"/>
                    <a:pt x="0" y="404"/>
                    <a:pt x="0" y="404"/>
                  </a:cubicBezTo>
                  <a:lnTo>
                    <a:pt x="0" y="2038"/>
                  </a:lnTo>
                  <a:cubicBezTo>
                    <a:pt x="0" y="2038"/>
                    <a:pt x="0" y="2071"/>
                    <a:pt x="0" y="2071"/>
                  </a:cubicBezTo>
                  <a:lnTo>
                    <a:pt x="34" y="2071"/>
                  </a:lnTo>
                  <a:lnTo>
                    <a:pt x="167" y="2005"/>
                  </a:lnTo>
                  <a:cubicBezTo>
                    <a:pt x="167" y="1971"/>
                    <a:pt x="167" y="1971"/>
                    <a:pt x="200" y="1971"/>
                  </a:cubicBezTo>
                  <a:cubicBezTo>
                    <a:pt x="200" y="1938"/>
                    <a:pt x="200" y="1938"/>
                    <a:pt x="200" y="1905"/>
                  </a:cubicBezTo>
                  <a:lnTo>
                    <a:pt x="200" y="1304"/>
                  </a:lnTo>
                  <a:lnTo>
                    <a:pt x="401" y="1171"/>
                  </a:lnTo>
                  <a:lnTo>
                    <a:pt x="601" y="1638"/>
                  </a:lnTo>
                  <a:cubicBezTo>
                    <a:pt x="634" y="1638"/>
                    <a:pt x="634" y="1671"/>
                    <a:pt x="634" y="1671"/>
                  </a:cubicBezTo>
                  <a:lnTo>
                    <a:pt x="701" y="1671"/>
                  </a:lnTo>
                  <a:lnTo>
                    <a:pt x="834" y="1604"/>
                  </a:lnTo>
                  <a:cubicBezTo>
                    <a:pt x="834" y="1571"/>
                    <a:pt x="834" y="1571"/>
                    <a:pt x="834" y="1571"/>
                  </a:cubicBezTo>
                  <a:cubicBezTo>
                    <a:pt x="868" y="1538"/>
                    <a:pt x="868" y="1538"/>
                    <a:pt x="834" y="1504"/>
                  </a:cubicBezTo>
                  <a:lnTo>
                    <a:pt x="634" y="1004"/>
                  </a:lnTo>
                  <a:cubicBezTo>
                    <a:pt x="701" y="904"/>
                    <a:pt x="734" y="804"/>
                    <a:pt x="801" y="704"/>
                  </a:cubicBezTo>
                  <a:cubicBezTo>
                    <a:pt x="834" y="604"/>
                    <a:pt x="834" y="504"/>
                    <a:pt x="834" y="370"/>
                  </a:cubicBezTo>
                  <a:cubicBezTo>
                    <a:pt x="868" y="237"/>
                    <a:pt x="834" y="137"/>
                    <a:pt x="734" y="37"/>
                  </a:cubicBezTo>
                  <a:cubicBezTo>
                    <a:pt x="709" y="11"/>
                    <a:pt x="67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226;p75">
              <a:extLst>
                <a:ext uri="{FF2B5EF4-FFF2-40B4-BE49-F238E27FC236}">
                  <a16:creationId xmlns:a16="http://schemas.microsoft.com/office/drawing/2014/main" id="{1145E2E5-7895-CE81-2A89-E41FC00D687B}"/>
                </a:ext>
              </a:extLst>
            </p:cNvPr>
            <p:cNvSpPr/>
            <p:nvPr/>
          </p:nvSpPr>
          <p:spPr>
            <a:xfrm>
              <a:off x="2285125" y="3877375"/>
              <a:ext cx="18375" cy="38400"/>
            </a:xfrm>
            <a:custGeom>
              <a:avLst/>
              <a:gdLst/>
              <a:ahLst/>
              <a:cxnLst/>
              <a:rect l="l" t="t" r="r" b="b"/>
              <a:pathLst>
                <a:path w="735" h="1536" extrusionOk="0">
                  <a:moveTo>
                    <a:pt x="535" y="735"/>
                  </a:moveTo>
                  <a:lnTo>
                    <a:pt x="535" y="768"/>
                  </a:lnTo>
                  <a:cubicBezTo>
                    <a:pt x="535" y="801"/>
                    <a:pt x="535" y="835"/>
                    <a:pt x="535" y="868"/>
                  </a:cubicBezTo>
                  <a:cubicBezTo>
                    <a:pt x="501" y="902"/>
                    <a:pt x="501" y="935"/>
                    <a:pt x="468" y="968"/>
                  </a:cubicBezTo>
                  <a:cubicBezTo>
                    <a:pt x="468" y="1002"/>
                    <a:pt x="435" y="1068"/>
                    <a:pt x="401" y="1102"/>
                  </a:cubicBezTo>
                  <a:cubicBezTo>
                    <a:pt x="368" y="1102"/>
                    <a:pt x="335" y="1135"/>
                    <a:pt x="301" y="1168"/>
                  </a:cubicBezTo>
                  <a:cubicBezTo>
                    <a:pt x="268" y="1168"/>
                    <a:pt x="234" y="1202"/>
                    <a:pt x="201" y="1202"/>
                  </a:cubicBezTo>
                  <a:cubicBezTo>
                    <a:pt x="168" y="1168"/>
                    <a:pt x="168" y="1168"/>
                    <a:pt x="168" y="1135"/>
                  </a:cubicBezTo>
                  <a:cubicBezTo>
                    <a:pt x="168" y="1102"/>
                    <a:pt x="201" y="1068"/>
                    <a:pt x="201" y="1035"/>
                  </a:cubicBezTo>
                  <a:cubicBezTo>
                    <a:pt x="234" y="968"/>
                    <a:pt x="268" y="935"/>
                    <a:pt x="301" y="902"/>
                  </a:cubicBezTo>
                  <a:lnTo>
                    <a:pt x="535" y="735"/>
                  </a:lnTo>
                  <a:close/>
                  <a:moveTo>
                    <a:pt x="535" y="1"/>
                  </a:moveTo>
                  <a:cubicBezTo>
                    <a:pt x="468" y="34"/>
                    <a:pt x="435" y="34"/>
                    <a:pt x="401" y="68"/>
                  </a:cubicBezTo>
                  <a:cubicBezTo>
                    <a:pt x="335" y="101"/>
                    <a:pt x="268" y="134"/>
                    <a:pt x="234" y="201"/>
                  </a:cubicBezTo>
                  <a:cubicBezTo>
                    <a:pt x="201" y="234"/>
                    <a:pt x="168" y="268"/>
                    <a:pt x="134" y="334"/>
                  </a:cubicBezTo>
                  <a:cubicBezTo>
                    <a:pt x="101" y="368"/>
                    <a:pt x="68" y="435"/>
                    <a:pt x="68" y="501"/>
                  </a:cubicBezTo>
                  <a:cubicBezTo>
                    <a:pt x="68" y="535"/>
                    <a:pt x="34" y="568"/>
                    <a:pt x="34" y="601"/>
                  </a:cubicBezTo>
                  <a:cubicBezTo>
                    <a:pt x="34" y="635"/>
                    <a:pt x="101" y="635"/>
                    <a:pt x="101" y="635"/>
                  </a:cubicBezTo>
                  <a:lnTo>
                    <a:pt x="268" y="568"/>
                  </a:lnTo>
                  <a:lnTo>
                    <a:pt x="301" y="535"/>
                  </a:lnTo>
                  <a:lnTo>
                    <a:pt x="301" y="501"/>
                  </a:lnTo>
                  <a:cubicBezTo>
                    <a:pt x="335" y="468"/>
                    <a:pt x="335" y="435"/>
                    <a:pt x="368" y="435"/>
                  </a:cubicBezTo>
                  <a:cubicBezTo>
                    <a:pt x="368" y="401"/>
                    <a:pt x="401" y="368"/>
                    <a:pt x="435" y="368"/>
                  </a:cubicBezTo>
                  <a:cubicBezTo>
                    <a:pt x="468" y="334"/>
                    <a:pt x="501" y="334"/>
                    <a:pt x="535" y="334"/>
                  </a:cubicBezTo>
                  <a:cubicBezTo>
                    <a:pt x="568" y="368"/>
                    <a:pt x="568" y="401"/>
                    <a:pt x="568" y="468"/>
                  </a:cubicBezTo>
                  <a:lnTo>
                    <a:pt x="301" y="701"/>
                  </a:lnTo>
                  <a:cubicBezTo>
                    <a:pt x="234" y="768"/>
                    <a:pt x="168" y="835"/>
                    <a:pt x="101" y="935"/>
                  </a:cubicBezTo>
                  <a:cubicBezTo>
                    <a:pt x="34" y="1035"/>
                    <a:pt x="34" y="1168"/>
                    <a:pt x="34" y="1268"/>
                  </a:cubicBezTo>
                  <a:cubicBezTo>
                    <a:pt x="1" y="1302"/>
                    <a:pt x="1" y="1369"/>
                    <a:pt x="34" y="1402"/>
                  </a:cubicBezTo>
                  <a:cubicBezTo>
                    <a:pt x="34" y="1435"/>
                    <a:pt x="68" y="1469"/>
                    <a:pt x="68" y="1502"/>
                  </a:cubicBezTo>
                  <a:cubicBezTo>
                    <a:pt x="101" y="1502"/>
                    <a:pt x="134" y="1535"/>
                    <a:pt x="168" y="1535"/>
                  </a:cubicBezTo>
                  <a:cubicBezTo>
                    <a:pt x="234" y="1535"/>
                    <a:pt x="268" y="1502"/>
                    <a:pt x="301" y="1469"/>
                  </a:cubicBezTo>
                  <a:cubicBezTo>
                    <a:pt x="368" y="1435"/>
                    <a:pt x="435" y="1402"/>
                    <a:pt x="468" y="1335"/>
                  </a:cubicBezTo>
                  <a:cubicBezTo>
                    <a:pt x="501" y="1268"/>
                    <a:pt x="535" y="1235"/>
                    <a:pt x="568" y="1168"/>
                  </a:cubicBezTo>
                  <a:lnTo>
                    <a:pt x="568" y="1235"/>
                  </a:lnTo>
                  <a:cubicBezTo>
                    <a:pt x="568" y="1268"/>
                    <a:pt x="568" y="1268"/>
                    <a:pt x="568" y="1268"/>
                  </a:cubicBezTo>
                  <a:cubicBezTo>
                    <a:pt x="568" y="1285"/>
                    <a:pt x="568" y="1293"/>
                    <a:pt x="572" y="1293"/>
                  </a:cubicBezTo>
                  <a:cubicBezTo>
                    <a:pt x="576" y="1293"/>
                    <a:pt x="585" y="1285"/>
                    <a:pt x="601" y="1268"/>
                  </a:cubicBezTo>
                  <a:lnTo>
                    <a:pt x="701" y="1202"/>
                  </a:lnTo>
                  <a:cubicBezTo>
                    <a:pt x="735" y="1202"/>
                    <a:pt x="735" y="1202"/>
                    <a:pt x="735" y="1168"/>
                  </a:cubicBezTo>
                  <a:cubicBezTo>
                    <a:pt x="735" y="1168"/>
                    <a:pt x="735" y="1135"/>
                    <a:pt x="735" y="1102"/>
                  </a:cubicBezTo>
                  <a:lnTo>
                    <a:pt x="735" y="368"/>
                  </a:lnTo>
                  <a:cubicBezTo>
                    <a:pt x="735" y="301"/>
                    <a:pt x="735" y="234"/>
                    <a:pt x="735" y="168"/>
                  </a:cubicBezTo>
                  <a:cubicBezTo>
                    <a:pt x="701" y="134"/>
                    <a:pt x="668" y="68"/>
                    <a:pt x="635" y="34"/>
                  </a:cubicBezTo>
                  <a:cubicBezTo>
                    <a:pt x="601" y="34"/>
                    <a:pt x="568" y="1"/>
                    <a:pt x="5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227;p75">
              <a:extLst>
                <a:ext uri="{FF2B5EF4-FFF2-40B4-BE49-F238E27FC236}">
                  <a16:creationId xmlns:a16="http://schemas.microsoft.com/office/drawing/2014/main" id="{6863207A-68B7-F630-B085-F9E6CA75A80F}"/>
                </a:ext>
              </a:extLst>
            </p:cNvPr>
            <p:cNvSpPr/>
            <p:nvPr/>
          </p:nvSpPr>
          <p:spPr>
            <a:xfrm>
              <a:off x="2306825" y="3856525"/>
              <a:ext cx="15875" cy="43125"/>
            </a:xfrm>
            <a:custGeom>
              <a:avLst/>
              <a:gdLst/>
              <a:ahLst/>
              <a:cxnLst/>
              <a:rect l="l" t="t" r="r" b="b"/>
              <a:pathLst>
                <a:path w="635" h="1725" extrusionOk="0">
                  <a:moveTo>
                    <a:pt x="300" y="1"/>
                  </a:moveTo>
                  <a:lnTo>
                    <a:pt x="200" y="68"/>
                  </a:lnTo>
                  <a:cubicBezTo>
                    <a:pt x="167" y="68"/>
                    <a:pt x="167" y="101"/>
                    <a:pt x="167" y="101"/>
                  </a:cubicBezTo>
                  <a:cubicBezTo>
                    <a:pt x="167" y="101"/>
                    <a:pt x="167" y="134"/>
                    <a:pt x="167" y="134"/>
                  </a:cubicBezTo>
                  <a:lnTo>
                    <a:pt x="167" y="568"/>
                  </a:lnTo>
                  <a:lnTo>
                    <a:pt x="34" y="635"/>
                  </a:lnTo>
                  <a:cubicBezTo>
                    <a:pt x="34" y="635"/>
                    <a:pt x="34" y="635"/>
                    <a:pt x="34" y="668"/>
                  </a:cubicBezTo>
                  <a:cubicBezTo>
                    <a:pt x="0" y="701"/>
                    <a:pt x="0" y="701"/>
                    <a:pt x="34" y="735"/>
                  </a:cubicBezTo>
                  <a:lnTo>
                    <a:pt x="34" y="868"/>
                  </a:lnTo>
                  <a:cubicBezTo>
                    <a:pt x="0" y="902"/>
                    <a:pt x="0" y="902"/>
                    <a:pt x="34" y="935"/>
                  </a:cubicBezTo>
                  <a:lnTo>
                    <a:pt x="167" y="868"/>
                  </a:lnTo>
                  <a:lnTo>
                    <a:pt x="167" y="1402"/>
                  </a:lnTo>
                  <a:cubicBezTo>
                    <a:pt x="134" y="1502"/>
                    <a:pt x="167" y="1602"/>
                    <a:pt x="234" y="1702"/>
                  </a:cubicBezTo>
                  <a:cubicBezTo>
                    <a:pt x="261" y="1716"/>
                    <a:pt x="289" y="1724"/>
                    <a:pt x="319" y="1724"/>
                  </a:cubicBezTo>
                  <a:cubicBezTo>
                    <a:pt x="361" y="1724"/>
                    <a:pt x="409" y="1708"/>
                    <a:pt x="467" y="1669"/>
                  </a:cubicBezTo>
                  <a:lnTo>
                    <a:pt x="601" y="1602"/>
                  </a:lnTo>
                  <a:cubicBezTo>
                    <a:pt x="634" y="1602"/>
                    <a:pt x="634" y="1602"/>
                    <a:pt x="634" y="1569"/>
                  </a:cubicBezTo>
                  <a:cubicBezTo>
                    <a:pt x="634" y="1569"/>
                    <a:pt x="634" y="1535"/>
                    <a:pt x="634" y="1502"/>
                  </a:cubicBezTo>
                  <a:lnTo>
                    <a:pt x="634" y="1335"/>
                  </a:lnTo>
                  <a:cubicBezTo>
                    <a:pt x="634" y="1335"/>
                    <a:pt x="634" y="1335"/>
                    <a:pt x="634" y="1302"/>
                  </a:cubicBezTo>
                  <a:lnTo>
                    <a:pt x="601" y="1302"/>
                  </a:lnTo>
                  <a:lnTo>
                    <a:pt x="501" y="1369"/>
                  </a:lnTo>
                  <a:lnTo>
                    <a:pt x="401" y="1369"/>
                  </a:lnTo>
                  <a:cubicBezTo>
                    <a:pt x="367" y="1335"/>
                    <a:pt x="367" y="1302"/>
                    <a:pt x="367" y="1269"/>
                  </a:cubicBezTo>
                  <a:lnTo>
                    <a:pt x="334" y="735"/>
                  </a:lnTo>
                  <a:lnTo>
                    <a:pt x="567" y="635"/>
                  </a:lnTo>
                  <a:cubicBezTo>
                    <a:pt x="567" y="601"/>
                    <a:pt x="567" y="601"/>
                    <a:pt x="567" y="568"/>
                  </a:cubicBezTo>
                  <a:cubicBezTo>
                    <a:pt x="601" y="568"/>
                    <a:pt x="601" y="535"/>
                    <a:pt x="567" y="535"/>
                  </a:cubicBezTo>
                  <a:lnTo>
                    <a:pt x="567" y="368"/>
                  </a:lnTo>
                  <a:cubicBezTo>
                    <a:pt x="601" y="368"/>
                    <a:pt x="601" y="335"/>
                    <a:pt x="567" y="335"/>
                  </a:cubicBezTo>
                  <a:lnTo>
                    <a:pt x="334" y="435"/>
                  </a:ln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228;p75">
              <a:extLst>
                <a:ext uri="{FF2B5EF4-FFF2-40B4-BE49-F238E27FC236}">
                  <a16:creationId xmlns:a16="http://schemas.microsoft.com/office/drawing/2014/main" id="{B773909B-C70D-3D85-76BB-88268E6AA5CC}"/>
                </a:ext>
              </a:extLst>
            </p:cNvPr>
            <p:cNvSpPr/>
            <p:nvPr/>
          </p:nvSpPr>
          <p:spPr>
            <a:xfrm>
              <a:off x="2326000" y="3854025"/>
              <a:ext cx="20050" cy="35900"/>
            </a:xfrm>
            <a:custGeom>
              <a:avLst/>
              <a:gdLst/>
              <a:ahLst/>
              <a:cxnLst/>
              <a:rect l="l" t="t" r="r" b="b"/>
              <a:pathLst>
                <a:path w="802" h="1436" extrusionOk="0">
                  <a:moveTo>
                    <a:pt x="483" y="321"/>
                  </a:moveTo>
                  <a:cubicBezTo>
                    <a:pt x="498" y="321"/>
                    <a:pt x="515" y="325"/>
                    <a:pt x="534" y="334"/>
                  </a:cubicBezTo>
                  <a:cubicBezTo>
                    <a:pt x="534" y="334"/>
                    <a:pt x="568" y="334"/>
                    <a:pt x="568" y="368"/>
                  </a:cubicBezTo>
                  <a:cubicBezTo>
                    <a:pt x="601" y="368"/>
                    <a:pt x="601" y="401"/>
                    <a:pt x="601" y="401"/>
                  </a:cubicBezTo>
                  <a:lnTo>
                    <a:pt x="601" y="468"/>
                  </a:lnTo>
                  <a:lnTo>
                    <a:pt x="234" y="701"/>
                  </a:lnTo>
                  <a:cubicBezTo>
                    <a:pt x="234" y="668"/>
                    <a:pt x="234" y="635"/>
                    <a:pt x="234" y="601"/>
                  </a:cubicBezTo>
                  <a:cubicBezTo>
                    <a:pt x="234" y="568"/>
                    <a:pt x="267" y="535"/>
                    <a:pt x="267" y="501"/>
                  </a:cubicBezTo>
                  <a:cubicBezTo>
                    <a:pt x="301" y="468"/>
                    <a:pt x="301" y="435"/>
                    <a:pt x="334" y="435"/>
                  </a:cubicBezTo>
                  <a:cubicBezTo>
                    <a:pt x="334" y="401"/>
                    <a:pt x="367" y="368"/>
                    <a:pt x="401" y="368"/>
                  </a:cubicBezTo>
                  <a:cubicBezTo>
                    <a:pt x="424" y="344"/>
                    <a:pt x="448" y="321"/>
                    <a:pt x="483" y="321"/>
                  </a:cubicBezTo>
                  <a:close/>
                  <a:moveTo>
                    <a:pt x="568" y="1"/>
                  </a:moveTo>
                  <a:cubicBezTo>
                    <a:pt x="501" y="1"/>
                    <a:pt x="434" y="34"/>
                    <a:pt x="401" y="68"/>
                  </a:cubicBezTo>
                  <a:cubicBezTo>
                    <a:pt x="334" y="101"/>
                    <a:pt x="267" y="134"/>
                    <a:pt x="234" y="201"/>
                  </a:cubicBezTo>
                  <a:cubicBezTo>
                    <a:pt x="167" y="268"/>
                    <a:pt x="134" y="334"/>
                    <a:pt x="101" y="435"/>
                  </a:cubicBezTo>
                  <a:cubicBezTo>
                    <a:pt x="34" y="601"/>
                    <a:pt x="0" y="768"/>
                    <a:pt x="0" y="968"/>
                  </a:cubicBezTo>
                  <a:cubicBezTo>
                    <a:pt x="0" y="1035"/>
                    <a:pt x="0" y="1135"/>
                    <a:pt x="0" y="1202"/>
                  </a:cubicBezTo>
                  <a:cubicBezTo>
                    <a:pt x="34" y="1268"/>
                    <a:pt x="34" y="1335"/>
                    <a:pt x="101" y="1369"/>
                  </a:cubicBezTo>
                  <a:cubicBezTo>
                    <a:pt x="134" y="1402"/>
                    <a:pt x="167" y="1435"/>
                    <a:pt x="201" y="1435"/>
                  </a:cubicBezTo>
                  <a:cubicBezTo>
                    <a:pt x="267" y="1435"/>
                    <a:pt x="334" y="1435"/>
                    <a:pt x="367" y="1402"/>
                  </a:cubicBezTo>
                  <a:cubicBezTo>
                    <a:pt x="434" y="1369"/>
                    <a:pt x="501" y="1302"/>
                    <a:pt x="534" y="1268"/>
                  </a:cubicBezTo>
                  <a:cubicBezTo>
                    <a:pt x="568" y="1202"/>
                    <a:pt x="634" y="1168"/>
                    <a:pt x="668" y="1102"/>
                  </a:cubicBezTo>
                  <a:cubicBezTo>
                    <a:pt x="668" y="1068"/>
                    <a:pt x="701" y="1002"/>
                    <a:pt x="734" y="935"/>
                  </a:cubicBezTo>
                  <a:cubicBezTo>
                    <a:pt x="734" y="935"/>
                    <a:pt x="734" y="868"/>
                    <a:pt x="768" y="835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4" y="801"/>
                  </a:lnTo>
                  <a:lnTo>
                    <a:pt x="601" y="868"/>
                  </a:lnTo>
                  <a:lnTo>
                    <a:pt x="568" y="902"/>
                  </a:lnTo>
                  <a:lnTo>
                    <a:pt x="534" y="968"/>
                  </a:lnTo>
                  <a:cubicBezTo>
                    <a:pt x="501" y="968"/>
                    <a:pt x="501" y="1002"/>
                    <a:pt x="467" y="1035"/>
                  </a:cubicBezTo>
                  <a:cubicBezTo>
                    <a:pt x="467" y="1068"/>
                    <a:pt x="434" y="1068"/>
                    <a:pt x="401" y="1102"/>
                  </a:cubicBezTo>
                  <a:lnTo>
                    <a:pt x="334" y="1135"/>
                  </a:lnTo>
                  <a:lnTo>
                    <a:pt x="267" y="1135"/>
                  </a:lnTo>
                  <a:cubicBezTo>
                    <a:pt x="234" y="1102"/>
                    <a:pt x="234" y="1102"/>
                    <a:pt x="234" y="1068"/>
                  </a:cubicBezTo>
                  <a:cubicBezTo>
                    <a:pt x="201" y="1035"/>
                    <a:pt x="201" y="1002"/>
                    <a:pt x="234" y="968"/>
                  </a:cubicBezTo>
                  <a:lnTo>
                    <a:pt x="768" y="668"/>
                  </a:lnTo>
                  <a:cubicBezTo>
                    <a:pt x="801" y="668"/>
                    <a:pt x="801" y="635"/>
                    <a:pt x="801" y="635"/>
                  </a:cubicBezTo>
                  <a:cubicBezTo>
                    <a:pt x="801" y="601"/>
                    <a:pt x="801" y="601"/>
                    <a:pt x="801" y="568"/>
                  </a:cubicBezTo>
                  <a:lnTo>
                    <a:pt x="801" y="468"/>
                  </a:lnTo>
                  <a:cubicBezTo>
                    <a:pt x="801" y="368"/>
                    <a:pt x="768" y="301"/>
                    <a:pt x="768" y="234"/>
                  </a:cubicBezTo>
                  <a:cubicBezTo>
                    <a:pt x="734" y="168"/>
                    <a:pt x="734" y="134"/>
                    <a:pt x="668" y="68"/>
                  </a:cubicBezTo>
                  <a:cubicBezTo>
                    <a:pt x="634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229;p75">
              <a:extLst>
                <a:ext uri="{FF2B5EF4-FFF2-40B4-BE49-F238E27FC236}">
                  <a16:creationId xmlns:a16="http://schemas.microsoft.com/office/drawing/2014/main" id="{6861B651-13BC-D9EA-5BC7-FFC5598673CA}"/>
                </a:ext>
              </a:extLst>
            </p:cNvPr>
            <p:cNvSpPr/>
            <p:nvPr/>
          </p:nvSpPr>
          <p:spPr>
            <a:xfrm>
              <a:off x="2260125" y="3954600"/>
              <a:ext cx="21700" cy="51225"/>
            </a:xfrm>
            <a:custGeom>
              <a:avLst/>
              <a:gdLst/>
              <a:ahLst/>
              <a:cxnLst/>
              <a:rect l="l" t="t" r="r" b="b"/>
              <a:pathLst>
                <a:path w="868" h="2049" extrusionOk="0">
                  <a:moveTo>
                    <a:pt x="567" y="348"/>
                  </a:moveTo>
                  <a:cubicBezTo>
                    <a:pt x="634" y="348"/>
                    <a:pt x="634" y="414"/>
                    <a:pt x="634" y="514"/>
                  </a:cubicBezTo>
                  <a:cubicBezTo>
                    <a:pt x="634" y="581"/>
                    <a:pt x="601" y="648"/>
                    <a:pt x="567" y="715"/>
                  </a:cubicBezTo>
                  <a:cubicBezTo>
                    <a:pt x="534" y="781"/>
                    <a:pt x="467" y="815"/>
                    <a:pt x="401" y="848"/>
                  </a:cubicBezTo>
                  <a:lnTo>
                    <a:pt x="167" y="981"/>
                  </a:lnTo>
                  <a:lnTo>
                    <a:pt x="167" y="514"/>
                  </a:lnTo>
                  <a:lnTo>
                    <a:pt x="401" y="381"/>
                  </a:lnTo>
                  <a:cubicBezTo>
                    <a:pt x="467" y="348"/>
                    <a:pt x="501" y="348"/>
                    <a:pt x="567" y="348"/>
                  </a:cubicBezTo>
                  <a:close/>
                  <a:moveTo>
                    <a:pt x="624" y="1"/>
                  </a:moveTo>
                  <a:cubicBezTo>
                    <a:pt x="571" y="1"/>
                    <a:pt x="507" y="26"/>
                    <a:pt x="434" y="81"/>
                  </a:cubicBezTo>
                  <a:lnTo>
                    <a:pt x="34" y="314"/>
                  </a:lnTo>
                  <a:cubicBezTo>
                    <a:pt x="0" y="314"/>
                    <a:pt x="0" y="314"/>
                    <a:pt x="0" y="348"/>
                  </a:cubicBezTo>
                  <a:cubicBezTo>
                    <a:pt x="0" y="348"/>
                    <a:pt x="0" y="381"/>
                    <a:pt x="0" y="381"/>
                  </a:cubicBezTo>
                  <a:lnTo>
                    <a:pt x="0" y="2016"/>
                  </a:lnTo>
                  <a:cubicBezTo>
                    <a:pt x="0" y="2016"/>
                    <a:pt x="0" y="2049"/>
                    <a:pt x="0" y="2049"/>
                  </a:cubicBezTo>
                  <a:lnTo>
                    <a:pt x="34" y="2049"/>
                  </a:lnTo>
                  <a:lnTo>
                    <a:pt x="167" y="1982"/>
                  </a:lnTo>
                  <a:cubicBezTo>
                    <a:pt x="167" y="1982"/>
                    <a:pt x="167" y="1949"/>
                    <a:pt x="200" y="1949"/>
                  </a:cubicBezTo>
                  <a:cubicBezTo>
                    <a:pt x="200" y="1915"/>
                    <a:pt x="200" y="1915"/>
                    <a:pt x="200" y="1882"/>
                  </a:cubicBezTo>
                  <a:lnTo>
                    <a:pt x="200" y="1315"/>
                  </a:lnTo>
                  <a:lnTo>
                    <a:pt x="401" y="1182"/>
                  </a:lnTo>
                  <a:lnTo>
                    <a:pt x="601" y="1649"/>
                  </a:lnTo>
                  <a:cubicBezTo>
                    <a:pt x="634" y="1649"/>
                    <a:pt x="634" y="1649"/>
                    <a:pt x="634" y="1682"/>
                  </a:cubicBezTo>
                  <a:lnTo>
                    <a:pt x="701" y="1682"/>
                  </a:lnTo>
                  <a:lnTo>
                    <a:pt x="834" y="1582"/>
                  </a:lnTo>
                  <a:cubicBezTo>
                    <a:pt x="834" y="1582"/>
                    <a:pt x="834" y="1582"/>
                    <a:pt x="834" y="1549"/>
                  </a:cubicBezTo>
                  <a:cubicBezTo>
                    <a:pt x="834" y="1549"/>
                    <a:pt x="834" y="1515"/>
                    <a:pt x="834" y="1515"/>
                  </a:cubicBezTo>
                  <a:cubicBezTo>
                    <a:pt x="834" y="1515"/>
                    <a:pt x="834" y="1482"/>
                    <a:pt x="834" y="1482"/>
                  </a:cubicBezTo>
                  <a:lnTo>
                    <a:pt x="634" y="1015"/>
                  </a:lnTo>
                  <a:cubicBezTo>
                    <a:pt x="701" y="915"/>
                    <a:pt x="734" y="815"/>
                    <a:pt x="801" y="715"/>
                  </a:cubicBezTo>
                  <a:cubicBezTo>
                    <a:pt x="834" y="615"/>
                    <a:pt x="834" y="481"/>
                    <a:pt x="834" y="381"/>
                  </a:cubicBezTo>
                  <a:cubicBezTo>
                    <a:pt x="868" y="248"/>
                    <a:pt x="834" y="114"/>
                    <a:pt x="734" y="47"/>
                  </a:cubicBezTo>
                  <a:cubicBezTo>
                    <a:pt x="704" y="17"/>
                    <a:pt x="667" y="1"/>
                    <a:pt x="6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230;p75">
              <a:extLst>
                <a:ext uri="{FF2B5EF4-FFF2-40B4-BE49-F238E27FC236}">
                  <a16:creationId xmlns:a16="http://schemas.microsoft.com/office/drawing/2014/main" id="{629915EF-B5BD-835D-5265-C9742EB5B78F}"/>
                </a:ext>
              </a:extLst>
            </p:cNvPr>
            <p:cNvSpPr/>
            <p:nvPr/>
          </p:nvSpPr>
          <p:spPr>
            <a:xfrm>
              <a:off x="2284300" y="3952100"/>
              <a:ext cx="20875" cy="35400"/>
            </a:xfrm>
            <a:custGeom>
              <a:avLst/>
              <a:gdLst/>
              <a:ahLst/>
              <a:cxnLst/>
              <a:rect l="l" t="t" r="r" b="b"/>
              <a:pathLst>
                <a:path w="835" h="1416" extrusionOk="0">
                  <a:moveTo>
                    <a:pt x="534" y="314"/>
                  </a:moveTo>
                  <a:cubicBezTo>
                    <a:pt x="568" y="314"/>
                    <a:pt x="568" y="314"/>
                    <a:pt x="601" y="348"/>
                  </a:cubicBezTo>
                  <a:cubicBezTo>
                    <a:pt x="601" y="348"/>
                    <a:pt x="634" y="381"/>
                    <a:pt x="634" y="381"/>
                  </a:cubicBezTo>
                  <a:lnTo>
                    <a:pt x="634" y="481"/>
                  </a:lnTo>
                  <a:lnTo>
                    <a:pt x="267" y="681"/>
                  </a:lnTo>
                  <a:cubicBezTo>
                    <a:pt x="267" y="648"/>
                    <a:pt x="267" y="614"/>
                    <a:pt x="267" y="581"/>
                  </a:cubicBezTo>
                  <a:cubicBezTo>
                    <a:pt x="267" y="548"/>
                    <a:pt x="267" y="514"/>
                    <a:pt x="301" y="481"/>
                  </a:cubicBezTo>
                  <a:cubicBezTo>
                    <a:pt x="301" y="448"/>
                    <a:pt x="334" y="448"/>
                    <a:pt x="368" y="414"/>
                  </a:cubicBezTo>
                  <a:cubicBezTo>
                    <a:pt x="368" y="381"/>
                    <a:pt x="401" y="348"/>
                    <a:pt x="434" y="348"/>
                  </a:cubicBezTo>
                  <a:cubicBezTo>
                    <a:pt x="468" y="314"/>
                    <a:pt x="501" y="314"/>
                    <a:pt x="534" y="314"/>
                  </a:cubicBezTo>
                  <a:close/>
                  <a:moveTo>
                    <a:pt x="531" y="0"/>
                  </a:moveTo>
                  <a:cubicBezTo>
                    <a:pt x="498" y="0"/>
                    <a:pt x="458" y="24"/>
                    <a:pt x="434" y="47"/>
                  </a:cubicBezTo>
                  <a:cubicBezTo>
                    <a:pt x="368" y="81"/>
                    <a:pt x="301" y="114"/>
                    <a:pt x="234" y="181"/>
                  </a:cubicBezTo>
                  <a:cubicBezTo>
                    <a:pt x="201" y="248"/>
                    <a:pt x="167" y="314"/>
                    <a:pt x="134" y="414"/>
                  </a:cubicBezTo>
                  <a:cubicBezTo>
                    <a:pt x="101" y="481"/>
                    <a:pt x="67" y="581"/>
                    <a:pt x="34" y="681"/>
                  </a:cubicBezTo>
                  <a:cubicBezTo>
                    <a:pt x="34" y="748"/>
                    <a:pt x="1" y="848"/>
                    <a:pt x="34" y="948"/>
                  </a:cubicBezTo>
                  <a:cubicBezTo>
                    <a:pt x="1" y="1015"/>
                    <a:pt x="1" y="1115"/>
                    <a:pt x="34" y="1182"/>
                  </a:cubicBezTo>
                  <a:cubicBezTo>
                    <a:pt x="34" y="1248"/>
                    <a:pt x="67" y="1315"/>
                    <a:pt x="101" y="1348"/>
                  </a:cubicBezTo>
                  <a:cubicBezTo>
                    <a:pt x="134" y="1415"/>
                    <a:pt x="201" y="1415"/>
                    <a:pt x="234" y="1415"/>
                  </a:cubicBezTo>
                  <a:cubicBezTo>
                    <a:pt x="301" y="1415"/>
                    <a:pt x="368" y="1415"/>
                    <a:pt x="401" y="1382"/>
                  </a:cubicBezTo>
                  <a:cubicBezTo>
                    <a:pt x="468" y="1348"/>
                    <a:pt x="501" y="1315"/>
                    <a:pt x="568" y="1248"/>
                  </a:cubicBezTo>
                  <a:cubicBezTo>
                    <a:pt x="601" y="1215"/>
                    <a:pt x="634" y="1148"/>
                    <a:pt x="668" y="1081"/>
                  </a:cubicBezTo>
                  <a:cubicBezTo>
                    <a:pt x="701" y="1048"/>
                    <a:pt x="734" y="1015"/>
                    <a:pt x="768" y="948"/>
                  </a:cubicBezTo>
                  <a:cubicBezTo>
                    <a:pt x="768" y="915"/>
                    <a:pt x="768" y="881"/>
                    <a:pt x="768" y="848"/>
                  </a:cubicBezTo>
                  <a:cubicBezTo>
                    <a:pt x="768" y="815"/>
                    <a:pt x="768" y="815"/>
                    <a:pt x="768" y="815"/>
                  </a:cubicBezTo>
                  <a:cubicBezTo>
                    <a:pt x="768" y="798"/>
                    <a:pt x="768" y="790"/>
                    <a:pt x="764" y="790"/>
                  </a:cubicBezTo>
                  <a:cubicBezTo>
                    <a:pt x="759" y="790"/>
                    <a:pt x="751" y="798"/>
                    <a:pt x="734" y="815"/>
                  </a:cubicBezTo>
                  <a:lnTo>
                    <a:pt x="601" y="881"/>
                  </a:lnTo>
                  <a:cubicBezTo>
                    <a:pt x="601" y="881"/>
                    <a:pt x="601" y="881"/>
                    <a:pt x="601" y="915"/>
                  </a:cubicBezTo>
                  <a:lnTo>
                    <a:pt x="568" y="948"/>
                  </a:lnTo>
                  <a:lnTo>
                    <a:pt x="501" y="1015"/>
                  </a:lnTo>
                  <a:cubicBezTo>
                    <a:pt x="468" y="1048"/>
                    <a:pt x="434" y="1048"/>
                    <a:pt x="434" y="1081"/>
                  </a:cubicBezTo>
                  <a:cubicBezTo>
                    <a:pt x="401" y="1081"/>
                    <a:pt x="368" y="1115"/>
                    <a:pt x="334" y="1115"/>
                  </a:cubicBezTo>
                  <a:lnTo>
                    <a:pt x="301" y="1115"/>
                  </a:lnTo>
                  <a:cubicBezTo>
                    <a:pt x="267" y="1081"/>
                    <a:pt x="267" y="1081"/>
                    <a:pt x="234" y="1048"/>
                  </a:cubicBezTo>
                  <a:cubicBezTo>
                    <a:pt x="234" y="1015"/>
                    <a:pt x="234" y="981"/>
                    <a:pt x="234" y="981"/>
                  </a:cubicBezTo>
                  <a:lnTo>
                    <a:pt x="801" y="648"/>
                  </a:lnTo>
                  <a:cubicBezTo>
                    <a:pt x="801" y="648"/>
                    <a:pt x="801" y="614"/>
                    <a:pt x="801" y="614"/>
                  </a:cubicBezTo>
                  <a:cubicBezTo>
                    <a:pt x="835" y="581"/>
                    <a:pt x="835" y="581"/>
                    <a:pt x="801" y="548"/>
                  </a:cubicBezTo>
                  <a:lnTo>
                    <a:pt x="801" y="448"/>
                  </a:lnTo>
                  <a:cubicBezTo>
                    <a:pt x="801" y="381"/>
                    <a:pt x="801" y="281"/>
                    <a:pt x="801" y="214"/>
                  </a:cubicBezTo>
                  <a:cubicBezTo>
                    <a:pt x="768" y="147"/>
                    <a:pt x="734" y="114"/>
                    <a:pt x="701" y="47"/>
                  </a:cubicBezTo>
                  <a:cubicBezTo>
                    <a:pt x="668" y="14"/>
                    <a:pt x="634" y="14"/>
                    <a:pt x="568" y="14"/>
                  </a:cubicBezTo>
                  <a:cubicBezTo>
                    <a:pt x="558" y="4"/>
                    <a:pt x="545" y="0"/>
                    <a:pt x="5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231;p75">
              <a:extLst>
                <a:ext uri="{FF2B5EF4-FFF2-40B4-BE49-F238E27FC236}">
                  <a16:creationId xmlns:a16="http://schemas.microsoft.com/office/drawing/2014/main" id="{D4CE79E9-D26E-C747-3846-DA3CD140148B}"/>
                </a:ext>
              </a:extLst>
            </p:cNvPr>
            <p:cNvSpPr/>
            <p:nvPr/>
          </p:nvSpPr>
          <p:spPr>
            <a:xfrm>
              <a:off x="2306825" y="3935750"/>
              <a:ext cx="20875" cy="38400"/>
            </a:xfrm>
            <a:custGeom>
              <a:avLst/>
              <a:gdLst/>
              <a:ahLst/>
              <a:cxnLst/>
              <a:rect l="l" t="t" r="r" b="b"/>
              <a:pathLst>
                <a:path w="835" h="1536" extrusionOk="0">
                  <a:moveTo>
                    <a:pt x="801" y="1"/>
                  </a:moveTo>
                  <a:lnTo>
                    <a:pt x="667" y="68"/>
                  </a:lnTo>
                  <a:cubicBezTo>
                    <a:pt x="634" y="68"/>
                    <a:pt x="634" y="68"/>
                    <a:pt x="634" y="101"/>
                  </a:cubicBezTo>
                  <a:cubicBezTo>
                    <a:pt x="634" y="101"/>
                    <a:pt x="634" y="134"/>
                    <a:pt x="634" y="168"/>
                  </a:cubicBezTo>
                  <a:lnTo>
                    <a:pt x="401" y="1068"/>
                  </a:lnTo>
                  <a:lnTo>
                    <a:pt x="200" y="401"/>
                  </a:lnTo>
                  <a:lnTo>
                    <a:pt x="200" y="368"/>
                  </a:lnTo>
                  <a:lnTo>
                    <a:pt x="167" y="368"/>
                  </a:lnTo>
                  <a:lnTo>
                    <a:pt x="34" y="435"/>
                  </a:lnTo>
                  <a:cubicBezTo>
                    <a:pt x="34" y="435"/>
                    <a:pt x="0" y="468"/>
                    <a:pt x="0" y="468"/>
                  </a:cubicBezTo>
                  <a:cubicBezTo>
                    <a:pt x="0" y="501"/>
                    <a:pt x="0" y="501"/>
                    <a:pt x="0" y="535"/>
                  </a:cubicBezTo>
                  <a:lnTo>
                    <a:pt x="334" y="1502"/>
                  </a:lnTo>
                  <a:cubicBezTo>
                    <a:pt x="334" y="1502"/>
                    <a:pt x="334" y="1502"/>
                    <a:pt x="334" y="1535"/>
                  </a:cubicBezTo>
                  <a:lnTo>
                    <a:pt x="467" y="1502"/>
                  </a:lnTo>
                  <a:cubicBezTo>
                    <a:pt x="467" y="1469"/>
                    <a:pt x="467" y="1469"/>
                    <a:pt x="501" y="1435"/>
                  </a:cubicBezTo>
                  <a:cubicBezTo>
                    <a:pt x="501" y="1435"/>
                    <a:pt x="501" y="1402"/>
                    <a:pt x="501" y="1402"/>
                  </a:cubicBezTo>
                  <a:lnTo>
                    <a:pt x="801" y="68"/>
                  </a:lnTo>
                  <a:lnTo>
                    <a:pt x="801" y="34"/>
                  </a:lnTo>
                  <a:cubicBezTo>
                    <a:pt x="834" y="1"/>
                    <a:pt x="834" y="1"/>
                    <a:pt x="8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232;p75">
              <a:extLst>
                <a:ext uri="{FF2B5EF4-FFF2-40B4-BE49-F238E27FC236}">
                  <a16:creationId xmlns:a16="http://schemas.microsoft.com/office/drawing/2014/main" id="{D37D630C-633E-290F-D72A-EF5280BE719F}"/>
                </a:ext>
              </a:extLst>
            </p:cNvPr>
            <p:cNvSpPr/>
            <p:nvPr/>
          </p:nvSpPr>
          <p:spPr>
            <a:xfrm>
              <a:off x="2330175" y="3925400"/>
              <a:ext cx="20025" cy="35400"/>
            </a:xfrm>
            <a:custGeom>
              <a:avLst/>
              <a:gdLst/>
              <a:ahLst/>
              <a:cxnLst/>
              <a:rect l="l" t="t" r="r" b="b"/>
              <a:pathLst>
                <a:path w="801" h="1416" extrusionOk="0">
                  <a:moveTo>
                    <a:pt x="534" y="315"/>
                  </a:moveTo>
                  <a:cubicBezTo>
                    <a:pt x="534" y="315"/>
                    <a:pt x="567" y="315"/>
                    <a:pt x="601" y="348"/>
                  </a:cubicBezTo>
                  <a:cubicBezTo>
                    <a:pt x="601" y="348"/>
                    <a:pt x="601" y="382"/>
                    <a:pt x="601" y="415"/>
                  </a:cubicBezTo>
                  <a:lnTo>
                    <a:pt x="601" y="482"/>
                  </a:lnTo>
                  <a:lnTo>
                    <a:pt x="234" y="682"/>
                  </a:lnTo>
                  <a:cubicBezTo>
                    <a:pt x="234" y="648"/>
                    <a:pt x="234" y="615"/>
                    <a:pt x="234" y="582"/>
                  </a:cubicBezTo>
                  <a:cubicBezTo>
                    <a:pt x="267" y="548"/>
                    <a:pt x="267" y="515"/>
                    <a:pt x="300" y="515"/>
                  </a:cubicBezTo>
                  <a:cubicBezTo>
                    <a:pt x="300" y="482"/>
                    <a:pt x="300" y="448"/>
                    <a:pt x="334" y="415"/>
                  </a:cubicBezTo>
                  <a:cubicBezTo>
                    <a:pt x="367" y="382"/>
                    <a:pt x="401" y="348"/>
                    <a:pt x="434" y="348"/>
                  </a:cubicBezTo>
                  <a:lnTo>
                    <a:pt x="401" y="348"/>
                  </a:lnTo>
                  <a:cubicBezTo>
                    <a:pt x="434" y="315"/>
                    <a:pt x="467" y="315"/>
                    <a:pt x="534" y="315"/>
                  </a:cubicBezTo>
                  <a:close/>
                  <a:moveTo>
                    <a:pt x="510" y="1"/>
                  </a:moveTo>
                  <a:cubicBezTo>
                    <a:pt x="464" y="1"/>
                    <a:pt x="424" y="24"/>
                    <a:pt x="401" y="48"/>
                  </a:cubicBezTo>
                  <a:cubicBezTo>
                    <a:pt x="334" y="81"/>
                    <a:pt x="267" y="115"/>
                    <a:pt x="234" y="181"/>
                  </a:cubicBezTo>
                  <a:cubicBezTo>
                    <a:pt x="167" y="248"/>
                    <a:pt x="134" y="315"/>
                    <a:pt x="100" y="415"/>
                  </a:cubicBezTo>
                  <a:cubicBezTo>
                    <a:pt x="67" y="482"/>
                    <a:pt x="34" y="582"/>
                    <a:pt x="34" y="682"/>
                  </a:cubicBezTo>
                  <a:cubicBezTo>
                    <a:pt x="0" y="748"/>
                    <a:pt x="0" y="849"/>
                    <a:pt x="0" y="949"/>
                  </a:cubicBezTo>
                  <a:cubicBezTo>
                    <a:pt x="0" y="1015"/>
                    <a:pt x="0" y="1115"/>
                    <a:pt x="0" y="1182"/>
                  </a:cubicBezTo>
                  <a:cubicBezTo>
                    <a:pt x="34" y="1249"/>
                    <a:pt x="67" y="1316"/>
                    <a:pt x="100" y="1349"/>
                  </a:cubicBezTo>
                  <a:cubicBezTo>
                    <a:pt x="134" y="1416"/>
                    <a:pt x="167" y="1416"/>
                    <a:pt x="234" y="1416"/>
                  </a:cubicBezTo>
                  <a:cubicBezTo>
                    <a:pt x="267" y="1416"/>
                    <a:pt x="334" y="1416"/>
                    <a:pt x="367" y="1382"/>
                  </a:cubicBezTo>
                  <a:cubicBezTo>
                    <a:pt x="434" y="1349"/>
                    <a:pt x="501" y="1316"/>
                    <a:pt x="534" y="1249"/>
                  </a:cubicBezTo>
                  <a:cubicBezTo>
                    <a:pt x="601" y="1215"/>
                    <a:pt x="634" y="1149"/>
                    <a:pt x="667" y="1082"/>
                  </a:cubicBezTo>
                  <a:cubicBezTo>
                    <a:pt x="701" y="1049"/>
                    <a:pt x="701" y="982"/>
                    <a:pt x="734" y="949"/>
                  </a:cubicBezTo>
                  <a:cubicBezTo>
                    <a:pt x="767" y="915"/>
                    <a:pt x="767" y="849"/>
                    <a:pt x="767" y="849"/>
                  </a:cubicBezTo>
                  <a:cubicBezTo>
                    <a:pt x="767" y="815"/>
                    <a:pt x="767" y="815"/>
                    <a:pt x="767" y="815"/>
                  </a:cubicBezTo>
                  <a:cubicBezTo>
                    <a:pt x="751" y="798"/>
                    <a:pt x="742" y="790"/>
                    <a:pt x="738" y="790"/>
                  </a:cubicBezTo>
                  <a:cubicBezTo>
                    <a:pt x="734" y="790"/>
                    <a:pt x="734" y="798"/>
                    <a:pt x="734" y="815"/>
                  </a:cubicBezTo>
                  <a:lnTo>
                    <a:pt x="601" y="882"/>
                  </a:lnTo>
                  <a:lnTo>
                    <a:pt x="567" y="915"/>
                  </a:lnTo>
                  <a:cubicBezTo>
                    <a:pt x="567" y="915"/>
                    <a:pt x="534" y="949"/>
                    <a:pt x="534" y="949"/>
                  </a:cubicBezTo>
                  <a:cubicBezTo>
                    <a:pt x="534" y="982"/>
                    <a:pt x="501" y="1015"/>
                    <a:pt x="501" y="1015"/>
                  </a:cubicBezTo>
                  <a:cubicBezTo>
                    <a:pt x="467" y="1049"/>
                    <a:pt x="434" y="1082"/>
                    <a:pt x="401" y="1082"/>
                  </a:cubicBezTo>
                  <a:cubicBezTo>
                    <a:pt x="367" y="1082"/>
                    <a:pt x="367" y="1115"/>
                    <a:pt x="334" y="1115"/>
                  </a:cubicBezTo>
                  <a:lnTo>
                    <a:pt x="267" y="1115"/>
                  </a:lnTo>
                  <a:cubicBezTo>
                    <a:pt x="234" y="1082"/>
                    <a:pt x="234" y="1082"/>
                    <a:pt x="234" y="1049"/>
                  </a:cubicBezTo>
                  <a:cubicBezTo>
                    <a:pt x="234" y="1015"/>
                    <a:pt x="234" y="982"/>
                    <a:pt x="234" y="982"/>
                  </a:cubicBezTo>
                  <a:lnTo>
                    <a:pt x="767" y="648"/>
                  </a:lnTo>
                  <a:cubicBezTo>
                    <a:pt x="801" y="648"/>
                    <a:pt x="801" y="615"/>
                    <a:pt x="801" y="615"/>
                  </a:cubicBezTo>
                  <a:cubicBezTo>
                    <a:pt x="801" y="582"/>
                    <a:pt x="801" y="582"/>
                    <a:pt x="801" y="548"/>
                  </a:cubicBezTo>
                  <a:lnTo>
                    <a:pt x="801" y="448"/>
                  </a:lnTo>
                  <a:cubicBezTo>
                    <a:pt x="801" y="382"/>
                    <a:pt x="801" y="281"/>
                    <a:pt x="767" y="215"/>
                  </a:cubicBezTo>
                  <a:cubicBezTo>
                    <a:pt x="767" y="148"/>
                    <a:pt x="734" y="115"/>
                    <a:pt x="701" y="81"/>
                  </a:cubicBezTo>
                  <a:cubicBezTo>
                    <a:pt x="667" y="15"/>
                    <a:pt x="601" y="15"/>
                    <a:pt x="567" y="15"/>
                  </a:cubicBezTo>
                  <a:cubicBezTo>
                    <a:pt x="548" y="5"/>
                    <a:pt x="528" y="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233;p75">
              <a:extLst>
                <a:ext uri="{FF2B5EF4-FFF2-40B4-BE49-F238E27FC236}">
                  <a16:creationId xmlns:a16="http://schemas.microsoft.com/office/drawing/2014/main" id="{2916B640-5788-F324-9701-368FA5D3406F}"/>
                </a:ext>
              </a:extLst>
            </p:cNvPr>
            <p:cNvSpPr/>
            <p:nvPr/>
          </p:nvSpPr>
          <p:spPr>
            <a:xfrm>
              <a:off x="2356025" y="3911575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567" y="1"/>
                  </a:moveTo>
                  <a:cubicBezTo>
                    <a:pt x="501" y="1"/>
                    <a:pt x="467" y="1"/>
                    <a:pt x="401" y="34"/>
                  </a:cubicBezTo>
                  <a:cubicBezTo>
                    <a:pt x="367" y="67"/>
                    <a:pt x="301" y="101"/>
                    <a:pt x="267" y="167"/>
                  </a:cubicBezTo>
                  <a:cubicBezTo>
                    <a:pt x="234" y="201"/>
                    <a:pt x="200" y="267"/>
                    <a:pt x="167" y="334"/>
                  </a:cubicBezTo>
                  <a:lnTo>
                    <a:pt x="167" y="267"/>
                  </a:lnTo>
                  <a:cubicBezTo>
                    <a:pt x="167" y="267"/>
                    <a:pt x="167" y="234"/>
                    <a:pt x="167" y="234"/>
                  </a:cubicBezTo>
                  <a:lnTo>
                    <a:pt x="134" y="234"/>
                  </a:lnTo>
                  <a:lnTo>
                    <a:pt x="34" y="301"/>
                  </a:lnTo>
                  <a:cubicBezTo>
                    <a:pt x="0" y="301"/>
                    <a:pt x="0" y="334"/>
                    <a:pt x="0" y="334"/>
                  </a:cubicBezTo>
                  <a:cubicBezTo>
                    <a:pt x="0" y="367"/>
                    <a:pt x="0" y="367"/>
                    <a:pt x="0" y="401"/>
                  </a:cubicBezTo>
                  <a:lnTo>
                    <a:pt x="0" y="1568"/>
                  </a:lnTo>
                  <a:cubicBezTo>
                    <a:pt x="0" y="1568"/>
                    <a:pt x="0" y="1602"/>
                    <a:pt x="0" y="1602"/>
                  </a:cubicBezTo>
                  <a:lnTo>
                    <a:pt x="34" y="1602"/>
                  </a:lnTo>
                  <a:lnTo>
                    <a:pt x="134" y="1535"/>
                  </a:lnTo>
                  <a:cubicBezTo>
                    <a:pt x="167" y="1502"/>
                    <a:pt x="167" y="1502"/>
                    <a:pt x="167" y="1502"/>
                  </a:cubicBezTo>
                  <a:cubicBezTo>
                    <a:pt x="167" y="1468"/>
                    <a:pt x="167" y="1468"/>
                    <a:pt x="167" y="1435"/>
                  </a:cubicBezTo>
                  <a:lnTo>
                    <a:pt x="167" y="801"/>
                  </a:lnTo>
                  <a:cubicBezTo>
                    <a:pt x="167" y="701"/>
                    <a:pt x="200" y="601"/>
                    <a:pt x="234" y="534"/>
                  </a:cubicBezTo>
                  <a:cubicBezTo>
                    <a:pt x="267" y="468"/>
                    <a:pt x="301" y="401"/>
                    <a:pt x="367" y="367"/>
                  </a:cubicBezTo>
                  <a:cubicBezTo>
                    <a:pt x="401" y="334"/>
                    <a:pt x="426" y="317"/>
                    <a:pt x="446" y="317"/>
                  </a:cubicBezTo>
                  <a:cubicBezTo>
                    <a:pt x="467" y="317"/>
                    <a:pt x="484" y="334"/>
                    <a:pt x="501" y="367"/>
                  </a:cubicBezTo>
                  <a:cubicBezTo>
                    <a:pt x="534" y="434"/>
                    <a:pt x="567" y="501"/>
                    <a:pt x="534" y="568"/>
                  </a:cubicBezTo>
                  <a:lnTo>
                    <a:pt x="534" y="1201"/>
                  </a:lnTo>
                  <a:cubicBezTo>
                    <a:pt x="534" y="1235"/>
                    <a:pt x="534" y="1235"/>
                    <a:pt x="534" y="1235"/>
                  </a:cubicBezTo>
                  <a:cubicBezTo>
                    <a:pt x="551" y="1251"/>
                    <a:pt x="559" y="1260"/>
                    <a:pt x="563" y="1260"/>
                  </a:cubicBezTo>
                  <a:cubicBezTo>
                    <a:pt x="567" y="1260"/>
                    <a:pt x="567" y="1251"/>
                    <a:pt x="567" y="1235"/>
                  </a:cubicBezTo>
                  <a:lnTo>
                    <a:pt x="701" y="1168"/>
                  </a:lnTo>
                  <a:cubicBezTo>
                    <a:pt x="701" y="1168"/>
                    <a:pt x="734" y="1168"/>
                    <a:pt x="734" y="1135"/>
                  </a:cubicBezTo>
                  <a:cubicBezTo>
                    <a:pt x="734" y="1135"/>
                    <a:pt x="734" y="1101"/>
                    <a:pt x="734" y="1101"/>
                  </a:cubicBezTo>
                  <a:lnTo>
                    <a:pt x="734" y="434"/>
                  </a:lnTo>
                  <a:cubicBezTo>
                    <a:pt x="734" y="367"/>
                    <a:pt x="734" y="301"/>
                    <a:pt x="734" y="201"/>
                  </a:cubicBezTo>
                  <a:cubicBezTo>
                    <a:pt x="734" y="167"/>
                    <a:pt x="701" y="101"/>
                    <a:pt x="667" y="67"/>
                  </a:cubicBezTo>
                  <a:cubicBezTo>
                    <a:pt x="667" y="34"/>
                    <a:pt x="634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234;p75">
              <a:extLst>
                <a:ext uri="{FF2B5EF4-FFF2-40B4-BE49-F238E27FC236}">
                  <a16:creationId xmlns:a16="http://schemas.microsoft.com/office/drawing/2014/main" id="{CFA9B71B-8ECE-941F-4542-3AA469776CDB}"/>
                </a:ext>
              </a:extLst>
            </p:cNvPr>
            <p:cNvSpPr/>
            <p:nvPr/>
          </p:nvSpPr>
          <p:spPr>
            <a:xfrm>
              <a:off x="2379375" y="3894075"/>
              <a:ext cx="18375" cy="40050"/>
            </a:xfrm>
            <a:custGeom>
              <a:avLst/>
              <a:gdLst/>
              <a:ahLst/>
              <a:cxnLst/>
              <a:rect l="l" t="t" r="r" b="b"/>
              <a:pathLst>
                <a:path w="735" h="1602" extrusionOk="0">
                  <a:moveTo>
                    <a:pt x="701" y="0"/>
                  </a:moveTo>
                  <a:lnTo>
                    <a:pt x="567" y="67"/>
                  </a:lnTo>
                  <a:cubicBezTo>
                    <a:pt x="567" y="67"/>
                    <a:pt x="567" y="67"/>
                    <a:pt x="534" y="100"/>
                  </a:cubicBezTo>
                  <a:cubicBezTo>
                    <a:pt x="534" y="100"/>
                    <a:pt x="534" y="133"/>
                    <a:pt x="534" y="133"/>
                  </a:cubicBezTo>
                  <a:lnTo>
                    <a:pt x="534" y="801"/>
                  </a:lnTo>
                  <a:cubicBezTo>
                    <a:pt x="534" y="867"/>
                    <a:pt x="534" y="967"/>
                    <a:pt x="501" y="1034"/>
                  </a:cubicBezTo>
                  <a:cubicBezTo>
                    <a:pt x="467" y="1134"/>
                    <a:pt x="434" y="1168"/>
                    <a:pt x="367" y="1201"/>
                  </a:cubicBezTo>
                  <a:cubicBezTo>
                    <a:pt x="334" y="1234"/>
                    <a:pt x="309" y="1251"/>
                    <a:pt x="288" y="1251"/>
                  </a:cubicBezTo>
                  <a:cubicBezTo>
                    <a:pt x="267" y="1251"/>
                    <a:pt x="250" y="1234"/>
                    <a:pt x="234" y="1201"/>
                  </a:cubicBezTo>
                  <a:cubicBezTo>
                    <a:pt x="200" y="1134"/>
                    <a:pt x="200" y="1067"/>
                    <a:pt x="200" y="1001"/>
                  </a:cubicBezTo>
                  <a:lnTo>
                    <a:pt x="200" y="367"/>
                  </a:lnTo>
                  <a:cubicBezTo>
                    <a:pt x="200" y="367"/>
                    <a:pt x="200" y="334"/>
                    <a:pt x="200" y="334"/>
                  </a:cubicBezTo>
                  <a:lnTo>
                    <a:pt x="167" y="334"/>
                  </a:lnTo>
                  <a:lnTo>
                    <a:pt x="34" y="400"/>
                  </a:lnTo>
                  <a:cubicBezTo>
                    <a:pt x="34" y="400"/>
                    <a:pt x="0" y="434"/>
                    <a:pt x="0" y="434"/>
                  </a:cubicBezTo>
                  <a:cubicBezTo>
                    <a:pt x="0" y="467"/>
                    <a:pt x="0" y="467"/>
                    <a:pt x="0" y="500"/>
                  </a:cubicBezTo>
                  <a:lnTo>
                    <a:pt x="0" y="1134"/>
                  </a:lnTo>
                  <a:cubicBezTo>
                    <a:pt x="0" y="1234"/>
                    <a:pt x="0" y="1301"/>
                    <a:pt x="0" y="1368"/>
                  </a:cubicBezTo>
                  <a:cubicBezTo>
                    <a:pt x="0" y="1434"/>
                    <a:pt x="34" y="1468"/>
                    <a:pt x="67" y="1534"/>
                  </a:cubicBezTo>
                  <a:cubicBezTo>
                    <a:pt x="67" y="1568"/>
                    <a:pt x="100" y="1568"/>
                    <a:pt x="167" y="1601"/>
                  </a:cubicBezTo>
                  <a:cubicBezTo>
                    <a:pt x="200" y="1601"/>
                    <a:pt x="267" y="1568"/>
                    <a:pt x="334" y="1534"/>
                  </a:cubicBezTo>
                  <a:cubicBezTo>
                    <a:pt x="367" y="1501"/>
                    <a:pt x="434" y="1468"/>
                    <a:pt x="467" y="1401"/>
                  </a:cubicBezTo>
                  <a:cubicBezTo>
                    <a:pt x="501" y="1368"/>
                    <a:pt x="534" y="1301"/>
                    <a:pt x="534" y="1268"/>
                  </a:cubicBezTo>
                  <a:lnTo>
                    <a:pt x="534" y="1301"/>
                  </a:lnTo>
                  <a:cubicBezTo>
                    <a:pt x="534" y="1334"/>
                    <a:pt x="534" y="1334"/>
                    <a:pt x="534" y="1368"/>
                  </a:cubicBezTo>
                  <a:lnTo>
                    <a:pt x="567" y="1368"/>
                  </a:lnTo>
                  <a:lnTo>
                    <a:pt x="701" y="1301"/>
                  </a:lnTo>
                  <a:cubicBezTo>
                    <a:pt x="701" y="1268"/>
                    <a:pt x="734" y="1268"/>
                    <a:pt x="734" y="1234"/>
                  </a:cubicBezTo>
                  <a:cubicBezTo>
                    <a:pt x="734" y="1234"/>
                    <a:pt x="734" y="1201"/>
                    <a:pt x="734" y="1201"/>
                  </a:cubicBezTo>
                  <a:lnTo>
                    <a:pt x="734" y="33"/>
                  </a:lnTo>
                  <a:cubicBezTo>
                    <a:pt x="734" y="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235;p75">
              <a:extLst>
                <a:ext uri="{FF2B5EF4-FFF2-40B4-BE49-F238E27FC236}">
                  <a16:creationId xmlns:a16="http://schemas.microsoft.com/office/drawing/2014/main" id="{C9624AE0-9C45-9F98-8DF7-BF757E9B8F3B}"/>
                </a:ext>
              </a:extLst>
            </p:cNvPr>
            <p:cNvSpPr/>
            <p:nvPr/>
          </p:nvSpPr>
          <p:spPr>
            <a:xfrm>
              <a:off x="2403550" y="3883700"/>
              <a:ext cx="20050" cy="35400"/>
            </a:xfrm>
            <a:custGeom>
              <a:avLst/>
              <a:gdLst/>
              <a:ahLst/>
              <a:cxnLst/>
              <a:rect l="l" t="t" r="r" b="b"/>
              <a:pathLst>
                <a:path w="802" h="1416" extrusionOk="0">
                  <a:moveTo>
                    <a:pt x="501" y="315"/>
                  </a:moveTo>
                  <a:cubicBezTo>
                    <a:pt x="501" y="315"/>
                    <a:pt x="534" y="315"/>
                    <a:pt x="534" y="348"/>
                  </a:cubicBezTo>
                  <a:cubicBezTo>
                    <a:pt x="568" y="348"/>
                    <a:pt x="568" y="382"/>
                    <a:pt x="568" y="415"/>
                  </a:cubicBezTo>
                  <a:cubicBezTo>
                    <a:pt x="568" y="415"/>
                    <a:pt x="568" y="448"/>
                    <a:pt x="568" y="482"/>
                  </a:cubicBezTo>
                  <a:lnTo>
                    <a:pt x="201" y="682"/>
                  </a:lnTo>
                  <a:cubicBezTo>
                    <a:pt x="201" y="615"/>
                    <a:pt x="234" y="548"/>
                    <a:pt x="268" y="515"/>
                  </a:cubicBezTo>
                  <a:cubicBezTo>
                    <a:pt x="268" y="482"/>
                    <a:pt x="301" y="448"/>
                    <a:pt x="334" y="415"/>
                  </a:cubicBezTo>
                  <a:cubicBezTo>
                    <a:pt x="334" y="382"/>
                    <a:pt x="368" y="348"/>
                    <a:pt x="401" y="348"/>
                  </a:cubicBezTo>
                  <a:cubicBezTo>
                    <a:pt x="434" y="315"/>
                    <a:pt x="468" y="315"/>
                    <a:pt x="501" y="315"/>
                  </a:cubicBezTo>
                  <a:close/>
                  <a:moveTo>
                    <a:pt x="510" y="1"/>
                  </a:moveTo>
                  <a:cubicBezTo>
                    <a:pt x="465" y="1"/>
                    <a:pt x="425" y="25"/>
                    <a:pt x="401" y="48"/>
                  </a:cubicBezTo>
                  <a:cubicBezTo>
                    <a:pt x="334" y="81"/>
                    <a:pt x="268" y="115"/>
                    <a:pt x="234" y="182"/>
                  </a:cubicBezTo>
                  <a:cubicBezTo>
                    <a:pt x="167" y="248"/>
                    <a:pt x="134" y="315"/>
                    <a:pt x="101" y="415"/>
                  </a:cubicBezTo>
                  <a:cubicBezTo>
                    <a:pt x="67" y="482"/>
                    <a:pt x="34" y="582"/>
                    <a:pt x="34" y="682"/>
                  </a:cubicBezTo>
                  <a:cubicBezTo>
                    <a:pt x="1" y="749"/>
                    <a:pt x="1" y="849"/>
                    <a:pt x="1" y="949"/>
                  </a:cubicBezTo>
                  <a:cubicBezTo>
                    <a:pt x="1" y="1015"/>
                    <a:pt x="1" y="1082"/>
                    <a:pt x="1" y="1182"/>
                  </a:cubicBezTo>
                  <a:cubicBezTo>
                    <a:pt x="34" y="1216"/>
                    <a:pt x="67" y="1282"/>
                    <a:pt x="101" y="1316"/>
                  </a:cubicBezTo>
                  <a:cubicBezTo>
                    <a:pt x="134" y="1382"/>
                    <a:pt x="167" y="1382"/>
                    <a:pt x="201" y="1416"/>
                  </a:cubicBezTo>
                  <a:cubicBezTo>
                    <a:pt x="268" y="1416"/>
                    <a:pt x="334" y="1382"/>
                    <a:pt x="368" y="1349"/>
                  </a:cubicBezTo>
                  <a:cubicBezTo>
                    <a:pt x="434" y="1316"/>
                    <a:pt x="501" y="1282"/>
                    <a:pt x="534" y="1216"/>
                  </a:cubicBezTo>
                  <a:cubicBezTo>
                    <a:pt x="601" y="1182"/>
                    <a:pt x="634" y="1116"/>
                    <a:pt x="668" y="1082"/>
                  </a:cubicBezTo>
                  <a:cubicBezTo>
                    <a:pt x="701" y="1015"/>
                    <a:pt x="701" y="982"/>
                    <a:pt x="735" y="915"/>
                  </a:cubicBezTo>
                  <a:cubicBezTo>
                    <a:pt x="735" y="882"/>
                    <a:pt x="735" y="849"/>
                    <a:pt x="735" y="815"/>
                  </a:cubicBezTo>
                  <a:cubicBezTo>
                    <a:pt x="768" y="782"/>
                    <a:pt x="768" y="782"/>
                    <a:pt x="735" y="782"/>
                  </a:cubicBezTo>
                  <a:lnTo>
                    <a:pt x="601" y="849"/>
                  </a:lnTo>
                  <a:lnTo>
                    <a:pt x="568" y="882"/>
                  </a:lnTo>
                  <a:cubicBezTo>
                    <a:pt x="534" y="882"/>
                    <a:pt x="534" y="915"/>
                    <a:pt x="534" y="915"/>
                  </a:cubicBezTo>
                  <a:cubicBezTo>
                    <a:pt x="501" y="949"/>
                    <a:pt x="501" y="982"/>
                    <a:pt x="468" y="982"/>
                  </a:cubicBezTo>
                  <a:cubicBezTo>
                    <a:pt x="468" y="1015"/>
                    <a:pt x="434" y="1049"/>
                    <a:pt x="401" y="1049"/>
                  </a:cubicBezTo>
                  <a:cubicBezTo>
                    <a:pt x="368" y="1049"/>
                    <a:pt x="334" y="1082"/>
                    <a:pt x="334" y="1082"/>
                  </a:cubicBezTo>
                  <a:lnTo>
                    <a:pt x="268" y="1082"/>
                  </a:lnTo>
                  <a:cubicBezTo>
                    <a:pt x="234" y="1082"/>
                    <a:pt x="234" y="1049"/>
                    <a:pt x="234" y="1015"/>
                  </a:cubicBezTo>
                  <a:cubicBezTo>
                    <a:pt x="201" y="982"/>
                    <a:pt x="201" y="982"/>
                    <a:pt x="234" y="949"/>
                  </a:cubicBezTo>
                  <a:lnTo>
                    <a:pt x="768" y="615"/>
                  </a:lnTo>
                  <a:cubicBezTo>
                    <a:pt x="768" y="615"/>
                    <a:pt x="801" y="615"/>
                    <a:pt x="801" y="582"/>
                  </a:cubicBezTo>
                  <a:cubicBezTo>
                    <a:pt x="801" y="582"/>
                    <a:pt x="801" y="548"/>
                    <a:pt x="801" y="548"/>
                  </a:cubicBezTo>
                  <a:lnTo>
                    <a:pt x="801" y="448"/>
                  </a:lnTo>
                  <a:cubicBezTo>
                    <a:pt x="801" y="382"/>
                    <a:pt x="801" y="282"/>
                    <a:pt x="768" y="215"/>
                  </a:cubicBezTo>
                  <a:cubicBezTo>
                    <a:pt x="768" y="148"/>
                    <a:pt x="735" y="115"/>
                    <a:pt x="701" y="81"/>
                  </a:cubicBezTo>
                  <a:cubicBezTo>
                    <a:pt x="668" y="15"/>
                    <a:pt x="601" y="15"/>
                    <a:pt x="568" y="15"/>
                  </a:cubicBezTo>
                  <a:cubicBezTo>
                    <a:pt x="548" y="5"/>
                    <a:pt x="529" y="1"/>
                    <a:pt x="5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236;p75">
              <a:extLst>
                <a:ext uri="{FF2B5EF4-FFF2-40B4-BE49-F238E27FC236}">
                  <a16:creationId xmlns:a16="http://schemas.microsoft.com/office/drawing/2014/main" id="{B832928E-4B77-9AA7-BBD9-684D0C175E80}"/>
                </a:ext>
              </a:extLst>
            </p:cNvPr>
            <p:cNvSpPr/>
            <p:nvPr/>
          </p:nvSpPr>
          <p:spPr>
            <a:xfrm>
              <a:off x="2258450" y="3532975"/>
              <a:ext cx="28375" cy="57350"/>
            </a:xfrm>
            <a:custGeom>
              <a:avLst/>
              <a:gdLst/>
              <a:ahLst/>
              <a:cxnLst/>
              <a:rect l="l" t="t" r="r" b="b"/>
              <a:pathLst>
                <a:path w="1135" h="2294" extrusionOk="0">
                  <a:moveTo>
                    <a:pt x="301" y="667"/>
                  </a:moveTo>
                  <a:cubicBezTo>
                    <a:pt x="301" y="701"/>
                    <a:pt x="301" y="734"/>
                    <a:pt x="301" y="768"/>
                  </a:cubicBezTo>
                  <a:cubicBezTo>
                    <a:pt x="301" y="768"/>
                    <a:pt x="301" y="801"/>
                    <a:pt x="301" y="8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968"/>
                  </a:cubicBezTo>
                  <a:cubicBezTo>
                    <a:pt x="301" y="1001"/>
                    <a:pt x="301" y="1034"/>
                    <a:pt x="301" y="1068"/>
                  </a:cubicBezTo>
                  <a:cubicBezTo>
                    <a:pt x="301" y="1101"/>
                    <a:pt x="267" y="1134"/>
                    <a:pt x="234" y="1168"/>
                  </a:cubicBezTo>
                  <a:lnTo>
                    <a:pt x="167" y="1168"/>
                  </a:lnTo>
                  <a:cubicBezTo>
                    <a:pt x="167" y="1134"/>
                    <a:pt x="167" y="1101"/>
                    <a:pt x="167" y="1068"/>
                  </a:cubicBezTo>
                  <a:cubicBezTo>
                    <a:pt x="167" y="1068"/>
                    <a:pt x="167" y="1034"/>
                    <a:pt x="167" y="1034"/>
                  </a:cubicBezTo>
                  <a:lnTo>
                    <a:pt x="167" y="901"/>
                  </a:lnTo>
                  <a:cubicBezTo>
                    <a:pt x="167" y="868"/>
                    <a:pt x="167" y="868"/>
                    <a:pt x="167" y="868"/>
                  </a:cubicBezTo>
                  <a:cubicBezTo>
                    <a:pt x="167" y="834"/>
                    <a:pt x="167" y="768"/>
                    <a:pt x="167" y="768"/>
                  </a:cubicBezTo>
                  <a:cubicBezTo>
                    <a:pt x="201" y="734"/>
                    <a:pt x="201" y="701"/>
                    <a:pt x="234" y="667"/>
                  </a:cubicBezTo>
                  <a:close/>
                  <a:moveTo>
                    <a:pt x="334" y="434"/>
                  </a:moveTo>
                  <a:cubicBezTo>
                    <a:pt x="301" y="434"/>
                    <a:pt x="234" y="434"/>
                    <a:pt x="234" y="467"/>
                  </a:cubicBezTo>
                  <a:cubicBezTo>
                    <a:pt x="167" y="501"/>
                    <a:pt x="134" y="501"/>
                    <a:pt x="101" y="534"/>
                  </a:cubicBezTo>
                  <a:cubicBezTo>
                    <a:pt x="101" y="601"/>
                    <a:pt x="67" y="634"/>
                    <a:pt x="34" y="667"/>
                  </a:cubicBezTo>
                  <a:cubicBezTo>
                    <a:pt x="34" y="701"/>
                    <a:pt x="1" y="734"/>
                    <a:pt x="1" y="801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068"/>
                  </a:lnTo>
                  <a:lnTo>
                    <a:pt x="1" y="1201"/>
                  </a:lnTo>
                  <a:cubicBezTo>
                    <a:pt x="1" y="1235"/>
                    <a:pt x="1" y="1268"/>
                    <a:pt x="1" y="1301"/>
                  </a:cubicBezTo>
                  <a:cubicBezTo>
                    <a:pt x="1" y="1335"/>
                    <a:pt x="1" y="1335"/>
                    <a:pt x="34" y="1368"/>
                  </a:cubicBezTo>
                  <a:cubicBezTo>
                    <a:pt x="67" y="1401"/>
                    <a:pt x="101" y="1401"/>
                    <a:pt x="101" y="1401"/>
                  </a:cubicBezTo>
                  <a:cubicBezTo>
                    <a:pt x="134" y="1401"/>
                    <a:pt x="201" y="1368"/>
                    <a:pt x="234" y="1368"/>
                  </a:cubicBezTo>
                  <a:cubicBezTo>
                    <a:pt x="267" y="1335"/>
                    <a:pt x="301" y="1301"/>
                    <a:pt x="334" y="1268"/>
                  </a:cubicBezTo>
                  <a:cubicBezTo>
                    <a:pt x="334" y="1235"/>
                    <a:pt x="367" y="1201"/>
                    <a:pt x="401" y="1168"/>
                  </a:cubicBezTo>
                  <a:cubicBezTo>
                    <a:pt x="401" y="1134"/>
                    <a:pt x="434" y="1068"/>
                    <a:pt x="434" y="1034"/>
                  </a:cubicBezTo>
                  <a:cubicBezTo>
                    <a:pt x="434" y="1001"/>
                    <a:pt x="434" y="968"/>
                    <a:pt x="434" y="901"/>
                  </a:cubicBezTo>
                  <a:lnTo>
                    <a:pt x="434" y="768"/>
                  </a:lnTo>
                  <a:lnTo>
                    <a:pt x="434" y="634"/>
                  </a:lnTo>
                  <a:cubicBezTo>
                    <a:pt x="434" y="601"/>
                    <a:pt x="434" y="567"/>
                    <a:pt x="434" y="534"/>
                  </a:cubicBezTo>
                  <a:cubicBezTo>
                    <a:pt x="434" y="501"/>
                    <a:pt x="401" y="467"/>
                    <a:pt x="401" y="467"/>
                  </a:cubicBezTo>
                  <a:cubicBezTo>
                    <a:pt x="367" y="434"/>
                    <a:pt x="334" y="434"/>
                    <a:pt x="334" y="434"/>
                  </a:cubicBezTo>
                  <a:close/>
                  <a:moveTo>
                    <a:pt x="1001" y="1134"/>
                  </a:moveTo>
                  <a:cubicBezTo>
                    <a:pt x="1001" y="1168"/>
                    <a:pt x="1001" y="1201"/>
                    <a:pt x="1001" y="1235"/>
                  </a:cubicBezTo>
                  <a:lnTo>
                    <a:pt x="1001" y="1468"/>
                  </a:lnTo>
                  <a:cubicBezTo>
                    <a:pt x="1001" y="1468"/>
                    <a:pt x="1001" y="1501"/>
                    <a:pt x="1001" y="1535"/>
                  </a:cubicBezTo>
                  <a:cubicBezTo>
                    <a:pt x="1001" y="1568"/>
                    <a:pt x="968" y="1601"/>
                    <a:pt x="935" y="1601"/>
                  </a:cubicBezTo>
                  <a:lnTo>
                    <a:pt x="868" y="1601"/>
                  </a:lnTo>
                  <a:cubicBezTo>
                    <a:pt x="868" y="1601"/>
                    <a:pt x="868" y="1568"/>
                    <a:pt x="868" y="1535"/>
                  </a:cubicBezTo>
                  <a:cubicBezTo>
                    <a:pt x="868" y="1535"/>
                    <a:pt x="868" y="1501"/>
                    <a:pt x="868" y="1501"/>
                  </a:cubicBezTo>
                  <a:lnTo>
                    <a:pt x="868" y="1368"/>
                  </a:lnTo>
                  <a:cubicBezTo>
                    <a:pt x="868" y="1335"/>
                    <a:pt x="868" y="1335"/>
                    <a:pt x="868" y="1301"/>
                  </a:cubicBezTo>
                  <a:cubicBezTo>
                    <a:pt x="868" y="1268"/>
                    <a:pt x="868" y="1235"/>
                    <a:pt x="868" y="1201"/>
                  </a:cubicBezTo>
                  <a:cubicBezTo>
                    <a:pt x="901" y="1168"/>
                    <a:pt x="901" y="1168"/>
                    <a:pt x="935" y="1134"/>
                  </a:cubicBezTo>
                  <a:close/>
                  <a:moveTo>
                    <a:pt x="1035" y="901"/>
                  </a:moveTo>
                  <a:cubicBezTo>
                    <a:pt x="1001" y="901"/>
                    <a:pt x="935" y="901"/>
                    <a:pt x="935" y="934"/>
                  </a:cubicBezTo>
                  <a:lnTo>
                    <a:pt x="901" y="934"/>
                  </a:lnTo>
                  <a:cubicBezTo>
                    <a:pt x="868" y="968"/>
                    <a:pt x="834" y="1001"/>
                    <a:pt x="801" y="1034"/>
                  </a:cubicBezTo>
                  <a:cubicBezTo>
                    <a:pt x="801" y="1068"/>
                    <a:pt x="768" y="1101"/>
                    <a:pt x="734" y="1134"/>
                  </a:cubicBezTo>
                  <a:cubicBezTo>
                    <a:pt x="734" y="1168"/>
                    <a:pt x="701" y="1235"/>
                    <a:pt x="701" y="1268"/>
                  </a:cubicBezTo>
                  <a:cubicBezTo>
                    <a:pt x="701" y="1301"/>
                    <a:pt x="701" y="1335"/>
                    <a:pt x="701" y="1401"/>
                  </a:cubicBezTo>
                  <a:lnTo>
                    <a:pt x="701" y="1668"/>
                  </a:lnTo>
                  <a:cubicBezTo>
                    <a:pt x="701" y="1702"/>
                    <a:pt x="701" y="1735"/>
                    <a:pt x="701" y="1768"/>
                  </a:cubicBezTo>
                  <a:cubicBezTo>
                    <a:pt x="701" y="1802"/>
                    <a:pt x="734" y="1835"/>
                    <a:pt x="734" y="1835"/>
                  </a:cubicBezTo>
                  <a:cubicBezTo>
                    <a:pt x="768" y="1868"/>
                    <a:pt x="801" y="1868"/>
                    <a:pt x="801" y="1868"/>
                  </a:cubicBezTo>
                  <a:cubicBezTo>
                    <a:pt x="868" y="1868"/>
                    <a:pt x="901" y="1868"/>
                    <a:pt x="935" y="1835"/>
                  </a:cubicBezTo>
                  <a:cubicBezTo>
                    <a:pt x="968" y="1802"/>
                    <a:pt x="1001" y="1802"/>
                    <a:pt x="1035" y="1735"/>
                  </a:cubicBezTo>
                  <a:cubicBezTo>
                    <a:pt x="1035" y="1702"/>
                    <a:pt x="1068" y="1668"/>
                    <a:pt x="1101" y="1635"/>
                  </a:cubicBezTo>
                  <a:cubicBezTo>
                    <a:pt x="1135" y="1601"/>
                    <a:pt x="1135" y="1568"/>
                    <a:pt x="1135" y="1501"/>
                  </a:cubicBezTo>
                  <a:cubicBezTo>
                    <a:pt x="1135" y="1468"/>
                    <a:pt x="1135" y="1435"/>
                    <a:pt x="1135" y="1368"/>
                  </a:cubicBezTo>
                  <a:lnTo>
                    <a:pt x="1135" y="1235"/>
                  </a:lnTo>
                  <a:lnTo>
                    <a:pt x="1135" y="1101"/>
                  </a:lnTo>
                  <a:cubicBezTo>
                    <a:pt x="1135" y="1068"/>
                    <a:pt x="1135" y="1034"/>
                    <a:pt x="1135" y="1001"/>
                  </a:cubicBezTo>
                  <a:cubicBezTo>
                    <a:pt x="1135" y="968"/>
                    <a:pt x="1135" y="934"/>
                    <a:pt x="1101" y="934"/>
                  </a:cubicBezTo>
                  <a:cubicBezTo>
                    <a:pt x="1068" y="901"/>
                    <a:pt x="1035" y="901"/>
                    <a:pt x="1035" y="901"/>
                  </a:cubicBezTo>
                  <a:close/>
                  <a:moveTo>
                    <a:pt x="1035" y="0"/>
                  </a:moveTo>
                  <a:lnTo>
                    <a:pt x="935" y="67"/>
                  </a:lnTo>
                  <a:cubicBezTo>
                    <a:pt x="901" y="67"/>
                    <a:pt x="901" y="100"/>
                    <a:pt x="901" y="100"/>
                  </a:cubicBezTo>
                  <a:lnTo>
                    <a:pt x="868" y="134"/>
                  </a:lnTo>
                  <a:lnTo>
                    <a:pt x="67" y="2269"/>
                  </a:lnTo>
                  <a:cubicBezTo>
                    <a:pt x="67" y="2285"/>
                    <a:pt x="67" y="2294"/>
                    <a:pt x="71" y="2294"/>
                  </a:cubicBezTo>
                  <a:cubicBezTo>
                    <a:pt x="76" y="2294"/>
                    <a:pt x="84" y="2285"/>
                    <a:pt x="101" y="2269"/>
                  </a:cubicBezTo>
                  <a:lnTo>
                    <a:pt x="201" y="2235"/>
                  </a:lnTo>
                  <a:lnTo>
                    <a:pt x="234" y="2202"/>
                  </a:lnTo>
                  <a:lnTo>
                    <a:pt x="267" y="2135"/>
                  </a:lnTo>
                  <a:lnTo>
                    <a:pt x="1068" y="67"/>
                  </a:lnTo>
                  <a:cubicBezTo>
                    <a:pt x="1068" y="67"/>
                    <a:pt x="1068" y="34"/>
                    <a:pt x="1068" y="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237;p75">
              <a:extLst>
                <a:ext uri="{FF2B5EF4-FFF2-40B4-BE49-F238E27FC236}">
                  <a16:creationId xmlns:a16="http://schemas.microsoft.com/office/drawing/2014/main" id="{A2672543-6B7B-80F1-8DF9-01C29AEAA82D}"/>
                </a:ext>
              </a:extLst>
            </p:cNvPr>
            <p:cNvSpPr/>
            <p:nvPr/>
          </p:nvSpPr>
          <p:spPr>
            <a:xfrm>
              <a:off x="2300150" y="3527125"/>
              <a:ext cx="20875" cy="36725"/>
            </a:xfrm>
            <a:custGeom>
              <a:avLst/>
              <a:gdLst/>
              <a:ahLst/>
              <a:cxnLst/>
              <a:rect l="l" t="t" r="r" b="b"/>
              <a:pathLst>
                <a:path w="835" h="1469" extrusionOk="0">
                  <a:moveTo>
                    <a:pt x="534" y="334"/>
                  </a:moveTo>
                  <a:cubicBezTo>
                    <a:pt x="567" y="334"/>
                    <a:pt x="567" y="368"/>
                    <a:pt x="601" y="401"/>
                  </a:cubicBezTo>
                  <a:cubicBezTo>
                    <a:pt x="601" y="434"/>
                    <a:pt x="601" y="468"/>
                    <a:pt x="601" y="501"/>
                  </a:cubicBezTo>
                  <a:lnTo>
                    <a:pt x="601" y="735"/>
                  </a:lnTo>
                  <a:cubicBezTo>
                    <a:pt x="601" y="768"/>
                    <a:pt x="601" y="835"/>
                    <a:pt x="601" y="868"/>
                  </a:cubicBezTo>
                  <a:cubicBezTo>
                    <a:pt x="567" y="901"/>
                    <a:pt x="567" y="968"/>
                    <a:pt x="534" y="1002"/>
                  </a:cubicBezTo>
                  <a:cubicBezTo>
                    <a:pt x="534" y="1002"/>
                    <a:pt x="501" y="1035"/>
                    <a:pt x="467" y="1068"/>
                  </a:cubicBezTo>
                  <a:cubicBezTo>
                    <a:pt x="467" y="1068"/>
                    <a:pt x="434" y="1102"/>
                    <a:pt x="401" y="1102"/>
                  </a:cubicBezTo>
                  <a:cubicBezTo>
                    <a:pt x="401" y="1135"/>
                    <a:pt x="367" y="1135"/>
                    <a:pt x="334" y="1135"/>
                  </a:cubicBezTo>
                  <a:lnTo>
                    <a:pt x="301" y="1135"/>
                  </a:lnTo>
                  <a:cubicBezTo>
                    <a:pt x="267" y="1135"/>
                    <a:pt x="234" y="1102"/>
                    <a:pt x="234" y="1102"/>
                  </a:cubicBezTo>
                  <a:cubicBezTo>
                    <a:pt x="234" y="1035"/>
                    <a:pt x="201" y="1002"/>
                    <a:pt x="201" y="968"/>
                  </a:cubicBezTo>
                  <a:lnTo>
                    <a:pt x="201" y="935"/>
                  </a:lnTo>
                  <a:lnTo>
                    <a:pt x="201" y="868"/>
                  </a:lnTo>
                  <a:lnTo>
                    <a:pt x="201" y="801"/>
                  </a:lnTo>
                  <a:lnTo>
                    <a:pt x="201" y="735"/>
                  </a:lnTo>
                  <a:cubicBezTo>
                    <a:pt x="201" y="701"/>
                    <a:pt x="234" y="635"/>
                    <a:pt x="234" y="601"/>
                  </a:cubicBezTo>
                  <a:cubicBezTo>
                    <a:pt x="234" y="568"/>
                    <a:pt x="267" y="535"/>
                    <a:pt x="301" y="501"/>
                  </a:cubicBezTo>
                  <a:cubicBezTo>
                    <a:pt x="301" y="468"/>
                    <a:pt x="334" y="434"/>
                    <a:pt x="334" y="434"/>
                  </a:cubicBezTo>
                  <a:lnTo>
                    <a:pt x="401" y="368"/>
                  </a:lnTo>
                  <a:cubicBezTo>
                    <a:pt x="434" y="368"/>
                    <a:pt x="467" y="334"/>
                    <a:pt x="467" y="334"/>
                  </a:cubicBezTo>
                  <a:close/>
                  <a:moveTo>
                    <a:pt x="567" y="1"/>
                  </a:moveTo>
                  <a:cubicBezTo>
                    <a:pt x="501" y="1"/>
                    <a:pt x="467" y="34"/>
                    <a:pt x="401" y="68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0" y="468"/>
                    <a:pt x="67" y="535"/>
                    <a:pt x="34" y="601"/>
                  </a:cubicBezTo>
                  <a:cubicBezTo>
                    <a:pt x="0" y="701"/>
                    <a:pt x="0" y="768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68"/>
                    <a:pt x="0" y="1068"/>
                    <a:pt x="0" y="1102"/>
                  </a:cubicBezTo>
                  <a:cubicBezTo>
                    <a:pt x="0" y="1168"/>
                    <a:pt x="34" y="1235"/>
                    <a:pt x="34" y="1302"/>
                  </a:cubicBezTo>
                  <a:cubicBezTo>
                    <a:pt x="67" y="1335"/>
                    <a:pt x="100" y="1368"/>
                    <a:pt x="134" y="1402"/>
                  </a:cubicBezTo>
                  <a:cubicBezTo>
                    <a:pt x="167" y="1435"/>
                    <a:pt x="201" y="1469"/>
                    <a:pt x="267" y="1469"/>
                  </a:cubicBezTo>
                  <a:cubicBezTo>
                    <a:pt x="301" y="1469"/>
                    <a:pt x="367" y="1435"/>
                    <a:pt x="401" y="1402"/>
                  </a:cubicBezTo>
                  <a:cubicBezTo>
                    <a:pt x="467" y="1368"/>
                    <a:pt x="534" y="1335"/>
                    <a:pt x="567" y="1268"/>
                  </a:cubicBezTo>
                  <a:cubicBezTo>
                    <a:pt x="634" y="1202"/>
                    <a:pt x="668" y="1168"/>
                    <a:pt x="701" y="1068"/>
                  </a:cubicBezTo>
                  <a:cubicBezTo>
                    <a:pt x="734" y="1002"/>
                    <a:pt x="768" y="935"/>
                    <a:pt x="768" y="868"/>
                  </a:cubicBezTo>
                  <a:cubicBezTo>
                    <a:pt x="801" y="801"/>
                    <a:pt x="801" y="701"/>
                    <a:pt x="834" y="635"/>
                  </a:cubicBezTo>
                  <a:cubicBezTo>
                    <a:pt x="834" y="601"/>
                    <a:pt x="834" y="601"/>
                    <a:pt x="834" y="568"/>
                  </a:cubicBezTo>
                  <a:lnTo>
                    <a:pt x="834" y="434"/>
                  </a:lnTo>
                  <a:cubicBezTo>
                    <a:pt x="834" y="401"/>
                    <a:pt x="834" y="401"/>
                    <a:pt x="834" y="368"/>
                  </a:cubicBezTo>
                  <a:cubicBezTo>
                    <a:pt x="801" y="301"/>
                    <a:pt x="801" y="234"/>
                    <a:pt x="768" y="168"/>
                  </a:cubicBezTo>
                  <a:cubicBezTo>
                    <a:pt x="768" y="134"/>
                    <a:pt x="734" y="101"/>
                    <a:pt x="701" y="68"/>
                  </a:cubicBezTo>
                  <a:cubicBezTo>
                    <a:pt x="668" y="34"/>
                    <a:pt x="601" y="1"/>
                    <a:pt x="5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238;p75">
              <a:extLst>
                <a:ext uri="{FF2B5EF4-FFF2-40B4-BE49-F238E27FC236}">
                  <a16:creationId xmlns:a16="http://schemas.microsoft.com/office/drawing/2014/main" id="{71533267-47BA-F249-7C68-54359E48FDB8}"/>
                </a:ext>
              </a:extLst>
            </p:cNvPr>
            <p:cNvSpPr/>
            <p:nvPr/>
          </p:nvSpPr>
          <p:spPr>
            <a:xfrm>
              <a:off x="2324325" y="3499000"/>
              <a:ext cx="15050" cy="52350"/>
            </a:xfrm>
            <a:custGeom>
              <a:avLst/>
              <a:gdLst/>
              <a:ahLst/>
              <a:cxnLst/>
              <a:rect l="l" t="t" r="r" b="b"/>
              <a:pathLst>
                <a:path w="602" h="2094" extrusionOk="0">
                  <a:moveTo>
                    <a:pt x="572" y="0"/>
                  </a:moveTo>
                  <a:cubicBezTo>
                    <a:pt x="568" y="0"/>
                    <a:pt x="568" y="8"/>
                    <a:pt x="568" y="25"/>
                  </a:cubicBezTo>
                  <a:lnTo>
                    <a:pt x="434" y="92"/>
                  </a:lnTo>
                  <a:cubicBezTo>
                    <a:pt x="368" y="125"/>
                    <a:pt x="334" y="158"/>
                    <a:pt x="301" y="192"/>
                  </a:cubicBezTo>
                  <a:cubicBezTo>
                    <a:pt x="268" y="225"/>
                    <a:pt x="234" y="292"/>
                    <a:pt x="201" y="325"/>
                  </a:cubicBezTo>
                  <a:cubicBezTo>
                    <a:pt x="168" y="392"/>
                    <a:pt x="134" y="425"/>
                    <a:pt x="134" y="492"/>
                  </a:cubicBezTo>
                  <a:cubicBezTo>
                    <a:pt x="134" y="559"/>
                    <a:pt x="134" y="625"/>
                    <a:pt x="134" y="726"/>
                  </a:cubicBezTo>
                  <a:lnTo>
                    <a:pt x="134" y="826"/>
                  </a:lnTo>
                  <a:lnTo>
                    <a:pt x="34" y="892"/>
                  </a:lnTo>
                  <a:cubicBezTo>
                    <a:pt x="1" y="892"/>
                    <a:pt x="1" y="926"/>
                    <a:pt x="1" y="926"/>
                  </a:cubicBezTo>
                  <a:cubicBezTo>
                    <a:pt x="1" y="959"/>
                    <a:pt x="1" y="959"/>
                    <a:pt x="1" y="992"/>
                  </a:cubicBezTo>
                  <a:lnTo>
                    <a:pt x="1" y="1159"/>
                  </a:lnTo>
                  <a:cubicBezTo>
                    <a:pt x="1" y="1159"/>
                    <a:pt x="1" y="1159"/>
                    <a:pt x="1" y="1193"/>
                  </a:cubicBezTo>
                  <a:lnTo>
                    <a:pt x="34" y="1193"/>
                  </a:lnTo>
                  <a:lnTo>
                    <a:pt x="134" y="1126"/>
                  </a:lnTo>
                  <a:lnTo>
                    <a:pt x="134" y="2060"/>
                  </a:lnTo>
                  <a:cubicBezTo>
                    <a:pt x="134" y="2060"/>
                    <a:pt x="134" y="2093"/>
                    <a:pt x="134" y="2093"/>
                  </a:cubicBezTo>
                  <a:lnTo>
                    <a:pt x="168" y="2093"/>
                  </a:lnTo>
                  <a:lnTo>
                    <a:pt x="301" y="2026"/>
                  </a:lnTo>
                  <a:cubicBezTo>
                    <a:pt x="301" y="2026"/>
                    <a:pt x="301" y="1993"/>
                    <a:pt x="301" y="1993"/>
                  </a:cubicBezTo>
                  <a:cubicBezTo>
                    <a:pt x="301" y="1960"/>
                    <a:pt x="301" y="1960"/>
                    <a:pt x="301" y="1926"/>
                  </a:cubicBezTo>
                  <a:lnTo>
                    <a:pt x="301" y="992"/>
                  </a:lnTo>
                  <a:lnTo>
                    <a:pt x="534" y="859"/>
                  </a:lnTo>
                  <a:cubicBezTo>
                    <a:pt x="568" y="859"/>
                    <a:pt x="568" y="859"/>
                    <a:pt x="568" y="826"/>
                  </a:cubicBezTo>
                  <a:cubicBezTo>
                    <a:pt x="568" y="826"/>
                    <a:pt x="568" y="792"/>
                    <a:pt x="568" y="792"/>
                  </a:cubicBezTo>
                  <a:lnTo>
                    <a:pt x="568" y="625"/>
                  </a:lnTo>
                  <a:cubicBezTo>
                    <a:pt x="568" y="592"/>
                    <a:pt x="568" y="592"/>
                    <a:pt x="568" y="592"/>
                  </a:cubicBezTo>
                  <a:cubicBezTo>
                    <a:pt x="568" y="575"/>
                    <a:pt x="559" y="567"/>
                    <a:pt x="551" y="567"/>
                  </a:cubicBezTo>
                  <a:cubicBezTo>
                    <a:pt x="543" y="567"/>
                    <a:pt x="534" y="575"/>
                    <a:pt x="534" y="592"/>
                  </a:cubicBezTo>
                  <a:lnTo>
                    <a:pt x="301" y="692"/>
                  </a:lnTo>
                  <a:lnTo>
                    <a:pt x="334" y="625"/>
                  </a:lnTo>
                  <a:cubicBezTo>
                    <a:pt x="301" y="559"/>
                    <a:pt x="334" y="525"/>
                    <a:pt x="368" y="459"/>
                  </a:cubicBezTo>
                  <a:cubicBezTo>
                    <a:pt x="368" y="425"/>
                    <a:pt x="401" y="392"/>
                    <a:pt x="434" y="392"/>
                  </a:cubicBezTo>
                  <a:lnTo>
                    <a:pt x="568" y="325"/>
                  </a:lnTo>
                  <a:cubicBezTo>
                    <a:pt x="568" y="292"/>
                    <a:pt x="601" y="292"/>
                    <a:pt x="601" y="259"/>
                  </a:cubicBezTo>
                  <a:cubicBezTo>
                    <a:pt x="601" y="259"/>
                    <a:pt x="601" y="225"/>
                    <a:pt x="601" y="225"/>
                  </a:cubicBezTo>
                  <a:lnTo>
                    <a:pt x="601" y="58"/>
                  </a:lnTo>
                  <a:cubicBezTo>
                    <a:pt x="601" y="25"/>
                    <a:pt x="601" y="25"/>
                    <a:pt x="601" y="25"/>
                  </a:cubicBezTo>
                  <a:cubicBezTo>
                    <a:pt x="584" y="8"/>
                    <a:pt x="576" y="0"/>
                    <a:pt x="5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239;p75">
              <a:extLst>
                <a:ext uri="{FF2B5EF4-FFF2-40B4-BE49-F238E27FC236}">
                  <a16:creationId xmlns:a16="http://schemas.microsoft.com/office/drawing/2014/main" id="{9400E46B-717B-365D-2A5E-0F7139E1A45E}"/>
                </a:ext>
              </a:extLst>
            </p:cNvPr>
            <p:cNvSpPr/>
            <p:nvPr/>
          </p:nvSpPr>
          <p:spPr>
            <a:xfrm>
              <a:off x="2351850" y="3485950"/>
              <a:ext cx="21700" cy="51225"/>
            </a:xfrm>
            <a:custGeom>
              <a:avLst/>
              <a:gdLst/>
              <a:ahLst/>
              <a:cxnLst/>
              <a:rect l="l" t="t" r="r" b="b"/>
              <a:pathLst>
                <a:path w="868" h="2049" extrusionOk="0">
                  <a:moveTo>
                    <a:pt x="531" y="366"/>
                  </a:moveTo>
                  <a:cubicBezTo>
                    <a:pt x="545" y="366"/>
                    <a:pt x="558" y="371"/>
                    <a:pt x="568" y="380"/>
                  </a:cubicBezTo>
                  <a:cubicBezTo>
                    <a:pt x="634" y="380"/>
                    <a:pt x="634" y="414"/>
                    <a:pt x="634" y="514"/>
                  </a:cubicBezTo>
                  <a:cubicBezTo>
                    <a:pt x="634" y="580"/>
                    <a:pt x="601" y="680"/>
                    <a:pt x="568" y="747"/>
                  </a:cubicBezTo>
                  <a:cubicBezTo>
                    <a:pt x="534" y="814"/>
                    <a:pt x="501" y="847"/>
                    <a:pt x="434" y="881"/>
                  </a:cubicBezTo>
                  <a:lnTo>
                    <a:pt x="201" y="1014"/>
                  </a:lnTo>
                  <a:lnTo>
                    <a:pt x="201" y="547"/>
                  </a:lnTo>
                  <a:lnTo>
                    <a:pt x="434" y="414"/>
                  </a:lnTo>
                  <a:cubicBezTo>
                    <a:pt x="458" y="390"/>
                    <a:pt x="498" y="366"/>
                    <a:pt x="531" y="366"/>
                  </a:cubicBezTo>
                  <a:close/>
                  <a:moveTo>
                    <a:pt x="624" y="0"/>
                  </a:moveTo>
                  <a:cubicBezTo>
                    <a:pt x="571" y="0"/>
                    <a:pt x="508" y="25"/>
                    <a:pt x="434" y="80"/>
                  </a:cubicBezTo>
                  <a:lnTo>
                    <a:pt x="67" y="314"/>
                  </a:lnTo>
                  <a:cubicBezTo>
                    <a:pt x="34" y="314"/>
                    <a:pt x="34" y="347"/>
                    <a:pt x="34" y="347"/>
                  </a:cubicBezTo>
                  <a:cubicBezTo>
                    <a:pt x="34" y="380"/>
                    <a:pt x="34" y="380"/>
                    <a:pt x="34" y="414"/>
                  </a:cubicBezTo>
                  <a:lnTo>
                    <a:pt x="34" y="2015"/>
                  </a:lnTo>
                  <a:cubicBezTo>
                    <a:pt x="1" y="2048"/>
                    <a:pt x="1" y="2048"/>
                    <a:pt x="34" y="2048"/>
                  </a:cubicBezTo>
                  <a:lnTo>
                    <a:pt x="67" y="2048"/>
                  </a:lnTo>
                  <a:lnTo>
                    <a:pt x="201" y="1981"/>
                  </a:lnTo>
                  <a:cubicBezTo>
                    <a:pt x="201" y="1981"/>
                    <a:pt x="201" y="1948"/>
                    <a:pt x="234" y="1948"/>
                  </a:cubicBezTo>
                  <a:cubicBezTo>
                    <a:pt x="234" y="1915"/>
                    <a:pt x="234" y="1915"/>
                    <a:pt x="234" y="1881"/>
                  </a:cubicBezTo>
                  <a:lnTo>
                    <a:pt x="234" y="1314"/>
                  </a:lnTo>
                  <a:lnTo>
                    <a:pt x="434" y="1181"/>
                  </a:lnTo>
                  <a:lnTo>
                    <a:pt x="634" y="1648"/>
                  </a:lnTo>
                  <a:cubicBezTo>
                    <a:pt x="634" y="1648"/>
                    <a:pt x="634" y="1681"/>
                    <a:pt x="634" y="1681"/>
                  </a:cubicBezTo>
                  <a:lnTo>
                    <a:pt x="701" y="1681"/>
                  </a:lnTo>
                  <a:lnTo>
                    <a:pt x="834" y="1581"/>
                  </a:lnTo>
                  <a:lnTo>
                    <a:pt x="868" y="1581"/>
                  </a:lnTo>
                  <a:cubicBezTo>
                    <a:pt x="868" y="1548"/>
                    <a:pt x="868" y="1548"/>
                    <a:pt x="868" y="1514"/>
                  </a:cubicBezTo>
                  <a:cubicBezTo>
                    <a:pt x="868" y="1514"/>
                    <a:pt x="868" y="1514"/>
                    <a:pt x="868" y="1481"/>
                  </a:cubicBezTo>
                  <a:lnTo>
                    <a:pt x="634" y="1014"/>
                  </a:lnTo>
                  <a:cubicBezTo>
                    <a:pt x="701" y="914"/>
                    <a:pt x="768" y="814"/>
                    <a:pt x="801" y="714"/>
                  </a:cubicBezTo>
                  <a:cubicBezTo>
                    <a:pt x="834" y="614"/>
                    <a:pt x="834" y="480"/>
                    <a:pt x="868" y="380"/>
                  </a:cubicBezTo>
                  <a:cubicBezTo>
                    <a:pt x="868" y="247"/>
                    <a:pt x="834" y="147"/>
                    <a:pt x="734" y="47"/>
                  </a:cubicBezTo>
                  <a:cubicBezTo>
                    <a:pt x="704" y="17"/>
                    <a:pt x="668" y="0"/>
                    <a:pt x="6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240;p75">
              <a:extLst>
                <a:ext uri="{FF2B5EF4-FFF2-40B4-BE49-F238E27FC236}">
                  <a16:creationId xmlns:a16="http://schemas.microsoft.com/office/drawing/2014/main" id="{09685053-758D-0224-5185-C810C47B1D21}"/>
                </a:ext>
              </a:extLst>
            </p:cNvPr>
            <p:cNvSpPr/>
            <p:nvPr/>
          </p:nvSpPr>
          <p:spPr>
            <a:xfrm>
              <a:off x="2376875" y="3483775"/>
              <a:ext cx="20025" cy="35050"/>
            </a:xfrm>
            <a:custGeom>
              <a:avLst/>
              <a:gdLst/>
              <a:ahLst/>
              <a:cxnLst/>
              <a:rect l="l" t="t" r="r" b="b"/>
              <a:pathLst>
                <a:path w="801" h="1402" extrusionOk="0">
                  <a:moveTo>
                    <a:pt x="534" y="300"/>
                  </a:moveTo>
                  <a:cubicBezTo>
                    <a:pt x="534" y="300"/>
                    <a:pt x="567" y="300"/>
                    <a:pt x="567" y="334"/>
                  </a:cubicBezTo>
                  <a:cubicBezTo>
                    <a:pt x="601" y="334"/>
                    <a:pt x="601" y="367"/>
                    <a:pt x="601" y="401"/>
                  </a:cubicBezTo>
                  <a:cubicBezTo>
                    <a:pt x="601" y="401"/>
                    <a:pt x="601" y="434"/>
                    <a:pt x="601" y="467"/>
                  </a:cubicBezTo>
                  <a:lnTo>
                    <a:pt x="234" y="667"/>
                  </a:lnTo>
                  <a:lnTo>
                    <a:pt x="234" y="601"/>
                  </a:lnTo>
                  <a:cubicBezTo>
                    <a:pt x="234" y="567"/>
                    <a:pt x="267" y="534"/>
                    <a:pt x="267" y="501"/>
                  </a:cubicBezTo>
                  <a:lnTo>
                    <a:pt x="334" y="401"/>
                  </a:lnTo>
                  <a:cubicBezTo>
                    <a:pt x="367" y="367"/>
                    <a:pt x="367" y="367"/>
                    <a:pt x="401" y="334"/>
                  </a:cubicBezTo>
                  <a:cubicBezTo>
                    <a:pt x="434" y="300"/>
                    <a:pt x="467" y="300"/>
                    <a:pt x="534" y="300"/>
                  </a:cubicBezTo>
                  <a:close/>
                  <a:moveTo>
                    <a:pt x="567" y="0"/>
                  </a:moveTo>
                  <a:cubicBezTo>
                    <a:pt x="501" y="0"/>
                    <a:pt x="434" y="0"/>
                    <a:pt x="401" y="34"/>
                  </a:cubicBezTo>
                  <a:cubicBezTo>
                    <a:pt x="334" y="67"/>
                    <a:pt x="267" y="134"/>
                    <a:pt x="234" y="167"/>
                  </a:cubicBezTo>
                  <a:cubicBezTo>
                    <a:pt x="167" y="234"/>
                    <a:pt x="134" y="334"/>
                    <a:pt x="100" y="401"/>
                  </a:cubicBezTo>
                  <a:cubicBezTo>
                    <a:pt x="67" y="467"/>
                    <a:pt x="34" y="567"/>
                    <a:pt x="34" y="667"/>
                  </a:cubicBezTo>
                  <a:cubicBezTo>
                    <a:pt x="0" y="767"/>
                    <a:pt x="0" y="834"/>
                    <a:pt x="0" y="934"/>
                  </a:cubicBezTo>
                  <a:cubicBezTo>
                    <a:pt x="0" y="1034"/>
                    <a:pt x="0" y="1101"/>
                    <a:pt x="0" y="1168"/>
                  </a:cubicBezTo>
                  <a:cubicBezTo>
                    <a:pt x="0" y="1234"/>
                    <a:pt x="34" y="1301"/>
                    <a:pt x="67" y="1335"/>
                  </a:cubicBezTo>
                  <a:cubicBezTo>
                    <a:pt x="100" y="1401"/>
                    <a:pt x="167" y="1401"/>
                    <a:pt x="200" y="1401"/>
                  </a:cubicBezTo>
                  <a:cubicBezTo>
                    <a:pt x="267" y="1401"/>
                    <a:pt x="334" y="1401"/>
                    <a:pt x="367" y="1368"/>
                  </a:cubicBezTo>
                  <a:cubicBezTo>
                    <a:pt x="434" y="1335"/>
                    <a:pt x="501" y="1301"/>
                    <a:pt x="534" y="1234"/>
                  </a:cubicBezTo>
                  <a:cubicBezTo>
                    <a:pt x="567" y="1201"/>
                    <a:pt x="601" y="1134"/>
                    <a:pt x="634" y="1068"/>
                  </a:cubicBezTo>
                  <a:cubicBezTo>
                    <a:pt x="667" y="1034"/>
                    <a:pt x="701" y="968"/>
                    <a:pt x="701" y="934"/>
                  </a:cubicBezTo>
                  <a:cubicBezTo>
                    <a:pt x="734" y="901"/>
                    <a:pt x="734" y="868"/>
                    <a:pt x="734" y="834"/>
                  </a:cubicBezTo>
                  <a:cubicBezTo>
                    <a:pt x="734" y="801"/>
                    <a:pt x="734" y="801"/>
                    <a:pt x="734" y="801"/>
                  </a:cubicBezTo>
                  <a:cubicBezTo>
                    <a:pt x="734" y="784"/>
                    <a:pt x="734" y="776"/>
                    <a:pt x="730" y="776"/>
                  </a:cubicBezTo>
                  <a:cubicBezTo>
                    <a:pt x="726" y="776"/>
                    <a:pt x="717" y="784"/>
                    <a:pt x="701" y="801"/>
                  </a:cubicBezTo>
                  <a:lnTo>
                    <a:pt x="567" y="868"/>
                  </a:lnTo>
                  <a:lnTo>
                    <a:pt x="534" y="901"/>
                  </a:lnTo>
                  <a:lnTo>
                    <a:pt x="534" y="934"/>
                  </a:lnTo>
                  <a:cubicBezTo>
                    <a:pt x="501" y="968"/>
                    <a:pt x="501" y="1001"/>
                    <a:pt x="467" y="1001"/>
                  </a:cubicBezTo>
                  <a:cubicBezTo>
                    <a:pt x="434" y="1034"/>
                    <a:pt x="401" y="1068"/>
                    <a:pt x="401" y="1068"/>
                  </a:cubicBezTo>
                  <a:cubicBezTo>
                    <a:pt x="367" y="1068"/>
                    <a:pt x="334" y="1101"/>
                    <a:pt x="300" y="1101"/>
                  </a:cubicBezTo>
                  <a:lnTo>
                    <a:pt x="267" y="1101"/>
                  </a:lnTo>
                  <a:cubicBezTo>
                    <a:pt x="234" y="1101"/>
                    <a:pt x="234" y="1068"/>
                    <a:pt x="200" y="1034"/>
                  </a:cubicBezTo>
                  <a:cubicBezTo>
                    <a:pt x="200" y="1001"/>
                    <a:pt x="200" y="1001"/>
                    <a:pt x="200" y="968"/>
                  </a:cubicBezTo>
                  <a:lnTo>
                    <a:pt x="767" y="634"/>
                  </a:lnTo>
                  <a:cubicBezTo>
                    <a:pt x="767" y="634"/>
                    <a:pt x="767" y="634"/>
                    <a:pt x="801" y="601"/>
                  </a:cubicBezTo>
                  <a:cubicBezTo>
                    <a:pt x="801" y="601"/>
                    <a:pt x="801" y="567"/>
                    <a:pt x="801" y="567"/>
                  </a:cubicBezTo>
                  <a:lnTo>
                    <a:pt x="801" y="434"/>
                  </a:lnTo>
                  <a:cubicBezTo>
                    <a:pt x="801" y="367"/>
                    <a:pt x="767" y="267"/>
                    <a:pt x="767" y="200"/>
                  </a:cubicBezTo>
                  <a:cubicBezTo>
                    <a:pt x="734" y="167"/>
                    <a:pt x="734" y="100"/>
                    <a:pt x="667" y="67"/>
                  </a:cubicBezTo>
                  <a:cubicBezTo>
                    <a:pt x="634" y="34"/>
                    <a:pt x="601" y="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241;p75">
              <a:extLst>
                <a:ext uri="{FF2B5EF4-FFF2-40B4-BE49-F238E27FC236}">
                  <a16:creationId xmlns:a16="http://schemas.microsoft.com/office/drawing/2014/main" id="{42A701DB-8D82-01E9-9011-9F08BAC051CE}"/>
                </a:ext>
              </a:extLst>
            </p:cNvPr>
            <p:cNvSpPr/>
            <p:nvPr/>
          </p:nvSpPr>
          <p:spPr>
            <a:xfrm>
              <a:off x="2398550" y="3466475"/>
              <a:ext cx="20875" cy="39000"/>
            </a:xfrm>
            <a:custGeom>
              <a:avLst/>
              <a:gdLst/>
              <a:ahLst/>
              <a:cxnLst/>
              <a:rect l="l" t="t" r="r" b="b"/>
              <a:pathLst>
                <a:path w="835" h="1560" extrusionOk="0">
                  <a:moveTo>
                    <a:pt x="805" y="0"/>
                  </a:moveTo>
                  <a:cubicBezTo>
                    <a:pt x="801" y="0"/>
                    <a:pt x="801" y="8"/>
                    <a:pt x="801" y="25"/>
                  </a:cubicBezTo>
                  <a:lnTo>
                    <a:pt x="668" y="92"/>
                  </a:lnTo>
                  <a:cubicBezTo>
                    <a:pt x="668" y="92"/>
                    <a:pt x="634" y="92"/>
                    <a:pt x="634" y="125"/>
                  </a:cubicBezTo>
                  <a:lnTo>
                    <a:pt x="634" y="192"/>
                  </a:lnTo>
                  <a:lnTo>
                    <a:pt x="401" y="1093"/>
                  </a:lnTo>
                  <a:lnTo>
                    <a:pt x="201" y="425"/>
                  </a:lnTo>
                  <a:lnTo>
                    <a:pt x="201" y="392"/>
                  </a:lnTo>
                  <a:lnTo>
                    <a:pt x="167" y="392"/>
                  </a:lnTo>
                  <a:lnTo>
                    <a:pt x="34" y="459"/>
                  </a:lnTo>
                  <a:cubicBezTo>
                    <a:pt x="34" y="492"/>
                    <a:pt x="34" y="492"/>
                    <a:pt x="1" y="492"/>
                  </a:cubicBezTo>
                  <a:cubicBezTo>
                    <a:pt x="1" y="525"/>
                    <a:pt x="1" y="525"/>
                    <a:pt x="1" y="559"/>
                  </a:cubicBezTo>
                  <a:lnTo>
                    <a:pt x="334" y="1526"/>
                  </a:lnTo>
                  <a:cubicBezTo>
                    <a:pt x="334" y="1526"/>
                    <a:pt x="334" y="1560"/>
                    <a:pt x="334" y="1560"/>
                  </a:cubicBezTo>
                  <a:lnTo>
                    <a:pt x="367" y="1560"/>
                  </a:lnTo>
                  <a:lnTo>
                    <a:pt x="468" y="1493"/>
                  </a:lnTo>
                  <a:cubicBezTo>
                    <a:pt x="468" y="1493"/>
                    <a:pt x="501" y="1459"/>
                    <a:pt x="501" y="1459"/>
                  </a:cubicBezTo>
                  <a:cubicBezTo>
                    <a:pt x="501" y="1426"/>
                    <a:pt x="501" y="1426"/>
                    <a:pt x="501" y="1393"/>
                  </a:cubicBezTo>
                  <a:lnTo>
                    <a:pt x="834" y="58"/>
                  </a:lnTo>
                  <a:cubicBezTo>
                    <a:pt x="834" y="58"/>
                    <a:pt x="834" y="25"/>
                    <a:pt x="834" y="25"/>
                  </a:cubicBezTo>
                  <a:cubicBezTo>
                    <a:pt x="818" y="8"/>
                    <a:pt x="809" y="0"/>
                    <a:pt x="8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242;p75">
              <a:extLst>
                <a:ext uri="{FF2B5EF4-FFF2-40B4-BE49-F238E27FC236}">
                  <a16:creationId xmlns:a16="http://schemas.microsoft.com/office/drawing/2014/main" id="{F501CA43-72FD-26D6-C336-1E920EB1F4CC}"/>
                </a:ext>
              </a:extLst>
            </p:cNvPr>
            <p:cNvSpPr/>
            <p:nvPr/>
          </p:nvSpPr>
          <p:spPr>
            <a:xfrm>
              <a:off x="2421900" y="3457075"/>
              <a:ext cx="20050" cy="35900"/>
            </a:xfrm>
            <a:custGeom>
              <a:avLst/>
              <a:gdLst/>
              <a:ahLst/>
              <a:cxnLst/>
              <a:rect l="l" t="t" r="r" b="b"/>
              <a:pathLst>
                <a:path w="802" h="1436" extrusionOk="0">
                  <a:moveTo>
                    <a:pt x="498" y="321"/>
                  </a:moveTo>
                  <a:cubicBezTo>
                    <a:pt x="512" y="321"/>
                    <a:pt x="524" y="325"/>
                    <a:pt x="534" y="334"/>
                  </a:cubicBezTo>
                  <a:lnTo>
                    <a:pt x="568" y="334"/>
                  </a:lnTo>
                  <a:cubicBezTo>
                    <a:pt x="601" y="368"/>
                    <a:pt x="601" y="368"/>
                    <a:pt x="601" y="401"/>
                  </a:cubicBezTo>
                  <a:cubicBezTo>
                    <a:pt x="601" y="434"/>
                    <a:pt x="601" y="468"/>
                    <a:pt x="601" y="468"/>
                  </a:cubicBezTo>
                  <a:lnTo>
                    <a:pt x="234" y="701"/>
                  </a:lnTo>
                  <a:cubicBezTo>
                    <a:pt x="234" y="635"/>
                    <a:pt x="267" y="568"/>
                    <a:pt x="301" y="501"/>
                  </a:cubicBezTo>
                  <a:cubicBezTo>
                    <a:pt x="301" y="468"/>
                    <a:pt x="334" y="434"/>
                    <a:pt x="367" y="434"/>
                  </a:cubicBezTo>
                  <a:cubicBezTo>
                    <a:pt x="367" y="401"/>
                    <a:pt x="401" y="368"/>
                    <a:pt x="434" y="368"/>
                  </a:cubicBezTo>
                  <a:lnTo>
                    <a:pt x="401" y="368"/>
                  </a:lnTo>
                  <a:cubicBezTo>
                    <a:pt x="424" y="344"/>
                    <a:pt x="465" y="321"/>
                    <a:pt x="498" y="321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34"/>
                    <a:pt x="401" y="34"/>
                  </a:cubicBezTo>
                  <a:cubicBezTo>
                    <a:pt x="334" y="101"/>
                    <a:pt x="301" y="134"/>
                    <a:pt x="234" y="201"/>
                  </a:cubicBezTo>
                  <a:cubicBezTo>
                    <a:pt x="201" y="268"/>
                    <a:pt x="167" y="334"/>
                    <a:pt x="134" y="401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35"/>
                    <a:pt x="1" y="1135"/>
                    <a:pt x="34" y="1202"/>
                  </a:cubicBezTo>
                  <a:cubicBezTo>
                    <a:pt x="34" y="1268"/>
                    <a:pt x="67" y="1335"/>
                    <a:pt x="101" y="1368"/>
                  </a:cubicBezTo>
                  <a:cubicBezTo>
                    <a:pt x="134" y="1402"/>
                    <a:pt x="167" y="1435"/>
                    <a:pt x="234" y="1435"/>
                  </a:cubicBezTo>
                  <a:cubicBezTo>
                    <a:pt x="301" y="1435"/>
                    <a:pt x="334" y="1435"/>
                    <a:pt x="401" y="1402"/>
                  </a:cubicBezTo>
                  <a:cubicBezTo>
                    <a:pt x="468" y="1368"/>
                    <a:pt x="501" y="1302"/>
                    <a:pt x="534" y="1268"/>
                  </a:cubicBezTo>
                  <a:cubicBezTo>
                    <a:pt x="601" y="1202"/>
                    <a:pt x="634" y="1168"/>
                    <a:pt x="668" y="1102"/>
                  </a:cubicBezTo>
                  <a:cubicBezTo>
                    <a:pt x="701" y="1068"/>
                    <a:pt x="734" y="1002"/>
                    <a:pt x="734" y="935"/>
                  </a:cubicBezTo>
                  <a:cubicBezTo>
                    <a:pt x="768" y="935"/>
                    <a:pt x="768" y="868"/>
                    <a:pt x="768" y="835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4" y="801"/>
                  </a:lnTo>
                  <a:lnTo>
                    <a:pt x="601" y="868"/>
                  </a:lnTo>
                  <a:cubicBezTo>
                    <a:pt x="601" y="901"/>
                    <a:pt x="568" y="901"/>
                    <a:pt x="568" y="901"/>
                  </a:cubicBezTo>
                  <a:cubicBezTo>
                    <a:pt x="568" y="935"/>
                    <a:pt x="534" y="935"/>
                    <a:pt x="534" y="935"/>
                  </a:cubicBezTo>
                  <a:cubicBezTo>
                    <a:pt x="534" y="968"/>
                    <a:pt x="501" y="1002"/>
                    <a:pt x="501" y="1035"/>
                  </a:cubicBezTo>
                  <a:cubicBezTo>
                    <a:pt x="468" y="1035"/>
                    <a:pt x="434" y="1068"/>
                    <a:pt x="401" y="1102"/>
                  </a:cubicBezTo>
                  <a:lnTo>
                    <a:pt x="334" y="1102"/>
                  </a:lnTo>
                  <a:cubicBezTo>
                    <a:pt x="317" y="1118"/>
                    <a:pt x="309" y="1127"/>
                    <a:pt x="301" y="1127"/>
                  </a:cubicBezTo>
                  <a:cubicBezTo>
                    <a:pt x="292" y="1127"/>
                    <a:pt x="284" y="1118"/>
                    <a:pt x="267" y="1102"/>
                  </a:cubicBezTo>
                  <a:cubicBezTo>
                    <a:pt x="267" y="1102"/>
                    <a:pt x="234" y="1102"/>
                    <a:pt x="234" y="1068"/>
                  </a:cubicBezTo>
                  <a:cubicBezTo>
                    <a:pt x="234" y="1035"/>
                    <a:pt x="234" y="1002"/>
                    <a:pt x="234" y="968"/>
                  </a:cubicBezTo>
                  <a:lnTo>
                    <a:pt x="768" y="668"/>
                  </a:lnTo>
                  <a:cubicBezTo>
                    <a:pt x="801" y="635"/>
                    <a:pt x="801" y="635"/>
                    <a:pt x="801" y="635"/>
                  </a:cubicBezTo>
                  <a:cubicBezTo>
                    <a:pt x="801" y="601"/>
                    <a:pt x="801" y="601"/>
                    <a:pt x="801" y="568"/>
                  </a:cubicBezTo>
                  <a:lnTo>
                    <a:pt x="801" y="468"/>
                  </a:lnTo>
                  <a:cubicBezTo>
                    <a:pt x="801" y="368"/>
                    <a:pt x="801" y="301"/>
                    <a:pt x="768" y="234"/>
                  </a:cubicBezTo>
                  <a:cubicBezTo>
                    <a:pt x="768" y="168"/>
                    <a:pt x="734" y="101"/>
                    <a:pt x="701" y="68"/>
                  </a:cubicBezTo>
                  <a:cubicBezTo>
                    <a:pt x="668" y="34"/>
                    <a:pt x="634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243;p75">
              <a:extLst>
                <a:ext uri="{FF2B5EF4-FFF2-40B4-BE49-F238E27FC236}">
                  <a16:creationId xmlns:a16="http://schemas.microsoft.com/office/drawing/2014/main" id="{356BD3F5-B4BB-E37B-71F8-FB6818243AEF}"/>
                </a:ext>
              </a:extLst>
            </p:cNvPr>
            <p:cNvSpPr/>
            <p:nvPr/>
          </p:nvSpPr>
          <p:spPr>
            <a:xfrm>
              <a:off x="2447750" y="3442075"/>
              <a:ext cx="19200" cy="40050"/>
            </a:xfrm>
            <a:custGeom>
              <a:avLst/>
              <a:gdLst/>
              <a:ahLst/>
              <a:cxnLst/>
              <a:rect l="l" t="t" r="r" b="b"/>
              <a:pathLst>
                <a:path w="768" h="1602" extrusionOk="0">
                  <a:moveTo>
                    <a:pt x="601" y="0"/>
                  </a:moveTo>
                  <a:cubicBezTo>
                    <a:pt x="534" y="0"/>
                    <a:pt x="468" y="34"/>
                    <a:pt x="434" y="34"/>
                  </a:cubicBezTo>
                  <a:cubicBezTo>
                    <a:pt x="368" y="67"/>
                    <a:pt x="334" y="134"/>
                    <a:pt x="301" y="167"/>
                  </a:cubicBezTo>
                  <a:cubicBezTo>
                    <a:pt x="267" y="234"/>
                    <a:pt x="234" y="267"/>
                    <a:pt x="201" y="334"/>
                  </a:cubicBezTo>
                  <a:lnTo>
                    <a:pt x="201" y="267"/>
                  </a:lnTo>
                  <a:cubicBezTo>
                    <a:pt x="201" y="267"/>
                    <a:pt x="201" y="267"/>
                    <a:pt x="201" y="234"/>
                  </a:cubicBezTo>
                  <a:lnTo>
                    <a:pt x="167" y="234"/>
                  </a:lnTo>
                  <a:lnTo>
                    <a:pt x="34" y="301"/>
                  </a:lnTo>
                  <a:cubicBezTo>
                    <a:pt x="1" y="301"/>
                    <a:pt x="1" y="334"/>
                    <a:pt x="1" y="334"/>
                  </a:cubicBezTo>
                  <a:cubicBezTo>
                    <a:pt x="1" y="367"/>
                    <a:pt x="1" y="401"/>
                    <a:pt x="1" y="401"/>
                  </a:cubicBezTo>
                  <a:lnTo>
                    <a:pt x="1" y="1568"/>
                  </a:lnTo>
                  <a:cubicBezTo>
                    <a:pt x="1" y="1568"/>
                    <a:pt x="1" y="1602"/>
                    <a:pt x="1" y="1602"/>
                  </a:cubicBezTo>
                  <a:lnTo>
                    <a:pt x="34" y="1602"/>
                  </a:lnTo>
                  <a:lnTo>
                    <a:pt x="167" y="1535"/>
                  </a:lnTo>
                  <a:cubicBezTo>
                    <a:pt x="167" y="1535"/>
                    <a:pt x="201" y="1501"/>
                    <a:pt x="201" y="1501"/>
                  </a:cubicBezTo>
                  <a:cubicBezTo>
                    <a:pt x="201" y="1468"/>
                    <a:pt x="201" y="1468"/>
                    <a:pt x="201" y="1435"/>
                  </a:cubicBezTo>
                  <a:lnTo>
                    <a:pt x="201" y="801"/>
                  </a:lnTo>
                  <a:cubicBezTo>
                    <a:pt x="201" y="701"/>
                    <a:pt x="201" y="634"/>
                    <a:pt x="234" y="534"/>
                  </a:cubicBezTo>
                  <a:cubicBezTo>
                    <a:pt x="267" y="467"/>
                    <a:pt x="301" y="401"/>
                    <a:pt x="368" y="367"/>
                  </a:cubicBezTo>
                  <a:cubicBezTo>
                    <a:pt x="401" y="351"/>
                    <a:pt x="434" y="342"/>
                    <a:pt x="463" y="342"/>
                  </a:cubicBezTo>
                  <a:cubicBezTo>
                    <a:pt x="493" y="342"/>
                    <a:pt x="518" y="351"/>
                    <a:pt x="534" y="367"/>
                  </a:cubicBezTo>
                  <a:cubicBezTo>
                    <a:pt x="568" y="434"/>
                    <a:pt x="568" y="501"/>
                    <a:pt x="568" y="601"/>
                  </a:cubicBezTo>
                  <a:lnTo>
                    <a:pt x="568" y="1235"/>
                  </a:lnTo>
                  <a:cubicBezTo>
                    <a:pt x="568" y="1235"/>
                    <a:pt x="568" y="1235"/>
                    <a:pt x="568" y="1268"/>
                  </a:cubicBezTo>
                  <a:lnTo>
                    <a:pt x="601" y="1268"/>
                  </a:lnTo>
                  <a:lnTo>
                    <a:pt x="734" y="1201"/>
                  </a:lnTo>
                  <a:cubicBezTo>
                    <a:pt x="734" y="1168"/>
                    <a:pt x="734" y="1168"/>
                    <a:pt x="734" y="1168"/>
                  </a:cubicBezTo>
                  <a:cubicBezTo>
                    <a:pt x="734" y="1135"/>
                    <a:pt x="734" y="1135"/>
                    <a:pt x="734" y="1101"/>
                  </a:cubicBezTo>
                  <a:lnTo>
                    <a:pt x="768" y="434"/>
                  </a:lnTo>
                  <a:cubicBezTo>
                    <a:pt x="768" y="367"/>
                    <a:pt x="768" y="301"/>
                    <a:pt x="768" y="234"/>
                  </a:cubicBezTo>
                  <a:cubicBezTo>
                    <a:pt x="734" y="167"/>
                    <a:pt x="734" y="100"/>
                    <a:pt x="701" y="67"/>
                  </a:cubicBezTo>
                  <a:cubicBezTo>
                    <a:pt x="668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244;p75">
              <a:extLst>
                <a:ext uri="{FF2B5EF4-FFF2-40B4-BE49-F238E27FC236}">
                  <a16:creationId xmlns:a16="http://schemas.microsoft.com/office/drawing/2014/main" id="{20F6BF3F-5ECA-7A9E-E2CC-1CCEED11DBA8}"/>
                </a:ext>
              </a:extLst>
            </p:cNvPr>
            <p:cNvSpPr/>
            <p:nvPr/>
          </p:nvSpPr>
          <p:spPr>
            <a:xfrm>
              <a:off x="2471100" y="3425600"/>
              <a:ext cx="18375" cy="40675"/>
            </a:xfrm>
            <a:custGeom>
              <a:avLst/>
              <a:gdLst/>
              <a:ahLst/>
              <a:cxnLst/>
              <a:rect l="l" t="t" r="r" b="b"/>
              <a:pathLst>
                <a:path w="735" h="1627" extrusionOk="0">
                  <a:moveTo>
                    <a:pt x="730" y="1"/>
                  </a:moveTo>
                  <a:cubicBezTo>
                    <a:pt x="726" y="1"/>
                    <a:pt x="718" y="9"/>
                    <a:pt x="701" y="26"/>
                  </a:cubicBezTo>
                  <a:lnTo>
                    <a:pt x="601" y="92"/>
                  </a:lnTo>
                  <a:cubicBezTo>
                    <a:pt x="568" y="92"/>
                    <a:pt x="568" y="92"/>
                    <a:pt x="568" y="126"/>
                  </a:cubicBezTo>
                  <a:cubicBezTo>
                    <a:pt x="568" y="126"/>
                    <a:pt x="568" y="159"/>
                    <a:pt x="568" y="159"/>
                  </a:cubicBezTo>
                  <a:lnTo>
                    <a:pt x="568" y="793"/>
                  </a:lnTo>
                  <a:cubicBezTo>
                    <a:pt x="568" y="893"/>
                    <a:pt x="534" y="993"/>
                    <a:pt x="501" y="1060"/>
                  </a:cubicBezTo>
                  <a:cubicBezTo>
                    <a:pt x="501" y="1126"/>
                    <a:pt x="434" y="1193"/>
                    <a:pt x="368" y="1226"/>
                  </a:cubicBezTo>
                  <a:cubicBezTo>
                    <a:pt x="334" y="1260"/>
                    <a:pt x="309" y="1277"/>
                    <a:pt x="288" y="1277"/>
                  </a:cubicBezTo>
                  <a:cubicBezTo>
                    <a:pt x="267" y="1277"/>
                    <a:pt x="251" y="1260"/>
                    <a:pt x="234" y="1226"/>
                  </a:cubicBezTo>
                  <a:cubicBezTo>
                    <a:pt x="201" y="1160"/>
                    <a:pt x="201" y="1093"/>
                    <a:pt x="201" y="1026"/>
                  </a:cubicBezTo>
                  <a:lnTo>
                    <a:pt x="201" y="393"/>
                  </a:lnTo>
                  <a:cubicBezTo>
                    <a:pt x="201" y="359"/>
                    <a:pt x="201" y="359"/>
                    <a:pt x="201" y="359"/>
                  </a:cubicBezTo>
                  <a:lnTo>
                    <a:pt x="167" y="359"/>
                  </a:lnTo>
                  <a:lnTo>
                    <a:pt x="34" y="426"/>
                  </a:lnTo>
                  <a:cubicBezTo>
                    <a:pt x="34" y="426"/>
                    <a:pt x="34" y="426"/>
                    <a:pt x="34" y="459"/>
                  </a:cubicBezTo>
                  <a:cubicBezTo>
                    <a:pt x="1" y="459"/>
                    <a:pt x="1" y="493"/>
                    <a:pt x="34" y="526"/>
                  </a:cubicBezTo>
                  <a:lnTo>
                    <a:pt x="1" y="1193"/>
                  </a:lnTo>
                  <a:cubicBezTo>
                    <a:pt x="1" y="1260"/>
                    <a:pt x="1" y="1327"/>
                    <a:pt x="1" y="1393"/>
                  </a:cubicBezTo>
                  <a:cubicBezTo>
                    <a:pt x="1" y="1460"/>
                    <a:pt x="34" y="1493"/>
                    <a:pt x="67" y="1560"/>
                  </a:cubicBezTo>
                  <a:cubicBezTo>
                    <a:pt x="101" y="1593"/>
                    <a:pt x="134" y="1593"/>
                    <a:pt x="167" y="1627"/>
                  </a:cubicBezTo>
                  <a:cubicBezTo>
                    <a:pt x="234" y="1627"/>
                    <a:pt x="267" y="1593"/>
                    <a:pt x="334" y="1560"/>
                  </a:cubicBezTo>
                  <a:cubicBezTo>
                    <a:pt x="368" y="1527"/>
                    <a:pt x="434" y="1493"/>
                    <a:pt x="468" y="1460"/>
                  </a:cubicBezTo>
                  <a:cubicBezTo>
                    <a:pt x="501" y="1393"/>
                    <a:pt x="534" y="1327"/>
                    <a:pt x="568" y="1293"/>
                  </a:cubicBezTo>
                  <a:lnTo>
                    <a:pt x="568" y="1360"/>
                  </a:lnTo>
                  <a:cubicBezTo>
                    <a:pt x="534" y="1360"/>
                    <a:pt x="534" y="1360"/>
                    <a:pt x="568" y="1393"/>
                  </a:cubicBezTo>
                  <a:lnTo>
                    <a:pt x="601" y="1393"/>
                  </a:lnTo>
                  <a:lnTo>
                    <a:pt x="701" y="1327"/>
                  </a:lnTo>
                  <a:cubicBezTo>
                    <a:pt x="734" y="1293"/>
                    <a:pt x="734" y="1293"/>
                    <a:pt x="734" y="1260"/>
                  </a:cubicBezTo>
                  <a:cubicBezTo>
                    <a:pt x="734" y="1260"/>
                    <a:pt x="734" y="1226"/>
                    <a:pt x="734" y="1226"/>
                  </a:cubicBezTo>
                  <a:lnTo>
                    <a:pt x="734" y="59"/>
                  </a:lnTo>
                  <a:cubicBezTo>
                    <a:pt x="734" y="26"/>
                    <a:pt x="734" y="26"/>
                    <a:pt x="734" y="26"/>
                  </a:cubicBezTo>
                  <a:cubicBezTo>
                    <a:pt x="734" y="9"/>
                    <a:pt x="734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245;p75">
              <a:extLst>
                <a:ext uri="{FF2B5EF4-FFF2-40B4-BE49-F238E27FC236}">
                  <a16:creationId xmlns:a16="http://schemas.microsoft.com/office/drawing/2014/main" id="{3418CCDC-178F-E5A2-413A-37C7F060E055}"/>
                </a:ext>
              </a:extLst>
            </p:cNvPr>
            <p:cNvSpPr/>
            <p:nvPr/>
          </p:nvSpPr>
          <p:spPr>
            <a:xfrm>
              <a:off x="2495275" y="3414550"/>
              <a:ext cx="20050" cy="35875"/>
            </a:xfrm>
            <a:custGeom>
              <a:avLst/>
              <a:gdLst/>
              <a:ahLst/>
              <a:cxnLst/>
              <a:rect l="l" t="t" r="r" b="b"/>
              <a:pathLst>
                <a:path w="802" h="1435" extrusionOk="0">
                  <a:moveTo>
                    <a:pt x="498" y="320"/>
                  </a:moveTo>
                  <a:cubicBezTo>
                    <a:pt x="512" y="320"/>
                    <a:pt x="525" y="324"/>
                    <a:pt x="535" y="334"/>
                  </a:cubicBezTo>
                  <a:lnTo>
                    <a:pt x="601" y="334"/>
                  </a:lnTo>
                  <a:cubicBezTo>
                    <a:pt x="601" y="368"/>
                    <a:pt x="601" y="368"/>
                    <a:pt x="635" y="401"/>
                  </a:cubicBezTo>
                  <a:cubicBezTo>
                    <a:pt x="635" y="434"/>
                    <a:pt x="635" y="434"/>
                    <a:pt x="635" y="468"/>
                  </a:cubicBezTo>
                  <a:lnTo>
                    <a:pt x="268" y="701"/>
                  </a:lnTo>
                  <a:lnTo>
                    <a:pt x="268" y="601"/>
                  </a:lnTo>
                  <a:cubicBezTo>
                    <a:pt x="268" y="534"/>
                    <a:pt x="301" y="468"/>
                    <a:pt x="335" y="401"/>
                  </a:cubicBezTo>
                  <a:cubicBezTo>
                    <a:pt x="368" y="401"/>
                    <a:pt x="401" y="368"/>
                    <a:pt x="434" y="335"/>
                  </a:cubicBezTo>
                  <a:lnTo>
                    <a:pt x="434" y="335"/>
                  </a:lnTo>
                  <a:lnTo>
                    <a:pt x="401" y="368"/>
                  </a:lnTo>
                  <a:cubicBezTo>
                    <a:pt x="425" y="344"/>
                    <a:pt x="465" y="320"/>
                    <a:pt x="498" y="320"/>
                  </a:cubicBezTo>
                  <a:close/>
                  <a:moveTo>
                    <a:pt x="568" y="1"/>
                  </a:moveTo>
                  <a:cubicBezTo>
                    <a:pt x="501" y="1"/>
                    <a:pt x="468" y="1"/>
                    <a:pt x="401" y="34"/>
                  </a:cubicBezTo>
                  <a:cubicBezTo>
                    <a:pt x="335" y="101"/>
                    <a:pt x="301" y="134"/>
                    <a:pt x="234" y="201"/>
                  </a:cubicBezTo>
                  <a:cubicBezTo>
                    <a:pt x="201" y="267"/>
                    <a:pt x="134" y="334"/>
                    <a:pt x="101" y="401"/>
                  </a:cubicBezTo>
                  <a:cubicBezTo>
                    <a:pt x="68" y="501"/>
                    <a:pt x="68" y="568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35"/>
                    <a:pt x="1" y="1135"/>
                    <a:pt x="34" y="1201"/>
                  </a:cubicBezTo>
                  <a:cubicBezTo>
                    <a:pt x="34" y="1268"/>
                    <a:pt x="68" y="1335"/>
                    <a:pt x="101" y="1368"/>
                  </a:cubicBezTo>
                  <a:cubicBezTo>
                    <a:pt x="134" y="1402"/>
                    <a:pt x="168" y="1435"/>
                    <a:pt x="234" y="1435"/>
                  </a:cubicBezTo>
                  <a:cubicBezTo>
                    <a:pt x="301" y="1435"/>
                    <a:pt x="335" y="1435"/>
                    <a:pt x="401" y="1402"/>
                  </a:cubicBezTo>
                  <a:cubicBezTo>
                    <a:pt x="468" y="1368"/>
                    <a:pt x="501" y="1302"/>
                    <a:pt x="535" y="1268"/>
                  </a:cubicBezTo>
                  <a:cubicBezTo>
                    <a:pt x="601" y="1201"/>
                    <a:pt x="635" y="1168"/>
                    <a:pt x="668" y="1101"/>
                  </a:cubicBezTo>
                  <a:cubicBezTo>
                    <a:pt x="701" y="1068"/>
                    <a:pt x="735" y="1001"/>
                    <a:pt x="735" y="968"/>
                  </a:cubicBezTo>
                  <a:cubicBezTo>
                    <a:pt x="768" y="935"/>
                    <a:pt x="768" y="901"/>
                    <a:pt x="768" y="868"/>
                  </a:cubicBezTo>
                  <a:cubicBezTo>
                    <a:pt x="768" y="835"/>
                    <a:pt x="768" y="835"/>
                    <a:pt x="768" y="801"/>
                  </a:cubicBezTo>
                  <a:lnTo>
                    <a:pt x="735" y="801"/>
                  </a:lnTo>
                  <a:lnTo>
                    <a:pt x="601" y="868"/>
                  </a:lnTo>
                  <a:cubicBezTo>
                    <a:pt x="601" y="901"/>
                    <a:pt x="568" y="901"/>
                    <a:pt x="568" y="901"/>
                  </a:cubicBezTo>
                  <a:lnTo>
                    <a:pt x="535" y="968"/>
                  </a:lnTo>
                  <a:cubicBezTo>
                    <a:pt x="535" y="968"/>
                    <a:pt x="501" y="1001"/>
                    <a:pt x="501" y="1035"/>
                  </a:cubicBezTo>
                  <a:cubicBezTo>
                    <a:pt x="468" y="1035"/>
                    <a:pt x="435" y="1068"/>
                    <a:pt x="401" y="1101"/>
                  </a:cubicBezTo>
                  <a:lnTo>
                    <a:pt x="335" y="1101"/>
                  </a:lnTo>
                  <a:cubicBezTo>
                    <a:pt x="318" y="1118"/>
                    <a:pt x="310" y="1126"/>
                    <a:pt x="301" y="1126"/>
                  </a:cubicBezTo>
                  <a:cubicBezTo>
                    <a:pt x="293" y="1126"/>
                    <a:pt x="284" y="1118"/>
                    <a:pt x="268" y="1101"/>
                  </a:cubicBezTo>
                  <a:cubicBezTo>
                    <a:pt x="268" y="1101"/>
                    <a:pt x="234" y="1068"/>
                    <a:pt x="234" y="1068"/>
                  </a:cubicBezTo>
                  <a:cubicBezTo>
                    <a:pt x="234" y="1035"/>
                    <a:pt x="234" y="1001"/>
                    <a:pt x="234" y="968"/>
                  </a:cubicBezTo>
                  <a:lnTo>
                    <a:pt x="768" y="668"/>
                  </a:lnTo>
                  <a:cubicBezTo>
                    <a:pt x="802" y="634"/>
                    <a:pt x="802" y="634"/>
                    <a:pt x="802" y="601"/>
                  </a:cubicBezTo>
                  <a:cubicBezTo>
                    <a:pt x="802" y="601"/>
                    <a:pt x="802" y="568"/>
                    <a:pt x="802" y="568"/>
                  </a:cubicBezTo>
                  <a:lnTo>
                    <a:pt x="802" y="434"/>
                  </a:lnTo>
                  <a:cubicBezTo>
                    <a:pt x="802" y="368"/>
                    <a:pt x="802" y="301"/>
                    <a:pt x="768" y="234"/>
                  </a:cubicBezTo>
                  <a:cubicBezTo>
                    <a:pt x="768" y="167"/>
                    <a:pt x="735" y="101"/>
                    <a:pt x="701" y="67"/>
                  </a:cubicBezTo>
                  <a:cubicBezTo>
                    <a:pt x="668" y="34"/>
                    <a:pt x="635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246;p75">
              <a:extLst>
                <a:ext uri="{FF2B5EF4-FFF2-40B4-BE49-F238E27FC236}">
                  <a16:creationId xmlns:a16="http://schemas.microsoft.com/office/drawing/2014/main" id="{75F4D5DC-9105-5DEF-F2D5-D91BE1DE3A5D}"/>
                </a:ext>
              </a:extLst>
            </p:cNvPr>
            <p:cNvSpPr/>
            <p:nvPr/>
          </p:nvSpPr>
          <p:spPr>
            <a:xfrm>
              <a:off x="2613700" y="3332825"/>
              <a:ext cx="24225" cy="53400"/>
            </a:xfrm>
            <a:custGeom>
              <a:avLst/>
              <a:gdLst/>
              <a:ahLst/>
              <a:cxnLst/>
              <a:rect l="l" t="t" r="r" b="b"/>
              <a:pathLst>
                <a:path w="969" h="2136" extrusionOk="0">
                  <a:moveTo>
                    <a:pt x="735" y="1"/>
                  </a:moveTo>
                  <a:cubicBezTo>
                    <a:pt x="668" y="1"/>
                    <a:pt x="601" y="34"/>
                    <a:pt x="534" y="67"/>
                  </a:cubicBezTo>
                  <a:cubicBezTo>
                    <a:pt x="468" y="101"/>
                    <a:pt x="401" y="167"/>
                    <a:pt x="334" y="234"/>
                  </a:cubicBezTo>
                  <a:cubicBezTo>
                    <a:pt x="301" y="301"/>
                    <a:pt x="234" y="368"/>
                    <a:pt x="201" y="468"/>
                  </a:cubicBezTo>
                  <a:cubicBezTo>
                    <a:pt x="167" y="534"/>
                    <a:pt x="134" y="601"/>
                    <a:pt x="134" y="701"/>
                  </a:cubicBezTo>
                  <a:cubicBezTo>
                    <a:pt x="101" y="768"/>
                    <a:pt x="101" y="835"/>
                    <a:pt x="101" y="935"/>
                  </a:cubicBezTo>
                  <a:lnTo>
                    <a:pt x="134" y="935"/>
                  </a:lnTo>
                  <a:lnTo>
                    <a:pt x="334" y="835"/>
                  </a:lnTo>
                  <a:lnTo>
                    <a:pt x="368" y="801"/>
                  </a:lnTo>
                  <a:cubicBezTo>
                    <a:pt x="368" y="801"/>
                    <a:pt x="368" y="768"/>
                    <a:pt x="368" y="734"/>
                  </a:cubicBezTo>
                  <a:cubicBezTo>
                    <a:pt x="401" y="734"/>
                    <a:pt x="401" y="701"/>
                    <a:pt x="368" y="701"/>
                  </a:cubicBezTo>
                  <a:cubicBezTo>
                    <a:pt x="368" y="668"/>
                    <a:pt x="368" y="634"/>
                    <a:pt x="368" y="601"/>
                  </a:cubicBezTo>
                  <a:cubicBezTo>
                    <a:pt x="401" y="601"/>
                    <a:pt x="401" y="568"/>
                    <a:pt x="434" y="534"/>
                  </a:cubicBezTo>
                  <a:cubicBezTo>
                    <a:pt x="434" y="501"/>
                    <a:pt x="468" y="468"/>
                    <a:pt x="501" y="468"/>
                  </a:cubicBezTo>
                  <a:lnTo>
                    <a:pt x="568" y="468"/>
                  </a:lnTo>
                  <a:cubicBezTo>
                    <a:pt x="601" y="468"/>
                    <a:pt x="601" y="468"/>
                    <a:pt x="634" y="501"/>
                  </a:cubicBezTo>
                  <a:cubicBezTo>
                    <a:pt x="634" y="501"/>
                    <a:pt x="634" y="534"/>
                    <a:pt x="634" y="534"/>
                  </a:cubicBezTo>
                  <a:cubicBezTo>
                    <a:pt x="634" y="568"/>
                    <a:pt x="634" y="568"/>
                    <a:pt x="634" y="601"/>
                  </a:cubicBezTo>
                  <a:cubicBezTo>
                    <a:pt x="634" y="634"/>
                    <a:pt x="634" y="668"/>
                    <a:pt x="634" y="701"/>
                  </a:cubicBezTo>
                  <a:cubicBezTo>
                    <a:pt x="601" y="768"/>
                    <a:pt x="568" y="801"/>
                    <a:pt x="534" y="868"/>
                  </a:cubicBezTo>
                  <a:lnTo>
                    <a:pt x="67" y="1702"/>
                  </a:lnTo>
                  <a:cubicBezTo>
                    <a:pt x="34" y="1735"/>
                    <a:pt x="34" y="1769"/>
                    <a:pt x="34" y="1802"/>
                  </a:cubicBezTo>
                  <a:cubicBezTo>
                    <a:pt x="34" y="1835"/>
                    <a:pt x="34" y="1835"/>
                    <a:pt x="34" y="1869"/>
                  </a:cubicBezTo>
                  <a:lnTo>
                    <a:pt x="34" y="2102"/>
                  </a:lnTo>
                  <a:cubicBezTo>
                    <a:pt x="1" y="2102"/>
                    <a:pt x="1" y="2135"/>
                    <a:pt x="34" y="2135"/>
                  </a:cubicBezTo>
                  <a:lnTo>
                    <a:pt x="67" y="2135"/>
                  </a:lnTo>
                  <a:lnTo>
                    <a:pt x="935" y="1602"/>
                  </a:lnTo>
                  <a:cubicBezTo>
                    <a:pt x="968" y="1602"/>
                    <a:pt x="968" y="1602"/>
                    <a:pt x="968" y="1568"/>
                  </a:cubicBezTo>
                  <a:cubicBezTo>
                    <a:pt x="968" y="1568"/>
                    <a:pt x="968" y="1535"/>
                    <a:pt x="968" y="1535"/>
                  </a:cubicBezTo>
                  <a:lnTo>
                    <a:pt x="968" y="1268"/>
                  </a:lnTo>
                  <a:cubicBezTo>
                    <a:pt x="968" y="1235"/>
                    <a:pt x="968" y="1235"/>
                    <a:pt x="968" y="1235"/>
                  </a:cubicBezTo>
                  <a:cubicBezTo>
                    <a:pt x="951" y="1218"/>
                    <a:pt x="943" y="1210"/>
                    <a:pt x="939" y="1210"/>
                  </a:cubicBezTo>
                  <a:cubicBezTo>
                    <a:pt x="935" y="1210"/>
                    <a:pt x="935" y="1218"/>
                    <a:pt x="935" y="1235"/>
                  </a:cubicBezTo>
                  <a:lnTo>
                    <a:pt x="501" y="1468"/>
                  </a:lnTo>
                  <a:lnTo>
                    <a:pt x="501" y="1468"/>
                  </a:lnTo>
                  <a:lnTo>
                    <a:pt x="735" y="1068"/>
                  </a:lnTo>
                  <a:cubicBezTo>
                    <a:pt x="768" y="1001"/>
                    <a:pt x="801" y="935"/>
                    <a:pt x="835" y="868"/>
                  </a:cubicBezTo>
                  <a:cubicBezTo>
                    <a:pt x="868" y="835"/>
                    <a:pt x="868" y="768"/>
                    <a:pt x="901" y="734"/>
                  </a:cubicBezTo>
                  <a:cubicBezTo>
                    <a:pt x="901" y="668"/>
                    <a:pt x="935" y="634"/>
                    <a:pt x="935" y="568"/>
                  </a:cubicBezTo>
                  <a:cubicBezTo>
                    <a:pt x="935" y="534"/>
                    <a:pt x="935" y="468"/>
                    <a:pt x="935" y="434"/>
                  </a:cubicBezTo>
                  <a:cubicBezTo>
                    <a:pt x="935" y="334"/>
                    <a:pt x="968" y="267"/>
                    <a:pt x="968" y="201"/>
                  </a:cubicBezTo>
                  <a:cubicBezTo>
                    <a:pt x="935" y="134"/>
                    <a:pt x="901" y="101"/>
                    <a:pt x="868" y="67"/>
                  </a:cubicBezTo>
                  <a:cubicBezTo>
                    <a:pt x="835" y="34"/>
                    <a:pt x="801" y="1"/>
                    <a:pt x="7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247;p75">
              <a:extLst>
                <a:ext uri="{FF2B5EF4-FFF2-40B4-BE49-F238E27FC236}">
                  <a16:creationId xmlns:a16="http://schemas.microsoft.com/office/drawing/2014/main" id="{810E650B-466B-2BBE-04EF-CDEFBD873A06}"/>
                </a:ext>
              </a:extLst>
            </p:cNvPr>
            <p:cNvSpPr/>
            <p:nvPr/>
          </p:nvSpPr>
          <p:spPr>
            <a:xfrm>
              <a:off x="2641225" y="3313650"/>
              <a:ext cx="23375" cy="51725"/>
            </a:xfrm>
            <a:custGeom>
              <a:avLst/>
              <a:gdLst/>
              <a:ahLst/>
              <a:cxnLst/>
              <a:rect l="l" t="t" r="r" b="b"/>
              <a:pathLst>
                <a:path w="935" h="2069" extrusionOk="0">
                  <a:moveTo>
                    <a:pt x="834" y="0"/>
                  </a:moveTo>
                  <a:lnTo>
                    <a:pt x="134" y="434"/>
                  </a:lnTo>
                  <a:cubicBezTo>
                    <a:pt x="101" y="434"/>
                    <a:pt x="101" y="467"/>
                    <a:pt x="101" y="467"/>
                  </a:cubicBezTo>
                  <a:cubicBezTo>
                    <a:pt x="101" y="501"/>
                    <a:pt x="101" y="501"/>
                    <a:pt x="101" y="534"/>
                  </a:cubicBezTo>
                  <a:lnTo>
                    <a:pt x="34" y="1435"/>
                  </a:lnTo>
                  <a:cubicBezTo>
                    <a:pt x="34" y="1468"/>
                    <a:pt x="34" y="1468"/>
                    <a:pt x="34" y="1501"/>
                  </a:cubicBezTo>
                  <a:lnTo>
                    <a:pt x="67" y="1501"/>
                  </a:lnTo>
                  <a:lnTo>
                    <a:pt x="334" y="1335"/>
                  </a:lnTo>
                  <a:lnTo>
                    <a:pt x="334" y="1301"/>
                  </a:lnTo>
                  <a:lnTo>
                    <a:pt x="367" y="1268"/>
                  </a:lnTo>
                  <a:lnTo>
                    <a:pt x="401" y="1235"/>
                  </a:lnTo>
                  <a:cubicBezTo>
                    <a:pt x="401" y="1235"/>
                    <a:pt x="434" y="1201"/>
                    <a:pt x="434" y="1201"/>
                  </a:cubicBezTo>
                  <a:cubicBezTo>
                    <a:pt x="479" y="1201"/>
                    <a:pt x="508" y="1186"/>
                    <a:pt x="533" y="1186"/>
                  </a:cubicBezTo>
                  <a:cubicBezTo>
                    <a:pt x="545" y="1186"/>
                    <a:pt x="556" y="1190"/>
                    <a:pt x="568" y="1201"/>
                  </a:cubicBezTo>
                  <a:cubicBezTo>
                    <a:pt x="601" y="1235"/>
                    <a:pt x="601" y="1268"/>
                    <a:pt x="601" y="1301"/>
                  </a:cubicBezTo>
                  <a:cubicBezTo>
                    <a:pt x="601" y="1335"/>
                    <a:pt x="601" y="1368"/>
                    <a:pt x="601" y="1401"/>
                  </a:cubicBezTo>
                  <a:cubicBezTo>
                    <a:pt x="601" y="1435"/>
                    <a:pt x="601" y="1468"/>
                    <a:pt x="568" y="1501"/>
                  </a:cubicBezTo>
                  <a:cubicBezTo>
                    <a:pt x="568" y="1535"/>
                    <a:pt x="534" y="1568"/>
                    <a:pt x="534" y="1568"/>
                  </a:cubicBezTo>
                  <a:lnTo>
                    <a:pt x="467" y="1635"/>
                  </a:lnTo>
                  <a:cubicBezTo>
                    <a:pt x="434" y="1635"/>
                    <a:pt x="401" y="1635"/>
                    <a:pt x="401" y="1668"/>
                  </a:cubicBezTo>
                  <a:lnTo>
                    <a:pt x="334" y="1668"/>
                  </a:lnTo>
                  <a:cubicBezTo>
                    <a:pt x="334" y="1635"/>
                    <a:pt x="301" y="1635"/>
                    <a:pt x="301" y="1635"/>
                  </a:cubicBezTo>
                  <a:cubicBezTo>
                    <a:pt x="301" y="1602"/>
                    <a:pt x="301" y="1602"/>
                    <a:pt x="301" y="1602"/>
                  </a:cubicBezTo>
                  <a:lnTo>
                    <a:pt x="267" y="1535"/>
                  </a:lnTo>
                  <a:lnTo>
                    <a:pt x="234" y="1535"/>
                  </a:lnTo>
                  <a:lnTo>
                    <a:pt x="34" y="1668"/>
                  </a:lnTo>
                  <a:cubicBezTo>
                    <a:pt x="0" y="1668"/>
                    <a:pt x="0" y="1668"/>
                    <a:pt x="0" y="1702"/>
                  </a:cubicBezTo>
                  <a:cubicBezTo>
                    <a:pt x="0" y="1702"/>
                    <a:pt x="0" y="1735"/>
                    <a:pt x="0" y="1735"/>
                  </a:cubicBezTo>
                  <a:cubicBezTo>
                    <a:pt x="0" y="1802"/>
                    <a:pt x="0" y="1868"/>
                    <a:pt x="34" y="1935"/>
                  </a:cubicBezTo>
                  <a:cubicBezTo>
                    <a:pt x="34" y="1968"/>
                    <a:pt x="67" y="2002"/>
                    <a:pt x="134" y="2035"/>
                  </a:cubicBezTo>
                  <a:cubicBezTo>
                    <a:pt x="167" y="2069"/>
                    <a:pt x="234" y="2069"/>
                    <a:pt x="267" y="2069"/>
                  </a:cubicBezTo>
                  <a:cubicBezTo>
                    <a:pt x="334" y="2069"/>
                    <a:pt x="401" y="2035"/>
                    <a:pt x="467" y="2002"/>
                  </a:cubicBezTo>
                  <a:cubicBezTo>
                    <a:pt x="534" y="1968"/>
                    <a:pt x="601" y="1902"/>
                    <a:pt x="668" y="1868"/>
                  </a:cubicBezTo>
                  <a:cubicBezTo>
                    <a:pt x="701" y="1802"/>
                    <a:pt x="768" y="1735"/>
                    <a:pt x="801" y="1635"/>
                  </a:cubicBezTo>
                  <a:cubicBezTo>
                    <a:pt x="834" y="1568"/>
                    <a:pt x="868" y="1468"/>
                    <a:pt x="901" y="1401"/>
                  </a:cubicBezTo>
                  <a:cubicBezTo>
                    <a:pt x="934" y="1301"/>
                    <a:pt x="934" y="1201"/>
                    <a:pt x="934" y="1101"/>
                  </a:cubicBezTo>
                  <a:cubicBezTo>
                    <a:pt x="934" y="1034"/>
                    <a:pt x="934" y="968"/>
                    <a:pt x="901" y="868"/>
                  </a:cubicBezTo>
                  <a:cubicBezTo>
                    <a:pt x="901" y="834"/>
                    <a:pt x="868" y="768"/>
                    <a:pt x="801" y="734"/>
                  </a:cubicBezTo>
                  <a:cubicBezTo>
                    <a:pt x="768" y="701"/>
                    <a:pt x="734" y="701"/>
                    <a:pt x="668" y="701"/>
                  </a:cubicBezTo>
                  <a:cubicBezTo>
                    <a:pt x="601" y="701"/>
                    <a:pt x="568" y="734"/>
                    <a:pt x="501" y="768"/>
                  </a:cubicBezTo>
                  <a:cubicBezTo>
                    <a:pt x="467" y="801"/>
                    <a:pt x="434" y="801"/>
                    <a:pt x="401" y="834"/>
                  </a:cubicBezTo>
                  <a:cubicBezTo>
                    <a:pt x="401" y="868"/>
                    <a:pt x="367" y="901"/>
                    <a:pt x="334" y="901"/>
                  </a:cubicBezTo>
                  <a:lnTo>
                    <a:pt x="334" y="701"/>
                  </a:lnTo>
                  <a:lnTo>
                    <a:pt x="834" y="401"/>
                  </a:lnTo>
                  <a:cubicBezTo>
                    <a:pt x="834" y="401"/>
                    <a:pt x="834" y="401"/>
                    <a:pt x="868" y="367"/>
                  </a:cubicBezTo>
                  <a:cubicBezTo>
                    <a:pt x="868" y="367"/>
                    <a:pt x="868" y="334"/>
                    <a:pt x="868" y="334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248;p75">
              <a:extLst>
                <a:ext uri="{FF2B5EF4-FFF2-40B4-BE49-F238E27FC236}">
                  <a16:creationId xmlns:a16="http://schemas.microsoft.com/office/drawing/2014/main" id="{340D1B81-68FA-D903-EF14-66193A416415}"/>
                </a:ext>
              </a:extLst>
            </p:cNvPr>
            <p:cNvSpPr/>
            <p:nvPr/>
          </p:nvSpPr>
          <p:spPr>
            <a:xfrm>
              <a:off x="2667900" y="3296125"/>
              <a:ext cx="31725" cy="56750"/>
            </a:xfrm>
            <a:custGeom>
              <a:avLst/>
              <a:gdLst/>
              <a:ahLst/>
              <a:cxnLst/>
              <a:rect l="l" t="t" r="r" b="b"/>
              <a:pathLst>
                <a:path w="1269" h="2270" extrusionOk="0">
                  <a:moveTo>
                    <a:pt x="268" y="701"/>
                  </a:moveTo>
                  <a:cubicBezTo>
                    <a:pt x="268" y="735"/>
                    <a:pt x="268" y="768"/>
                    <a:pt x="268" y="801"/>
                  </a:cubicBezTo>
                  <a:cubicBezTo>
                    <a:pt x="268" y="868"/>
                    <a:pt x="268" y="902"/>
                    <a:pt x="268" y="968"/>
                  </a:cubicBezTo>
                  <a:cubicBezTo>
                    <a:pt x="268" y="1002"/>
                    <a:pt x="268" y="1035"/>
                    <a:pt x="268" y="1068"/>
                  </a:cubicBezTo>
                  <a:cubicBezTo>
                    <a:pt x="268" y="1102"/>
                    <a:pt x="234" y="1135"/>
                    <a:pt x="234" y="1135"/>
                  </a:cubicBezTo>
                  <a:cubicBezTo>
                    <a:pt x="223" y="1146"/>
                    <a:pt x="212" y="1150"/>
                    <a:pt x="202" y="1150"/>
                  </a:cubicBezTo>
                  <a:cubicBezTo>
                    <a:pt x="182" y="1150"/>
                    <a:pt x="168" y="1135"/>
                    <a:pt x="168" y="1135"/>
                  </a:cubicBezTo>
                  <a:cubicBezTo>
                    <a:pt x="168" y="1102"/>
                    <a:pt x="168" y="1068"/>
                    <a:pt x="168" y="1035"/>
                  </a:cubicBezTo>
                  <a:cubicBezTo>
                    <a:pt x="168" y="968"/>
                    <a:pt x="168" y="935"/>
                    <a:pt x="168" y="902"/>
                  </a:cubicBezTo>
                  <a:cubicBezTo>
                    <a:pt x="168" y="835"/>
                    <a:pt x="168" y="801"/>
                    <a:pt x="168" y="768"/>
                  </a:cubicBezTo>
                  <a:cubicBezTo>
                    <a:pt x="168" y="735"/>
                    <a:pt x="201" y="735"/>
                    <a:pt x="234" y="701"/>
                  </a:cubicBezTo>
                  <a:close/>
                  <a:moveTo>
                    <a:pt x="368" y="435"/>
                  </a:moveTo>
                  <a:cubicBezTo>
                    <a:pt x="334" y="435"/>
                    <a:pt x="268" y="468"/>
                    <a:pt x="234" y="468"/>
                  </a:cubicBezTo>
                  <a:cubicBezTo>
                    <a:pt x="201" y="501"/>
                    <a:pt x="168" y="535"/>
                    <a:pt x="134" y="568"/>
                  </a:cubicBezTo>
                  <a:cubicBezTo>
                    <a:pt x="101" y="601"/>
                    <a:pt x="68" y="635"/>
                    <a:pt x="68" y="701"/>
                  </a:cubicBezTo>
                  <a:cubicBezTo>
                    <a:pt x="34" y="768"/>
                    <a:pt x="1" y="868"/>
                    <a:pt x="1" y="968"/>
                  </a:cubicBezTo>
                  <a:cubicBezTo>
                    <a:pt x="1" y="1002"/>
                    <a:pt x="1" y="1035"/>
                    <a:pt x="1" y="1068"/>
                  </a:cubicBezTo>
                  <a:cubicBezTo>
                    <a:pt x="1" y="1102"/>
                    <a:pt x="1" y="1135"/>
                    <a:pt x="1" y="1168"/>
                  </a:cubicBezTo>
                  <a:cubicBezTo>
                    <a:pt x="1" y="1202"/>
                    <a:pt x="1" y="1268"/>
                    <a:pt x="1" y="1302"/>
                  </a:cubicBezTo>
                  <a:cubicBezTo>
                    <a:pt x="34" y="1335"/>
                    <a:pt x="34" y="1369"/>
                    <a:pt x="68" y="1369"/>
                  </a:cubicBezTo>
                  <a:cubicBezTo>
                    <a:pt x="68" y="1402"/>
                    <a:pt x="101" y="1402"/>
                    <a:pt x="134" y="1402"/>
                  </a:cubicBezTo>
                  <a:cubicBezTo>
                    <a:pt x="168" y="1402"/>
                    <a:pt x="201" y="1402"/>
                    <a:pt x="234" y="1369"/>
                  </a:cubicBezTo>
                  <a:cubicBezTo>
                    <a:pt x="301" y="1369"/>
                    <a:pt x="334" y="1335"/>
                    <a:pt x="368" y="1302"/>
                  </a:cubicBezTo>
                  <a:cubicBezTo>
                    <a:pt x="401" y="1235"/>
                    <a:pt x="401" y="1202"/>
                    <a:pt x="435" y="1168"/>
                  </a:cubicBezTo>
                  <a:cubicBezTo>
                    <a:pt x="468" y="1135"/>
                    <a:pt x="468" y="1068"/>
                    <a:pt x="468" y="1035"/>
                  </a:cubicBezTo>
                  <a:cubicBezTo>
                    <a:pt x="501" y="968"/>
                    <a:pt x="501" y="935"/>
                    <a:pt x="468" y="868"/>
                  </a:cubicBezTo>
                  <a:cubicBezTo>
                    <a:pt x="501" y="801"/>
                    <a:pt x="501" y="735"/>
                    <a:pt x="468" y="701"/>
                  </a:cubicBezTo>
                  <a:cubicBezTo>
                    <a:pt x="501" y="635"/>
                    <a:pt x="501" y="601"/>
                    <a:pt x="468" y="568"/>
                  </a:cubicBezTo>
                  <a:cubicBezTo>
                    <a:pt x="468" y="535"/>
                    <a:pt x="468" y="501"/>
                    <a:pt x="435" y="468"/>
                  </a:cubicBezTo>
                  <a:cubicBezTo>
                    <a:pt x="401" y="468"/>
                    <a:pt x="401" y="435"/>
                    <a:pt x="368" y="435"/>
                  </a:cubicBezTo>
                  <a:close/>
                  <a:moveTo>
                    <a:pt x="1035" y="1168"/>
                  </a:moveTo>
                  <a:cubicBezTo>
                    <a:pt x="1035" y="1168"/>
                    <a:pt x="1035" y="1202"/>
                    <a:pt x="1035" y="1235"/>
                  </a:cubicBezTo>
                  <a:cubicBezTo>
                    <a:pt x="1035" y="1302"/>
                    <a:pt x="1035" y="1369"/>
                    <a:pt x="1035" y="1402"/>
                  </a:cubicBezTo>
                  <a:cubicBezTo>
                    <a:pt x="1035" y="1435"/>
                    <a:pt x="1035" y="1469"/>
                    <a:pt x="1035" y="1502"/>
                  </a:cubicBezTo>
                  <a:cubicBezTo>
                    <a:pt x="1035" y="1535"/>
                    <a:pt x="1002" y="1569"/>
                    <a:pt x="968" y="1569"/>
                  </a:cubicBezTo>
                  <a:lnTo>
                    <a:pt x="935" y="1569"/>
                  </a:lnTo>
                  <a:cubicBezTo>
                    <a:pt x="935" y="1535"/>
                    <a:pt x="935" y="1502"/>
                    <a:pt x="935" y="1502"/>
                  </a:cubicBezTo>
                  <a:lnTo>
                    <a:pt x="935" y="1469"/>
                  </a:lnTo>
                  <a:cubicBezTo>
                    <a:pt x="935" y="1435"/>
                    <a:pt x="935" y="1369"/>
                    <a:pt x="935" y="1335"/>
                  </a:cubicBezTo>
                  <a:cubicBezTo>
                    <a:pt x="935" y="1302"/>
                    <a:pt x="935" y="1235"/>
                    <a:pt x="935" y="1202"/>
                  </a:cubicBezTo>
                  <a:cubicBezTo>
                    <a:pt x="935" y="1202"/>
                    <a:pt x="968" y="1168"/>
                    <a:pt x="968" y="1168"/>
                  </a:cubicBezTo>
                  <a:close/>
                  <a:moveTo>
                    <a:pt x="1135" y="868"/>
                  </a:moveTo>
                  <a:cubicBezTo>
                    <a:pt x="1102" y="868"/>
                    <a:pt x="1068" y="902"/>
                    <a:pt x="1035" y="902"/>
                  </a:cubicBezTo>
                  <a:cubicBezTo>
                    <a:pt x="968" y="935"/>
                    <a:pt x="935" y="968"/>
                    <a:pt x="902" y="1002"/>
                  </a:cubicBezTo>
                  <a:cubicBezTo>
                    <a:pt x="868" y="1035"/>
                    <a:pt x="868" y="1102"/>
                    <a:pt x="835" y="1135"/>
                  </a:cubicBezTo>
                  <a:cubicBezTo>
                    <a:pt x="801" y="1235"/>
                    <a:pt x="768" y="1335"/>
                    <a:pt x="768" y="1435"/>
                  </a:cubicBezTo>
                  <a:cubicBezTo>
                    <a:pt x="768" y="1435"/>
                    <a:pt x="768" y="1502"/>
                    <a:pt x="768" y="1535"/>
                  </a:cubicBezTo>
                  <a:cubicBezTo>
                    <a:pt x="768" y="1535"/>
                    <a:pt x="768" y="1569"/>
                    <a:pt x="768" y="1602"/>
                  </a:cubicBezTo>
                  <a:cubicBezTo>
                    <a:pt x="768" y="1669"/>
                    <a:pt x="768" y="1702"/>
                    <a:pt x="768" y="1735"/>
                  </a:cubicBezTo>
                  <a:cubicBezTo>
                    <a:pt x="768" y="1769"/>
                    <a:pt x="801" y="1802"/>
                    <a:pt x="835" y="1836"/>
                  </a:cubicBezTo>
                  <a:cubicBezTo>
                    <a:pt x="835" y="1836"/>
                    <a:pt x="868" y="1869"/>
                    <a:pt x="902" y="1869"/>
                  </a:cubicBezTo>
                  <a:cubicBezTo>
                    <a:pt x="935" y="1869"/>
                    <a:pt x="968" y="1836"/>
                    <a:pt x="1002" y="1836"/>
                  </a:cubicBezTo>
                  <a:cubicBezTo>
                    <a:pt x="1035" y="1802"/>
                    <a:pt x="1102" y="1769"/>
                    <a:pt x="1135" y="1735"/>
                  </a:cubicBezTo>
                  <a:cubicBezTo>
                    <a:pt x="1135" y="1702"/>
                    <a:pt x="1168" y="1635"/>
                    <a:pt x="1202" y="1602"/>
                  </a:cubicBezTo>
                  <a:cubicBezTo>
                    <a:pt x="1235" y="1569"/>
                    <a:pt x="1235" y="1502"/>
                    <a:pt x="1235" y="1469"/>
                  </a:cubicBezTo>
                  <a:cubicBezTo>
                    <a:pt x="1268" y="1402"/>
                    <a:pt x="1268" y="1369"/>
                    <a:pt x="1235" y="1302"/>
                  </a:cubicBezTo>
                  <a:cubicBezTo>
                    <a:pt x="1235" y="1268"/>
                    <a:pt x="1235" y="1202"/>
                    <a:pt x="1235" y="1135"/>
                  </a:cubicBezTo>
                  <a:lnTo>
                    <a:pt x="1235" y="1102"/>
                  </a:lnTo>
                  <a:cubicBezTo>
                    <a:pt x="1235" y="1068"/>
                    <a:pt x="1268" y="1035"/>
                    <a:pt x="1268" y="1002"/>
                  </a:cubicBezTo>
                  <a:cubicBezTo>
                    <a:pt x="1268" y="968"/>
                    <a:pt x="1235" y="935"/>
                    <a:pt x="1202" y="902"/>
                  </a:cubicBezTo>
                  <a:cubicBezTo>
                    <a:pt x="1202" y="902"/>
                    <a:pt x="1168" y="868"/>
                    <a:pt x="1135" y="868"/>
                  </a:cubicBezTo>
                  <a:close/>
                  <a:moveTo>
                    <a:pt x="1068" y="1"/>
                  </a:moveTo>
                  <a:lnTo>
                    <a:pt x="935" y="68"/>
                  </a:lnTo>
                  <a:cubicBezTo>
                    <a:pt x="935" y="68"/>
                    <a:pt x="902" y="101"/>
                    <a:pt x="902" y="101"/>
                  </a:cubicBezTo>
                  <a:cubicBezTo>
                    <a:pt x="902" y="134"/>
                    <a:pt x="902" y="134"/>
                    <a:pt x="902" y="168"/>
                  </a:cubicBezTo>
                  <a:lnTo>
                    <a:pt x="68" y="2236"/>
                  </a:lnTo>
                  <a:lnTo>
                    <a:pt x="68" y="2269"/>
                  </a:lnTo>
                  <a:lnTo>
                    <a:pt x="101" y="2269"/>
                  </a:lnTo>
                  <a:lnTo>
                    <a:pt x="234" y="2202"/>
                  </a:lnTo>
                  <a:cubicBezTo>
                    <a:pt x="268" y="2202"/>
                    <a:pt x="268" y="2169"/>
                    <a:pt x="268" y="2169"/>
                  </a:cubicBezTo>
                  <a:cubicBezTo>
                    <a:pt x="268" y="2136"/>
                    <a:pt x="301" y="2136"/>
                    <a:pt x="301" y="2102"/>
                  </a:cubicBezTo>
                  <a:lnTo>
                    <a:pt x="1102" y="34"/>
                  </a:lnTo>
                  <a:cubicBezTo>
                    <a:pt x="1102" y="34"/>
                    <a:pt x="1102" y="1"/>
                    <a:pt x="1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249;p75">
              <a:extLst>
                <a:ext uri="{FF2B5EF4-FFF2-40B4-BE49-F238E27FC236}">
                  <a16:creationId xmlns:a16="http://schemas.microsoft.com/office/drawing/2014/main" id="{30AD3E7D-18BB-2269-4EDA-BADFC152BABA}"/>
                </a:ext>
              </a:extLst>
            </p:cNvPr>
            <p:cNvSpPr/>
            <p:nvPr/>
          </p:nvSpPr>
          <p:spPr>
            <a:xfrm>
              <a:off x="2531150" y="3301975"/>
              <a:ext cx="25050" cy="60075"/>
            </a:xfrm>
            <a:custGeom>
              <a:avLst/>
              <a:gdLst/>
              <a:ahLst/>
              <a:cxnLst/>
              <a:rect l="l" t="t" r="r" b="b"/>
              <a:pathLst>
                <a:path w="1002" h="2403" extrusionOk="0">
                  <a:moveTo>
                    <a:pt x="567" y="0"/>
                  </a:moveTo>
                  <a:lnTo>
                    <a:pt x="334" y="134"/>
                  </a:lnTo>
                  <a:cubicBezTo>
                    <a:pt x="334" y="134"/>
                    <a:pt x="334" y="134"/>
                    <a:pt x="301" y="167"/>
                  </a:cubicBezTo>
                  <a:cubicBezTo>
                    <a:pt x="301" y="167"/>
                    <a:pt x="301" y="201"/>
                    <a:pt x="301" y="234"/>
                  </a:cubicBezTo>
                  <a:lnTo>
                    <a:pt x="301" y="401"/>
                  </a:lnTo>
                  <a:cubicBezTo>
                    <a:pt x="267" y="434"/>
                    <a:pt x="234" y="501"/>
                    <a:pt x="167" y="567"/>
                  </a:cubicBezTo>
                  <a:cubicBezTo>
                    <a:pt x="134" y="601"/>
                    <a:pt x="100" y="668"/>
                    <a:pt x="100" y="734"/>
                  </a:cubicBezTo>
                  <a:cubicBezTo>
                    <a:pt x="67" y="801"/>
                    <a:pt x="34" y="834"/>
                    <a:pt x="34" y="901"/>
                  </a:cubicBezTo>
                  <a:cubicBezTo>
                    <a:pt x="0" y="968"/>
                    <a:pt x="0" y="1034"/>
                    <a:pt x="0" y="1101"/>
                  </a:cubicBezTo>
                  <a:cubicBezTo>
                    <a:pt x="0" y="1201"/>
                    <a:pt x="34" y="1301"/>
                    <a:pt x="67" y="1401"/>
                  </a:cubicBezTo>
                  <a:cubicBezTo>
                    <a:pt x="106" y="1440"/>
                    <a:pt x="157" y="1457"/>
                    <a:pt x="212" y="1457"/>
                  </a:cubicBezTo>
                  <a:cubicBezTo>
                    <a:pt x="251" y="1457"/>
                    <a:pt x="292" y="1449"/>
                    <a:pt x="334" y="1435"/>
                  </a:cubicBezTo>
                  <a:lnTo>
                    <a:pt x="467" y="1401"/>
                  </a:lnTo>
                  <a:cubicBezTo>
                    <a:pt x="501" y="1401"/>
                    <a:pt x="567" y="1368"/>
                    <a:pt x="601" y="1368"/>
                  </a:cubicBezTo>
                  <a:lnTo>
                    <a:pt x="634" y="1368"/>
                  </a:lnTo>
                  <a:cubicBezTo>
                    <a:pt x="667" y="1401"/>
                    <a:pt x="667" y="1401"/>
                    <a:pt x="667" y="1435"/>
                  </a:cubicBezTo>
                  <a:cubicBezTo>
                    <a:pt x="667" y="1468"/>
                    <a:pt x="667" y="1535"/>
                    <a:pt x="634" y="1568"/>
                  </a:cubicBezTo>
                  <a:cubicBezTo>
                    <a:pt x="567" y="1602"/>
                    <a:pt x="534" y="1635"/>
                    <a:pt x="467" y="1668"/>
                  </a:cubicBezTo>
                  <a:cubicBezTo>
                    <a:pt x="434" y="1702"/>
                    <a:pt x="434" y="1702"/>
                    <a:pt x="401" y="1702"/>
                  </a:cubicBezTo>
                  <a:lnTo>
                    <a:pt x="334" y="1702"/>
                  </a:lnTo>
                  <a:cubicBezTo>
                    <a:pt x="334" y="1702"/>
                    <a:pt x="301" y="1702"/>
                    <a:pt x="301" y="1668"/>
                  </a:cubicBezTo>
                  <a:lnTo>
                    <a:pt x="234" y="1668"/>
                  </a:lnTo>
                  <a:lnTo>
                    <a:pt x="34" y="1802"/>
                  </a:lnTo>
                  <a:cubicBezTo>
                    <a:pt x="34" y="1802"/>
                    <a:pt x="34" y="1835"/>
                    <a:pt x="34" y="1835"/>
                  </a:cubicBezTo>
                  <a:cubicBezTo>
                    <a:pt x="34" y="1835"/>
                    <a:pt x="34" y="1868"/>
                    <a:pt x="34" y="1868"/>
                  </a:cubicBezTo>
                  <a:cubicBezTo>
                    <a:pt x="34" y="1935"/>
                    <a:pt x="34" y="1968"/>
                    <a:pt x="67" y="2002"/>
                  </a:cubicBezTo>
                  <a:cubicBezTo>
                    <a:pt x="67" y="2069"/>
                    <a:pt x="100" y="2102"/>
                    <a:pt x="134" y="2102"/>
                  </a:cubicBezTo>
                  <a:cubicBezTo>
                    <a:pt x="167" y="2135"/>
                    <a:pt x="200" y="2169"/>
                    <a:pt x="234" y="2169"/>
                  </a:cubicBezTo>
                  <a:lnTo>
                    <a:pt x="367" y="2169"/>
                  </a:lnTo>
                  <a:lnTo>
                    <a:pt x="367" y="2369"/>
                  </a:lnTo>
                  <a:cubicBezTo>
                    <a:pt x="367" y="2369"/>
                    <a:pt x="367" y="2369"/>
                    <a:pt x="367" y="2402"/>
                  </a:cubicBezTo>
                  <a:lnTo>
                    <a:pt x="401" y="2402"/>
                  </a:lnTo>
                  <a:lnTo>
                    <a:pt x="601" y="2269"/>
                  </a:lnTo>
                  <a:cubicBezTo>
                    <a:pt x="634" y="2269"/>
                    <a:pt x="634" y="2235"/>
                    <a:pt x="634" y="2235"/>
                  </a:cubicBezTo>
                  <a:cubicBezTo>
                    <a:pt x="634" y="2202"/>
                    <a:pt x="634" y="2202"/>
                    <a:pt x="634" y="2169"/>
                  </a:cubicBezTo>
                  <a:lnTo>
                    <a:pt x="634" y="2002"/>
                  </a:lnTo>
                  <a:cubicBezTo>
                    <a:pt x="701" y="1968"/>
                    <a:pt x="734" y="1902"/>
                    <a:pt x="801" y="1868"/>
                  </a:cubicBezTo>
                  <a:cubicBezTo>
                    <a:pt x="834" y="1802"/>
                    <a:pt x="868" y="1735"/>
                    <a:pt x="901" y="1668"/>
                  </a:cubicBezTo>
                  <a:cubicBezTo>
                    <a:pt x="934" y="1602"/>
                    <a:pt x="968" y="1535"/>
                    <a:pt x="968" y="1468"/>
                  </a:cubicBezTo>
                  <a:cubicBezTo>
                    <a:pt x="1001" y="1401"/>
                    <a:pt x="1001" y="1335"/>
                    <a:pt x="1001" y="1268"/>
                  </a:cubicBezTo>
                  <a:cubicBezTo>
                    <a:pt x="1001" y="1201"/>
                    <a:pt x="1001" y="1135"/>
                    <a:pt x="968" y="1068"/>
                  </a:cubicBezTo>
                  <a:cubicBezTo>
                    <a:pt x="968" y="1034"/>
                    <a:pt x="934" y="1001"/>
                    <a:pt x="901" y="968"/>
                  </a:cubicBezTo>
                  <a:cubicBezTo>
                    <a:pt x="868" y="934"/>
                    <a:pt x="834" y="934"/>
                    <a:pt x="801" y="934"/>
                  </a:cubicBezTo>
                  <a:lnTo>
                    <a:pt x="634" y="934"/>
                  </a:lnTo>
                  <a:lnTo>
                    <a:pt x="501" y="1001"/>
                  </a:lnTo>
                  <a:lnTo>
                    <a:pt x="367" y="1001"/>
                  </a:lnTo>
                  <a:lnTo>
                    <a:pt x="367" y="934"/>
                  </a:lnTo>
                  <a:cubicBezTo>
                    <a:pt x="334" y="901"/>
                    <a:pt x="334" y="901"/>
                    <a:pt x="367" y="868"/>
                  </a:cubicBezTo>
                  <a:cubicBezTo>
                    <a:pt x="367" y="834"/>
                    <a:pt x="367" y="834"/>
                    <a:pt x="401" y="801"/>
                  </a:cubicBezTo>
                  <a:cubicBezTo>
                    <a:pt x="401" y="768"/>
                    <a:pt x="434" y="768"/>
                    <a:pt x="434" y="768"/>
                  </a:cubicBezTo>
                  <a:lnTo>
                    <a:pt x="501" y="701"/>
                  </a:lnTo>
                  <a:lnTo>
                    <a:pt x="768" y="701"/>
                  </a:lnTo>
                  <a:lnTo>
                    <a:pt x="968" y="601"/>
                  </a:lnTo>
                  <a:cubicBezTo>
                    <a:pt x="968" y="567"/>
                    <a:pt x="968" y="567"/>
                    <a:pt x="968" y="567"/>
                  </a:cubicBezTo>
                  <a:cubicBezTo>
                    <a:pt x="968" y="534"/>
                    <a:pt x="968" y="534"/>
                    <a:pt x="968" y="501"/>
                  </a:cubicBezTo>
                  <a:cubicBezTo>
                    <a:pt x="968" y="467"/>
                    <a:pt x="968" y="434"/>
                    <a:pt x="934" y="401"/>
                  </a:cubicBezTo>
                  <a:cubicBezTo>
                    <a:pt x="934" y="367"/>
                    <a:pt x="901" y="334"/>
                    <a:pt x="868" y="301"/>
                  </a:cubicBezTo>
                  <a:cubicBezTo>
                    <a:pt x="834" y="267"/>
                    <a:pt x="801" y="234"/>
                    <a:pt x="768" y="234"/>
                  </a:cubicBezTo>
                  <a:lnTo>
                    <a:pt x="634" y="234"/>
                  </a:lnTo>
                  <a:lnTo>
                    <a:pt x="601" y="34"/>
                  </a:lnTo>
                  <a:cubicBezTo>
                    <a:pt x="601" y="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250;p75">
              <a:extLst>
                <a:ext uri="{FF2B5EF4-FFF2-40B4-BE49-F238E27FC236}">
                  <a16:creationId xmlns:a16="http://schemas.microsoft.com/office/drawing/2014/main" id="{BEDEC8AA-2549-9C1E-1B03-C16087AC9F67}"/>
                </a:ext>
              </a:extLst>
            </p:cNvPr>
            <p:cNvSpPr/>
            <p:nvPr/>
          </p:nvSpPr>
          <p:spPr>
            <a:xfrm>
              <a:off x="2557825" y="3291975"/>
              <a:ext cx="17550" cy="47550"/>
            </a:xfrm>
            <a:custGeom>
              <a:avLst/>
              <a:gdLst/>
              <a:ahLst/>
              <a:cxnLst/>
              <a:rect l="l" t="t" r="r" b="b"/>
              <a:pathLst>
                <a:path w="702" h="1902" extrusionOk="0">
                  <a:moveTo>
                    <a:pt x="668" y="0"/>
                  </a:moveTo>
                  <a:lnTo>
                    <a:pt x="468" y="134"/>
                  </a:lnTo>
                  <a:lnTo>
                    <a:pt x="401" y="167"/>
                  </a:lnTo>
                  <a:lnTo>
                    <a:pt x="368" y="234"/>
                  </a:lnTo>
                  <a:lnTo>
                    <a:pt x="34" y="834"/>
                  </a:lnTo>
                  <a:cubicBezTo>
                    <a:pt x="34" y="867"/>
                    <a:pt x="1" y="867"/>
                    <a:pt x="1" y="901"/>
                  </a:cubicBezTo>
                  <a:cubicBezTo>
                    <a:pt x="1" y="901"/>
                    <a:pt x="1" y="934"/>
                    <a:pt x="1" y="934"/>
                  </a:cubicBezTo>
                  <a:lnTo>
                    <a:pt x="168" y="1134"/>
                  </a:lnTo>
                  <a:cubicBezTo>
                    <a:pt x="201" y="1134"/>
                    <a:pt x="201" y="1134"/>
                    <a:pt x="234" y="1101"/>
                  </a:cubicBezTo>
                  <a:lnTo>
                    <a:pt x="401" y="767"/>
                  </a:lnTo>
                  <a:lnTo>
                    <a:pt x="401" y="1868"/>
                  </a:lnTo>
                  <a:cubicBezTo>
                    <a:pt x="401" y="1868"/>
                    <a:pt x="401" y="1901"/>
                    <a:pt x="401" y="1901"/>
                  </a:cubicBezTo>
                  <a:lnTo>
                    <a:pt x="434" y="1901"/>
                  </a:lnTo>
                  <a:lnTo>
                    <a:pt x="668" y="1768"/>
                  </a:lnTo>
                  <a:cubicBezTo>
                    <a:pt x="668" y="1768"/>
                    <a:pt x="668" y="1735"/>
                    <a:pt x="668" y="1735"/>
                  </a:cubicBezTo>
                  <a:cubicBezTo>
                    <a:pt x="668" y="1735"/>
                    <a:pt x="668" y="1701"/>
                    <a:pt x="668" y="1701"/>
                  </a:cubicBezTo>
                  <a:lnTo>
                    <a:pt x="668" y="67"/>
                  </a:lnTo>
                  <a:cubicBezTo>
                    <a:pt x="701" y="33"/>
                    <a:pt x="701" y="33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251;p75">
              <a:extLst>
                <a:ext uri="{FF2B5EF4-FFF2-40B4-BE49-F238E27FC236}">
                  <a16:creationId xmlns:a16="http://schemas.microsoft.com/office/drawing/2014/main" id="{D0E5E90C-EEFD-50B9-C8D2-41B54CE08A22}"/>
                </a:ext>
              </a:extLst>
            </p:cNvPr>
            <p:cNvSpPr/>
            <p:nvPr/>
          </p:nvSpPr>
          <p:spPr>
            <a:xfrm>
              <a:off x="2579525" y="3280300"/>
              <a:ext cx="24200" cy="48375"/>
            </a:xfrm>
            <a:custGeom>
              <a:avLst/>
              <a:gdLst/>
              <a:ahLst/>
              <a:cxnLst/>
              <a:rect l="l" t="t" r="r" b="b"/>
              <a:pathLst>
                <a:path w="968" h="1935" extrusionOk="0">
                  <a:moveTo>
                    <a:pt x="567" y="434"/>
                  </a:moveTo>
                  <a:cubicBezTo>
                    <a:pt x="600" y="434"/>
                    <a:pt x="634" y="467"/>
                    <a:pt x="634" y="467"/>
                  </a:cubicBezTo>
                  <a:cubicBezTo>
                    <a:pt x="634" y="500"/>
                    <a:pt x="667" y="534"/>
                    <a:pt x="667" y="567"/>
                  </a:cubicBezTo>
                  <a:lnTo>
                    <a:pt x="667" y="667"/>
                  </a:lnTo>
                  <a:lnTo>
                    <a:pt x="667" y="1068"/>
                  </a:lnTo>
                  <a:cubicBezTo>
                    <a:pt x="667" y="1101"/>
                    <a:pt x="667" y="1168"/>
                    <a:pt x="667" y="1201"/>
                  </a:cubicBezTo>
                  <a:cubicBezTo>
                    <a:pt x="634" y="1268"/>
                    <a:pt x="634" y="1334"/>
                    <a:pt x="567" y="1401"/>
                  </a:cubicBezTo>
                  <a:cubicBezTo>
                    <a:pt x="567" y="1434"/>
                    <a:pt x="534" y="1468"/>
                    <a:pt x="500" y="1468"/>
                  </a:cubicBezTo>
                  <a:cubicBezTo>
                    <a:pt x="467" y="1501"/>
                    <a:pt x="434" y="1501"/>
                    <a:pt x="434" y="1501"/>
                  </a:cubicBezTo>
                  <a:cubicBezTo>
                    <a:pt x="400" y="1501"/>
                    <a:pt x="367" y="1468"/>
                    <a:pt x="367" y="1468"/>
                  </a:cubicBezTo>
                  <a:cubicBezTo>
                    <a:pt x="334" y="1434"/>
                    <a:pt x="334" y="1401"/>
                    <a:pt x="334" y="1401"/>
                  </a:cubicBezTo>
                  <a:cubicBezTo>
                    <a:pt x="334" y="1368"/>
                    <a:pt x="334" y="1301"/>
                    <a:pt x="334" y="1268"/>
                  </a:cubicBezTo>
                  <a:cubicBezTo>
                    <a:pt x="334" y="1134"/>
                    <a:pt x="334" y="1001"/>
                    <a:pt x="334" y="867"/>
                  </a:cubicBezTo>
                  <a:cubicBezTo>
                    <a:pt x="334" y="834"/>
                    <a:pt x="334" y="767"/>
                    <a:pt x="334" y="734"/>
                  </a:cubicBezTo>
                  <a:cubicBezTo>
                    <a:pt x="334" y="701"/>
                    <a:pt x="367" y="667"/>
                    <a:pt x="367" y="634"/>
                  </a:cubicBezTo>
                  <a:cubicBezTo>
                    <a:pt x="367" y="601"/>
                    <a:pt x="400" y="567"/>
                    <a:pt x="434" y="534"/>
                  </a:cubicBezTo>
                  <a:cubicBezTo>
                    <a:pt x="434" y="500"/>
                    <a:pt x="467" y="500"/>
                    <a:pt x="500" y="467"/>
                  </a:cubicBezTo>
                  <a:cubicBezTo>
                    <a:pt x="534" y="467"/>
                    <a:pt x="534" y="434"/>
                    <a:pt x="567" y="434"/>
                  </a:cubicBezTo>
                  <a:close/>
                  <a:moveTo>
                    <a:pt x="701" y="0"/>
                  </a:moveTo>
                  <a:cubicBezTo>
                    <a:pt x="634" y="0"/>
                    <a:pt x="534" y="33"/>
                    <a:pt x="500" y="67"/>
                  </a:cubicBezTo>
                  <a:cubicBezTo>
                    <a:pt x="400" y="100"/>
                    <a:pt x="334" y="167"/>
                    <a:pt x="267" y="234"/>
                  </a:cubicBezTo>
                  <a:cubicBezTo>
                    <a:pt x="200" y="300"/>
                    <a:pt x="167" y="400"/>
                    <a:pt x="133" y="467"/>
                  </a:cubicBezTo>
                  <a:cubicBezTo>
                    <a:pt x="100" y="567"/>
                    <a:pt x="67" y="634"/>
                    <a:pt x="33" y="734"/>
                  </a:cubicBezTo>
                  <a:cubicBezTo>
                    <a:pt x="33" y="834"/>
                    <a:pt x="0" y="934"/>
                    <a:pt x="0" y="1001"/>
                  </a:cubicBezTo>
                  <a:lnTo>
                    <a:pt x="0" y="1234"/>
                  </a:lnTo>
                  <a:lnTo>
                    <a:pt x="0" y="1468"/>
                  </a:lnTo>
                  <a:cubicBezTo>
                    <a:pt x="0" y="1535"/>
                    <a:pt x="33" y="1635"/>
                    <a:pt x="33" y="1701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167" y="1901"/>
                    <a:pt x="234" y="1935"/>
                    <a:pt x="267" y="1935"/>
                  </a:cubicBezTo>
                  <a:cubicBezTo>
                    <a:pt x="334" y="1935"/>
                    <a:pt x="434" y="1901"/>
                    <a:pt x="500" y="1868"/>
                  </a:cubicBezTo>
                  <a:cubicBezTo>
                    <a:pt x="567" y="1835"/>
                    <a:pt x="634" y="1768"/>
                    <a:pt x="701" y="1701"/>
                  </a:cubicBezTo>
                  <a:cubicBezTo>
                    <a:pt x="767" y="1635"/>
                    <a:pt x="801" y="1535"/>
                    <a:pt x="834" y="1468"/>
                  </a:cubicBezTo>
                  <a:cubicBezTo>
                    <a:pt x="867" y="1368"/>
                    <a:pt x="901" y="1301"/>
                    <a:pt x="934" y="1201"/>
                  </a:cubicBezTo>
                  <a:cubicBezTo>
                    <a:pt x="934" y="1101"/>
                    <a:pt x="967" y="1001"/>
                    <a:pt x="967" y="901"/>
                  </a:cubicBezTo>
                  <a:lnTo>
                    <a:pt x="967" y="701"/>
                  </a:lnTo>
                  <a:lnTo>
                    <a:pt x="967" y="467"/>
                  </a:lnTo>
                  <a:cubicBezTo>
                    <a:pt x="967" y="400"/>
                    <a:pt x="934" y="300"/>
                    <a:pt x="934" y="234"/>
                  </a:cubicBezTo>
                  <a:cubicBezTo>
                    <a:pt x="901" y="167"/>
                    <a:pt x="867" y="100"/>
                    <a:pt x="834" y="67"/>
                  </a:cubicBezTo>
                  <a:cubicBezTo>
                    <a:pt x="801" y="33"/>
                    <a:pt x="734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252;p75">
              <a:extLst>
                <a:ext uri="{FF2B5EF4-FFF2-40B4-BE49-F238E27FC236}">
                  <a16:creationId xmlns:a16="http://schemas.microsoft.com/office/drawing/2014/main" id="{6153E6C1-7BBB-31F6-2AC6-27674051850C}"/>
                </a:ext>
              </a:extLst>
            </p:cNvPr>
            <p:cNvSpPr/>
            <p:nvPr/>
          </p:nvSpPr>
          <p:spPr>
            <a:xfrm>
              <a:off x="2606200" y="3301150"/>
              <a:ext cx="9200" cy="20850"/>
            </a:xfrm>
            <a:custGeom>
              <a:avLst/>
              <a:gdLst/>
              <a:ahLst/>
              <a:cxnLst/>
              <a:rect l="l" t="t" r="r" b="b"/>
              <a:pathLst>
                <a:path w="368" h="834" extrusionOk="0">
                  <a:moveTo>
                    <a:pt x="334" y="0"/>
                  </a:moveTo>
                  <a:lnTo>
                    <a:pt x="134" y="133"/>
                  </a:lnTo>
                  <a:cubicBezTo>
                    <a:pt x="101" y="133"/>
                    <a:pt x="101" y="133"/>
                    <a:pt x="101" y="167"/>
                  </a:cubicBezTo>
                  <a:cubicBezTo>
                    <a:pt x="67" y="200"/>
                    <a:pt x="67" y="234"/>
                    <a:pt x="67" y="267"/>
                  </a:cubicBezTo>
                  <a:lnTo>
                    <a:pt x="0" y="801"/>
                  </a:lnTo>
                  <a:cubicBezTo>
                    <a:pt x="0" y="801"/>
                    <a:pt x="0" y="801"/>
                    <a:pt x="0" y="834"/>
                  </a:cubicBezTo>
                  <a:lnTo>
                    <a:pt x="34" y="834"/>
                  </a:lnTo>
                  <a:lnTo>
                    <a:pt x="167" y="767"/>
                  </a:lnTo>
                  <a:cubicBezTo>
                    <a:pt x="201" y="734"/>
                    <a:pt x="201" y="734"/>
                    <a:pt x="201" y="701"/>
                  </a:cubicBezTo>
                  <a:cubicBezTo>
                    <a:pt x="234" y="667"/>
                    <a:pt x="234" y="667"/>
                    <a:pt x="234" y="634"/>
                  </a:cubicBezTo>
                  <a:lnTo>
                    <a:pt x="367" y="67"/>
                  </a:lnTo>
                  <a:lnTo>
                    <a:pt x="367" y="33"/>
                  </a:lnTo>
                  <a:cubicBezTo>
                    <a:pt x="367" y="33"/>
                    <a:pt x="367" y="0"/>
                    <a:pt x="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253;p75">
              <a:extLst>
                <a:ext uri="{FF2B5EF4-FFF2-40B4-BE49-F238E27FC236}">
                  <a16:creationId xmlns:a16="http://schemas.microsoft.com/office/drawing/2014/main" id="{8A8B88F8-0013-A291-F0C4-052DD3EA2A96}"/>
                </a:ext>
              </a:extLst>
            </p:cNvPr>
            <p:cNvSpPr/>
            <p:nvPr/>
          </p:nvSpPr>
          <p:spPr>
            <a:xfrm>
              <a:off x="2618700" y="3257775"/>
              <a:ext cx="23375" cy="47550"/>
            </a:xfrm>
            <a:custGeom>
              <a:avLst/>
              <a:gdLst/>
              <a:ahLst/>
              <a:cxnLst/>
              <a:rect l="l" t="t" r="r" b="b"/>
              <a:pathLst>
                <a:path w="935" h="1902" extrusionOk="0">
                  <a:moveTo>
                    <a:pt x="568" y="434"/>
                  </a:moveTo>
                  <a:cubicBezTo>
                    <a:pt x="601" y="434"/>
                    <a:pt x="601" y="434"/>
                    <a:pt x="601" y="467"/>
                  </a:cubicBezTo>
                  <a:cubicBezTo>
                    <a:pt x="635" y="467"/>
                    <a:pt x="635" y="501"/>
                    <a:pt x="635" y="534"/>
                  </a:cubicBezTo>
                  <a:cubicBezTo>
                    <a:pt x="635" y="568"/>
                    <a:pt x="635" y="601"/>
                    <a:pt x="635" y="634"/>
                  </a:cubicBezTo>
                  <a:lnTo>
                    <a:pt x="635" y="1068"/>
                  </a:lnTo>
                  <a:cubicBezTo>
                    <a:pt x="635" y="1101"/>
                    <a:pt x="635" y="1135"/>
                    <a:pt x="635" y="1168"/>
                  </a:cubicBezTo>
                  <a:cubicBezTo>
                    <a:pt x="635" y="1201"/>
                    <a:pt x="635" y="1235"/>
                    <a:pt x="635" y="1301"/>
                  </a:cubicBezTo>
                  <a:cubicBezTo>
                    <a:pt x="601" y="1301"/>
                    <a:pt x="601" y="1335"/>
                    <a:pt x="568" y="1368"/>
                  </a:cubicBezTo>
                  <a:cubicBezTo>
                    <a:pt x="535" y="1401"/>
                    <a:pt x="501" y="1435"/>
                    <a:pt x="468" y="1435"/>
                  </a:cubicBezTo>
                  <a:cubicBezTo>
                    <a:pt x="468" y="1468"/>
                    <a:pt x="434" y="1468"/>
                    <a:pt x="401" y="1468"/>
                  </a:cubicBezTo>
                  <a:cubicBezTo>
                    <a:pt x="401" y="1468"/>
                    <a:pt x="368" y="1468"/>
                    <a:pt x="368" y="1435"/>
                  </a:cubicBezTo>
                  <a:cubicBezTo>
                    <a:pt x="334" y="1435"/>
                    <a:pt x="334" y="1401"/>
                    <a:pt x="334" y="1368"/>
                  </a:cubicBezTo>
                  <a:cubicBezTo>
                    <a:pt x="334" y="1335"/>
                    <a:pt x="334" y="1301"/>
                    <a:pt x="334" y="1268"/>
                  </a:cubicBezTo>
                  <a:lnTo>
                    <a:pt x="334" y="834"/>
                  </a:lnTo>
                  <a:cubicBezTo>
                    <a:pt x="301" y="801"/>
                    <a:pt x="301" y="768"/>
                    <a:pt x="334" y="734"/>
                  </a:cubicBezTo>
                  <a:cubicBezTo>
                    <a:pt x="334" y="668"/>
                    <a:pt x="334" y="634"/>
                    <a:pt x="368" y="601"/>
                  </a:cubicBezTo>
                  <a:cubicBezTo>
                    <a:pt x="368" y="534"/>
                    <a:pt x="434" y="501"/>
                    <a:pt x="468" y="467"/>
                  </a:cubicBezTo>
                  <a:cubicBezTo>
                    <a:pt x="501" y="434"/>
                    <a:pt x="535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5" y="0"/>
                    <a:pt x="468" y="67"/>
                  </a:cubicBezTo>
                  <a:cubicBezTo>
                    <a:pt x="401" y="101"/>
                    <a:pt x="334" y="167"/>
                    <a:pt x="268" y="234"/>
                  </a:cubicBezTo>
                  <a:cubicBezTo>
                    <a:pt x="201" y="301"/>
                    <a:pt x="168" y="367"/>
                    <a:pt x="101" y="467"/>
                  </a:cubicBezTo>
                  <a:cubicBezTo>
                    <a:pt x="68" y="534"/>
                    <a:pt x="34" y="634"/>
                    <a:pt x="34" y="734"/>
                  </a:cubicBezTo>
                  <a:cubicBezTo>
                    <a:pt x="1" y="801"/>
                    <a:pt x="1" y="901"/>
                    <a:pt x="1" y="1001"/>
                  </a:cubicBezTo>
                  <a:lnTo>
                    <a:pt x="1" y="1235"/>
                  </a:lnTo>
                  <a:lnTo>
                    <a:pt x="1" y="1435"/>
                  </a:lnTo>
                  <a:cubicBezTo>
                    <a:pt x="1" y="1535"/>
                    <a:pt x="1" y="1602"/>
                    <a:pt x="34" y="1702"/>
                  </a:cubicBezTo>
                  <a:cubicBezTo>
                    <a:pt x="34" y="1735"/>
                    <a:pt x="68" y="1802"/>
                    <a:pt x="101" y="1868"/>
                  </a:cubicBezTo>
                  <a:cubicBezTo>
                    <a:pt x="168" y="1902"/>
                    <a:pt x="201" y="1902"/>
                    <a:pt x="268" y="1902"/>
                  </a:cubicBezTo>
                  <a:cubicBezTo>
                    <a:pt x="334" y="1902"/>
                    <a:pt x="401" y="1902"/>
                    <a:pt x="468" y="1835"/>
                  </a:cubicBezTo>
                  <a:cubicBezTo>
                    <a:pt x="535" y="1802"/>
                    <a:pt x="635" y="1735"/>
                    <a:pt x="668" y="1668"/>
                  </a:cubicBezTo>
                  <a:cubicBezTo>
                    <a:pt x="735" y="1602"/>
                    <a:pt x="801" y="1535"/>
                    <a:pt x="835" y="1435"/>
                  </a:cubicBezTo>
                  <a:cubicBezTo>
                    <a:pt x="868" y="1368"/>
                    <a:pt x="901" y="1268"/>
                    <a:pt x="901" y="1168"/>
                  </a:cubicBezTo>
                  <a:cubicBezTo>
                    <a:pt x="935" y="1101"/>
                    <a:pt x="935" y="1001"/>
                    <a:pt x="935" y="901"/>
                  </a:cubicBezTo>
                  <a:lnTo>
                    <a:pt x="935" y="668"/>
                  </a:lnTo>
                  <a:lnTo>
                    <a:pt x="935" y="467"/>
                  </a:lnTo>
                  <a:cubicBezTo>
                    <a:pt x="935" y="367"/>
                    <a:pt x="935" y="301"/>
                    <a:pt x="901" y="201"/>
                  </a:cubicBezTo>
                  <a:cubicBezTo>
                    <a:pt x="901" y="167"/>
                    <a:pt x="868" y="101"/>
                    <a:pt x="835" y="34"/>
                  </a:cubicBezTo>
                  <a:cubicBezTo>
                    <a:pt x="801" y="0"/>
                    <a:pt x="735" y="0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254;p75">
              <a:extLst>
                <a:ext uri="{FF2B5EF4-FFF2-40B4-BE49-F238E27FC236}">
                  <a16:creationId xmlns:a16="http://schemas.microsoft.com/office/drawing/2014/main" id="{662C02D4-F21D-5922-B363-9B1936EEAA73}"/>
                </a:ext>
              </a:extLst>
            </p:cNvPr>
            <p:cNvSpPr/>
            <p:nvPr/>
          </p:nvSpPr>
          <p:spPr>
            <a:xfrm>
              <a:off x="2646225" y="3241100"/>
              <a:ext cx="24200" cy="48400"/>
            </a:xfrm>
            <a:custGeom>
              <a:avLst/>
              <a:gdLst/>
              <a:ahLst/>
              <a:cxnLst/>
              <a:rect l="l" t="t" r="r" b="b"/>
              <a:pathLst>
                <a:path w="968" h="1936" extrusionOk="0">
                  <a:moveTo>
                    <a:pt x="568" y="467"/>
                  </a:moveTo>
                  <a:cubicBezTo>
                    <a:pt x="601" y="467"/>
                    <a:pt x="634" y="467"/>
                    <a:pt x="634" y="501"/>
                  </a:cubicBezTo>
                  <a:cubicBezTo>
                    <a:pt x="634" y="501"/>
                    <a:pt x="668" y="534"/>
                    <a:pt x="668" y="567"/>
                  </a:cubicBezTo>
                  <a:cubicBezTo>
                    <a:pt x="668" y="601"/>
                    <a:pt x="668" y="634"/>
                    <a:pt x="668" y="667"/>
                  </a:cubicBezTo>
                  <a:lnTo>
                    <a:pt x="668" y="1101"/>
                  </a:lnTo>
                  <a:cubicBezTo>
                    <a:pt x="668" y="1134"/>
                    <a:pt x="668" y="1168"/>
                    <a:pt x="668" y="1201"/>
                  </a:cubicBezTo>
                  <a:cubicBezTo>
                    <a:pt x="668" y="1235"/>
                    <a:pt x="634" y="1268"/>
                    <a:pt x="634" y="1301"/>
                  </a:cubicBezTo>
                  <a:cubicBezTo>
                    <a:pt x="634" y="1335"/>
                    <a:pt x="601" y="1368"/>
                    <a:pt x="568" y="1401"/>
                  </a:cubicBezTo>
                  <a:cubicBezTo>
                    <a:pt x="568" y="1435"/>
                    <a:pt x="534" y="1468"/>
                    <a:pt x="501" y="1468"/>
                  </a:cubicBezTo>
                  <a:cubicBezTo>
                    <a:pt x="468" y="1501"/>
                    <a:pt x="468" y="1501"/>
                    <a:pt x="434" y="1501"/>
                  </a:cubicBezTo>
                  <a:cubicBezTo>
                    <a:pt x="401" y="1501"/>
                    <a:pt x="368" y="1468"/>
                    <a:pt x="368" y="1468"/>
                  </a:cubicBezTo>
                  <a:cubicBezTo>
                    <a:pt x="368" y="1435"/>
                    <a:pt x="334" y="1435"/>
                    <a:pt x="334" y="1401"/>
                  </a:cubicBezTo>
                  <a:cubicBezTo>
                    <a:pt x="334" y="1368"/>
                    <a:pt x="334" y="1335"/>
                    <a:pt x="334" y="1301"/>
                  </a:cubicBezTo>
                  <a:lnTo>
                    <a:pt x="334" y="868"/>
                  </a:lnTo>
                  <a:cubicBezTo>
                    <a:pt x="334" y="834"/>
                    <a:pt x="334" y="801"/>
                    <a:pt x="334" y="734"/>
                  </a:cubicBezTo>
                  <a:cubicBezTo>
                    <a:pt x="334" y="701"/>
                    <a:pt x="368" y="667"/>
                    <a:pt x="368" y="634"/>
                  </a:cubicBezTo>
                  <a:cubicBezTo>
                    <a:pt x="368" y="601"/>
                    <a:pt x="401" y="567"/>
                    <a:pt x="434" y="534"/>
                  </a:cubicBezTo>
                  <a:cubicBezTo>
                    <a:pt x="434" y="534"/>
                    <a:pt x="468" y="501"/>
                    <a:pt x="501" y="467"/>
                  </a:cubicBezTo>
                  <a:close/>
                  <a:moveTo>
                    <a:pt x="701" y="0"/>
                  </a:moveTo>
                  <a:cubicBezTo>
                    <a:pt x="634" y="0"/>
                    <a:pt x="534" y="34"/>
                    <a:pt x="501" y="67"/>
                  </a:cubicBezTo>
                  <a:cubicBezTo>
                    <a:pt x="401" y="100"/>
                    <a:pt x="334" y="167"/>
                    <a:pt x="267" y="234"/>
                  </a:cubicBezTo>
                  <a:cubicBezTo>
                    <a:pt x="234" y="334"/>
                    <a:pt x="167" y="401"/>
                    <a:pt x="134" y="467"/>
                  </a:cubicBezTo>
                  <a:cubicBezTo>
                    <a:pt x="101" y="567"/>
                    <a:pt x="67" y="667"/>
                    <a:pt x="34" y="734"/>
                  </a:cubicBezTo>
                  <a:cubicBezTo>
                    <a:pt x="34" y="834"/>
                    <a:pt x="1" y="934"/>
                    <a:pt x="1" y="1034"/>
                  </a:cubicBezTo>
                  <a:lnTo>
                    <a:pt x="1" y="1268"/>
                  </a:lnTo>
                  <a:lnTo>
                    <a:pt x="1" y="1468"/>
                  </a:lnTo>
                  <a:cubicBezTo>
                    <a:pt x="1" y="1535"/>
                    <a:pt x="34" y="1635"/>
                    <a:pt x="34" y="1702"/>
                  </a:cubicBezTo>
                  <a:cubicBezTo>
                    <a:pt x="67" y="1768"/>
                    <a:pt x="101" y="1835"/>
                    <a:pt x="134" y="1868"/>
                  </a:cubicBezTo>
                  <a:cubicBezTo>
                    <a:pt x="167" y="1902"/>
                    <a:pt x="234" y="1935"/>
                    <a:pt x="267" y="1935"/>
                  </a:cubicBezTo>
                  <a:cubicBezTo>
                    <a:pt x="368" y="1935"/>
                    <a:pt x="434" y="1902"/>
                    <a:pt x="501" y="1868"/>
                  </a:cubicBezTo>
                  <a:cubicBezTo>
                    <a:pt x="568" y="1835"/>
                    <a:pt x="634" y="1768"/>
                    <a:pt x="701" y="1702"/>
                  </a:cubicBezTo>
                  <a:cubicBezTo>
                    <a:pt x="768" y="1635"/>
                    <a:pt x="801" y="1535"/>
                    <a:pt x="835" y="1468"/>
                  </a:cubicBezTo>
                  <a:cubicBezTo>
                    <a:pt x="868" y="1368"/>
                    <a:pt x="901" y="1301"/>
                    <a:pt x="935" y="1201"/>
                  </a:cubicBezTo>
                  <a:cubicBezTo>
                    <a:pt x="935" y="1101"/>
                    <a:pt x="968" y="1001"/>
                    <a:pt x="968" y="934"/>
                  </a:cubicBezTo>
                  <a:lnTo>
                    <a:pt x="968" y="701"/>
                  </a:lnTo>
                  <a:lnTo>
                    <a:pt x="968" y="467"/>
                  </a:lnTo>
                  <a:cubicBezTo>
                    <a:pt x="968" y="401"/>
                    <a:pt x="935" y="301"/>
                    <a:pt x="935" y="234"/>
                  </a:cubicBezTo>
                  <a:cubicBezTo>
                    <a:pt x="901" y="167"/>
                    <a:pt x="901" y="134"/>
                    <a:pt x="835" y="67"/>
                  </a:cubicBezTo>
                  <a:cubicBezTo>
                    <a:pt x="801" y="34"/>
                    <a:pt x="768" y="0"/>
                    <a:pt x="7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255;p75">
              <a:extLst>
                <a:ext uri="{FF2B5EF4-FFF2-40B4-BE49-F238E27FC236}">
                  <a16:creationId xmlns:a16="http://schemas.microsoft.com/office/drawing/2014/main" id="{14D96B9C-29BB-0A75-68CF-55638F44185A}"/>
                </a:ext>
              </a:extLst>
            </p:cNvPr>
            <p:cNvSpPr/>
            <p:nvPr/>
          </p:nvSpPr>
          <p:spPr>
            <a:xfrm>
              <a:off x="2674575" y="3225250"/>
              <a:ext cx="23375" cy="48400"/>
            </a:xfrm>
            <a:custGeom>
              <a:avLst/>
              <a:gdLst/>
              <a:ahLst/>
              <a:cxnLst/>
              <a:rect l="l" t="t" r="r" b="b"/>
              <a:pathLst>
                <a:path w="935" h="1936" extrusionOk="0">
                  <a:moveTo>
                    <a:pt x="568" y="434"/>
                  </a:moveTo>
                  <a:cubicBezTo>
                    <a:pt x="601" y="434"/>
                    <a:pt x="601" y="468"/>
                    <a:pt x="635" y="468"/>
                  </a:cubicBezTo>
                  <a:cubicBezTo>
                    <a:pt x="635" y="501"/>
                    <a:pt x="635" y="534"/>
                    <a:pt x="635" y="534"/>
                  </a:cubicBezTo>
                  <a:cubicBezTo>
                    <a:pt x="635" y="568"/>
                    <a:pt x="635" y="634"/>
                    <a:pt x="635" y="668"/>
                  </a:cubicBezTo>
                  <a:lnTo>
                    <a:pt x="635" y="1068"/>
                  </a:lnTo>
                  <a:cubicBezTo>
                    <a:pt x="635" y="1101"/>
                    <a:pt x="635" y="1168"/>
                    <a:pt x="635" y="1201"/>
                  </a:cubicBezTo>
                  <a:cubicBezTo>
                    <a:pt x="635" y="1235"/>
                    <a:pt x="635" y="1268"/>
                    <a:pt x="635" y="1301"/>
                  </a:cubicBezTo>
                  <a:cubicBezTo>
                    <a:pt x="601" y="1335"/>
                    <a:pt x="601" y="1368"/>
                    <a:pt x="568" y="1402"/>
                  </a:cubicBezTo>
                  <a:cubicBezTo>
                    <a:pt x="534" y="1435"/>
                    <a:pt x="501" y="1435"/>
                    <a:pt x="501" y="1468"/>
                  </a:cubicBezTo>
                  <a:cubicBezTo>
                    <a:pt x="468" y="1468"/>
                    <a:pt x="434" y="1502"/>
                    <a:pt x="401" y="1502"/>
                  </a:cubicBezTo>
                  <a:cubicBezTo>
                    <a:pt x="368" y="1468"/>
                    <a:pt x="368" y="1468"/>
                    <a:pt x="368" y="1468"/>
                  </a:cubicBezTo>
                  <a:cubicBezTo>
                    <a:pt x="334" y="1435"/>
                    <a:pt x="334" y="1402"/>
                    <a:pt x="334" y="1368"/>
                  </a:cubicBezTo>
                  <a:cubicBezTo>
                    <a:pt x="301" y="1335"/>
                    <a:pt x="301" y="1301"/>
                    <a:pt x="334" y="1268"/>
                  </a:cubicBezTo>
                  <a:lnTo>
                    <a:pt x="334" y="868"/>
                  </a:lnTo>
                  <a:cubicBezTo>
                    <a:pt x="301" y="801"/>
                    <a:pt x="301" y="768"/>
                    <a:pt x="334" y="734"/>
                  </a:cubicBezTo>
                  <a:cubicBezTo>
                    <a:pt x="334" y="701"/>
                    <a:pt x="334" y="668"/>
                    <a:pt x="368" y="634"/>
                  </a:cubicBezTo>
                  <a:cubicBezTo>
                    <a:pt x="368" y="601"/>
                    <a:pt x="368" y="568"/>
                    <a:pt x="401" y="534"/>
                  </a:cubicBezTo>
                  <a:cubicBezTo>
                    <a:pt x="434" y="501"/>
                    <a:pt x="468" y="468"/>
                    <a:pt x="501" y="468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7"/>
                  </a:cubicBezTo>
                  <a:cubicBezTo>
                    <a:pt x="401" y="101"/>
                    <a:pt x="334" y="167"/>
                    <a:pt x="268" y="234"/>
                  </a:cubicBezTo>
                  <a:cubicBezTo>
                    <a:pt x="201" y="301"/>
                    <a:pt x="168" y="401"/>
                    <a:pt x="101" y="468"/>
                  </a:cubicBezTo>
                  <a:cubicBezTo>
                    <a:pt x="67" y="568"/>
                    <a:pt x="34" y="634"/>
                    <a:pt x="34" y="734"/>
                  </a:cubicBezTo>
                  <a:cubicBezTo>
                    <a:pt x="1" y="834"/>
                    <a:pt x="1" y="935"/>
                    <a:pt x="1" y="1001"/>
                  </a:cubicBezTo>
                  <a:lnTo>
                    <a:pt x="1" y="1235"/>
                  </a:lnTo>
                  <a:lnTo>
                    <a:pt x="1" y="1468"/>
                  </a:lnTo>
                  <a:cubicBezTo>
                    <a:pt x="1" y="1535"/>
                    <a:pt x="1" y="1635"/>
                    <a:pt x="34" y="1702"/>
                  </a:cubicBezTo>
                  <a:cubicBezTo>
                    <a:pt x="34" y="1768"/>
                    <a:pt x="67" y="1802"/>
                    <a:pt x="101" y="1869"/>
                  </a:cubicBezTo>
                  <a:cubicBezTo>
                    <a:pt x="168" y="1902"/>
                    <a:pt x="201" y="1935"/>
                    <a:pt x="268" y="1935"/>
                  </a:cubicBezTo>
                  <a:cubicBezTo>
                    <a:pt x="334" y="1935"/>
                    <a:pt x="401" y="1902"/>
                    <a:pt x="468" y="1869"/>
                  </a:cubicBezTo>
                  <a:cubicBezTo>
                    <a:pt x="568" y="1802"/>
                    <a:pt x="635" y="1768"/>
                    <a:pt x="668" y="1668"/>
                  </a:cubicBezTo>
                  <a:cubicBezTo>
                    <a:pt x="735" y="1602"/>
                    <a:pt x="801" y="1535"/>
                    <a:pt x="835" y="1468"/>
                  </a:cubicBezTo>
                  <a:cubicBezTo>
                    <a:pt x="868" y="1368"/>
                    <a:pt x="901" y="1268"/>
                    <a:pt x="901" y="1201"/>
                  </a:cubicBezTo>
                  <a:cubicBezTo>
                    <a:pt x="935" y="1101"/>
                    <a:pt x="935" y="1001"/>
                    <a:pt x="935" y="901"/>
                  </a:cubicBezTo>
                  <a:lnTo>
                    <a:pt x="935" y="701"/>
                  </a:lnTo>
                  <a:lnTo>
                    <a:pt x="935" y="468"/>
                  </a:lnTo>
                  <a:cubicBezTo>
                    <a:pt x="935" y="367"/>
                    <a:pt x="935" y="301"/>
                    <a:pt x="901" y="234"/>
                  </a:cubicBezTo>
                  <a:cubicBezTo>
                    <a:pt x="901" y="167"/>
                    <a:pt x="868" y="101"/>
                    <a:pt x="835" y="67"/>
                  </a:cubicBezTo>
                  <a:cubicBezTo>
                    <a:pt x="801" y="34"/>
                    <a:pt x="735" y="1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256;p75">
              <a:extLst>
                <a:ext uri="{FF2B5EF4-FFF2-40B4-BE49-F238E27FC236}">
                  <a16:creationId xmlns:a16="http://schemas.microsoft.com/office/drawing/2014/main" id="{8D6F3641-3BB1-C98C-8A9A-C20F7C3DD2AE}"/>
                </a:ext>
              </a:extLst>
            </p:cNvPr>
            <p:cNvSpPr/>
            <p:nvPr/>
          </p:nvSpPr>
          <p:spPr>
            <a:xfrm>
              <a:off x="2647900" y="3579050"/>
              <a:ext cx="25050" cy="52350"/>
            </a:xfrm>
            <a:custGeom>
              <a:avLst/>
              <a:gdLst/>
              <a:ahLst/>
              <a:cxnLst/>
              <a:rect l="l" t="t" r="r" b="b"/>
              <a:pathLst>
                <a:path w="1002" h="2094" extrusionOk="0">
                  <a:moveTo>
                    <a:pt x="872" y="0"/>
                  </a:moveTo>
                  <a:cubicBezTo>
                    <a:pt x="868" y="0"/>
                    <a:pt x="868" y="9"/>
                    <a:pt x="868" y="25"/>
                  </a:cubicBezTo>
                  <a:lnTo>
                    <a:pt x="100" y="459"/>
                  </a:lnTo>
                  <a:cubicBezTo>
                    <a:pt x="100" y="459"/>
                    <a:pt x="67" y="492"/>
                    <a:pt x="67" y="492"/>
                  </a:cubicBezTo>
                  <a:cubicBezTo>
                    <a:pt x="67" y="526"/>
                    <a:pt x="67" y="526"/>
                    <a:pt x="67" y="559"/>
                  </a:cubicBezTo>
                  <a:lnTo>
                    <a:pt x="67" y="826"/>
                  </a:lnTo>
                  <a:cubicBezTo>
                    <a:pt x="67" y="826"/>
                    <a:pt x="67" y="826"/>
                    <a:pt x="67" y="859"/>
                  </a:cubicBezTo>
                  <a:lnTo>
                    <a:pt x="100" y="859"/>
                  </a:lnTo>
                  <a:lnTo>
                    <a:pt x="534" y="592"/>
                  </a:lnTo>
                  <a:lnTo>
                    <a:pt x="367" y="959"/>
                  </a:lnTo>
                  <a:lnTo>
                    <a:pt x="334" y="1026"/>
                  </a:lnTo>
                  <a:cubicBezTo>
                    <a:pt x="334" y="1059"/>
                    <a:pt x="334" y="1059"/>
                    <a:pt x="334" y="1093"/>
                  </a:cubicBezTo>
                  <a:lnTo>
                    <a:pt x="334" y="1293"/>
                  </a:lnTo>
                  <a:cubicBezTo>
                    <a:pt x="334" y="1326"/>
                    <a:pt x="334" y="1326"/>
                    <a:pt x="334" y="1326"/>
                  </a:cubicBezTo>
                  <a:lnTo>
                    <a:pt x="367" y="1326"/>
                  </a:lnTo>
                  <a:lnTo>
                    <a:pt x="501" y="1260"/>
                  </a:lnTo>
                  <a:cubicBezTo>
                    <a:pt x="534" y="1226"/>
                    <a:pt x="567" y="1226"/>
                    <a:pt x="634" y="1226"/>
                  </a:cubicBezTo>
                  <a:cubicBezTo>
                    <a:pt x="634" y="1226"/>
                    <a:pt x="667" y="1260"/>
                    <a:pt x="667" y="1326"/>
                  </a:cubicBezTo>
                  <a:cubicBezTo>
                    <a:pt x="667" y="1393"/>
                    <a:pt x="667" y="1426"/>
                    <a:pt x="634" y="1493"/>
                  </a:cubicBezTo>
                  <a:cubicBezTo>
                    <a:pt x="567" y="1526"/>
                    <a:pt x="534" y="1560"/>
                    <a:pt x="501" y="1593"/>
                  </a:cubicBezTo>
                  <a:cubicBezTo>
                    <a:pt x="467" y="1626"/>
                    <a:pt x="434" y="1626"/>
                    <a:pt x="401" y="1626"/>
                  </a:cubicBezTo>
                  <a:lnTo>
                    <a:pt x="334" y="1626"/>
                  </a:lnTo>
                  <a:lnTo>
                    <a:pt x="301" y="1593"/>
                  </a:lnTo>
                  <a:lnTo>
                    <a:pt x="234" y="1593"/>
                  </a:lnTo>
                  <a:lnTo>
                    <a:pt x="34" y="1727"/>
                  </a:lnTo>
                  <a:cubicBezTo>
                    <a:pt x="34" y="1727"/>
                    <a:pt x="0" y="1727"/>
                    <a:pt x="0" y="1760"/>
                  </a:cubicBezTo>
                  <a:cubicBezTo>
                    <a:pt x="0" y="1760"/>
                    <a:pt x="0" y="1793"/>
                    <a:pt x="0" y="1793"/>
                  </a:cubicBezTo>
                  <a:cubicBezTo>
                    <a:pt x="0" y="1860"/>
                    <a:pt x="34" y="1893"/>
                    <a:pt x="34" y="1960"/>
                  </a:cubicBezTo>
                  <a:cubicBezTo>
                    <a:pt x="67" y="1993"/>
                    <a:pt x="100" y="2027"/>
                    <a:pt x="134" y="2060"/>
                  </a:cubicBezTo>
                  <a:cubicBezTo>
                    <a:pt x="200" y="2093"/>
                    <a:pt x="234" y="2093"/>
                    <a:pt x="301" y="2093"/>
                  </a:cubicBezTo>
                  <a:cubicBezTo>
                    <a:pt x="367" y="2060"/>
                    <a:pt x="434" y="2060"/>
                    <a:pt x="501" y="1993"/>
                  </a:cubicBezTo>
                  <a:cubicBezTo>
                    <a:pt x="634" y="1927"/>
                    <a:pt x="768" y="1793"/>
                    <a:pt x="868" y="1660"/>
                  </a:cubicBezTo>
                  <a:cubicBezTo>
                    <a:pt x="934" y="1493"/>
                    <a:pt x="1001" y="1326"/>
                    <a:pt x="968" y="1159"/>
                  </a:cubicBezTo>
                  <a:cubicBezTo>
                    <a:pt x="1001" y="1059"/>
                    <a:pt x="968" y="959"/>
                    <a:pt x="901" y="893"/>
                  </a:cubicBezTo>
                  <a:cubicBezTo>
                    <a:pt x="862" y="854"/>
                    <a:pt x="823" y="837"/>
                    <a:pt x="784" y="837"/>
                  </a:cubicBezTo>
                  <a:cubicBezTo>
                    <a:pt x="756" y="837"/>
                    <a:pt x="728" y="845"/>
                    <a:pt x="701" y="859"/>
                  </a:cubicBezTo>
                  <a:lnTo>
                    <a:pt x="901" y="426"/>
                  </a:lnTo>
                  <a:lnTo>
                    <a:pt x="901" y="359"/>
                  </a:lnTo>
                  <a:cubicBezTo>
                    <a:pt x="901" y="359"/>
                    <a:pt x="901" y="326"/>
                    <a:pt x="901" y="326"/>
                  </a:cubicBezTo>
                  <a:lnTo>
                    <a:pt x="901" y="59"/>
                  </a:lnTo>
                  <a:cubicBezTo>
                    <a:pt x="901" y="25"/>
                    <a:pt x="901" y="25"/>
                    <a:pt x="901" y="25"/>
                  </a:cubicBezTo>
                  <a:cubicBezTo>
                    <a:pt x="884" y="9"/>
                    <a:pt x="876" y="0"/>
                    <a:pt x="8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257;p75">
              <a:extLst>
                <a:ext uri="{FF2B5EF4-FFF2-40B4-BE49-F238E27FC236}">
                  <a16:creationId xmlns:a16="http://schemas.microsoft.com/office/drawing/2014/main" id="{128C88FC-77D7-AE3B-0448-34C81ED1366A}"/>
                </a:ext>
              </a:extLst>
            </p:cNvPr>
            <p:cNvSpPr/>
            <p:nvPr/>
          </p:nvSpPr>
          <p:spPr>
            <a:xfrm>
              <a:off x="2674575" y="3563000"/>
              <a:ext cx="24225" cy="51725"/>
            </a:xfrm>
            <a:custGeom>
              <a:avLst/>
              <a:gdLst/>
              <a:ahLst/>
              <a:cxnLst/>
              <a:rect l="l" t="t" r="r" b="b"/>
              <a:pathLst>
                <a:path w="969" h="2069" extrusionOk="0">
                  <a:moveTo>
                    <a:pt x="835" y="0"/>
                  </a:moveTo>
                  <a:lnTo>
                    <a:pt x="134" y="434"/>
                  </a:lnTo>
                  <a:cubicBezTo>
                    <a:pt x="134" y="434"/>
                    <a:pt x="134" y="434"/>
                    <a:pt x="101" y="467"/>
                  </a:cubicBezTo>
                  <a:cubicBezTo>
                    <a:pt x="101" y="467"/>
                    <a:pt x="101" y="501"/>
                    <a:pt x="101" y="501"/>
                  </a:cubicBezTo>
                  <a:lnTo>
                    <a:pt x="67" y="1435"/>
                  </a:lnTo>
                  <a:cubicBezTo>
                    <a:pt x="67" y="1435"/>
                    <a:pt x="67" y="1468"/>
                    <a:pt x="67" y="1468"/>
                  </a:cubicBezTo>
                  <a:lnTo>
                    <a:pt x="101" y="1468"/>
                  </a:lnTo>
                  <a:lnTo>
                    <a:pt x="368" y="1334"/>
                  </a:lnTo>
                  <a:cubicBezTo>
                    <a:pt x="368" y="1334"/>
                    <a:pt x="368" y="1301"/>
                    <a:pt x="368" y="1301"/>
                  </a:cubicBezTo>
                  <a:lnTo>
                    <a:pt x="401" y="1268"/>
                  </a:lnTo>
                  <a:lnTo>
                    <a:pt x="434" y="1234"/>
                  </a:lnTo>
                  <a:cubicBezTo>
                    <a:pt x="468" y="1201"/>
                    <a:pt x="468" y="1201"/>
                    <a:pt x="501" y="1201"/>
                  </a:cubicBezTo>
                  <a:cubicBezTo>
                    <a:pt x="523" y="1201"/>
                    <a:pt x="546" y="1186"/>
                    <a:pt x="568" y="1186"/>
                  </a:cubicBezTo>
                  <a:cubicBezTo>
                    <a:pt x="579" y="1186"/>
                    <a:pt x="590" y="1190"/>
                    <a:pt x="601" y="1201"/>
                  </a:cubicBezTo>
                  <a:cubicBezTo>
                    <a:pt x="635" y="1201"/>
                    <a:pt x="668" y="1268"/>
                    <a:pt x="668" y="1301"/>
                  </a:cubicBezTo>
                  <a:cubicBezTo>
                    <a:pt x="668" y="1334"/>
                    <a:pt x="668" y="1368"/>
                    <a:pt x="668" y="1401"/>
                  </a:cubicBezTo>
                  <a:cubicBezTo>
                    <a:pt x="635" y="1435"/>
                    <a:pt x="635" y="1468"/>
                    <a:pt x="601" y="1501"/>
                  </a:cubicBezTo>
                  <a:cubicBezTo>
                    <a:pt x="601" y="1535"/>
                    <a:pt x="568" y="1535"/>
                    <a:pt x="568" y="1568"/>
                  </a:cubicBezTo>
                  <a:lnTo>
                    <a:pt x="501" y="1601"/>
                  </a:lnTo>
                  <a:cubicBezTo>
                    <a:pt x="468" y="1635"/>
                    <a:pt x="468" y="1635"/>
                    <a:pt x="434" y="1635"/>
                  </a:cubicBezTo>
                  <a:lnTo>
                    <a:pt x="401" y="1635"/>
                  </a:lnTo>
                  <a:cubicBezTo>
                    <a:pt x="368" y="1635"/>
                    <a:pt x="368" y="1635"/>
                    <a:pt x="368" y="1601"/>
                  </a:cubicBezTo>
                  <a:cubicBezTo>
                    <a:pt x="334" y="1601"/>
                    <a:pt x="334" y="1601"/>
                    <a:pt x="334" y="1568"/>
                  </a:cubicBezTo>
                  <a:lnTo>
                    <a:pt x="301" y="1535"/>
                  </a:lnTo>
                  <a:lnTo>
                    <a:pt x="234" y="1535"/>
                  </a:lnTo>
                  <a:lnTo>
                    <a:pt x="34" y="1668"/>
                  </a:lnTo>
                  <a:cubicBezTo>
                    <a:pt x="34" y="1668"/>
                    <a:pt x="34" y="1668"/>
                    <a:pt x="1" y="1701"/>
                  </a:cubicBezTo>
                  <a:cubicBezTo>
                    <a:pt x="1" y="1701"/>
                    <a:pt x="1" y="1701"/>
                    <a:pt x="1" y="1735"/>
                  </a:cubicBezTo>
                  <a:cubicBezTo>
                    <a:pt x="34" y="1801"/>
                    <a:pt x="34" y="1835"/>
                    <a:pt x="67" y="1902"/>
                  </a:cubicBezTo>
                  <a:cubicBezTo>
                    <a:pt x="67" y="1968"/>
                    <a:pt x="101" y="2002"/>
                    <a:pt x="134" y="2035"/>
                  </a:cubicBezTo>
                  <a:cubicBezTo>
                    <a:pt x="201" y="2035"/>
                    <a:pt x="234" y="2068"/>
                    <a:pt x="301" y="2068"/>
                  </a:cubicBezTo>
                  <a:cubicBezTo>
                    <a:pt x="368" y="2035"/>
                    <a:pt x="434" y="2035"/>
                    <a:pt x="501" y="2002"/>
                  </a:cubicBezTo>
                  <a:cubicBezTo>
                    <a:pt x="568" y="1935"/>
                    <a:pt x="635" y="1902"/>
                    <a:pt x="668" y="1835"/>
                  </a:cubicBezTo>
                  <a:cubicBezTo>
                    <a:pt x="735" y="1768"/>
                    <a:pt x="801" y="1701"/>
                    <a:pt x="835" y="1635"/>
                  </a:cubicBezTo>
                  <a:cubicBezTo>
                    <a:pt x="868" y="1568"/>
                    <a:pt x="901" y="1468"/>
                    <a:pt x="935" y="1368"/>
                  </a:cubicBezTo>
                  <a:cubicBezTo>
                    <a:pt x="968" y="1301"/>
                    <a:pt x="968" y="1201"/>
                    <a:pt x="968" y="1101"/>
                  </a:cubicBezTo>
                  <a:cubicBezTo>
                    <a:pt x="968" y="1034"/>
                    <a:pt x="968" y="934"/>
                    <a:pt x="935" y="867"/>
                  </a:cubicBezTo>
                  <a:cubicBezTo>
                    <a:pt x="901" y="801"/>
                    <a:pt x="868" y="767"/>
                    <a:pt x="835" y="734"/>
                  </a:cubicBezTo>
                  <a:cubicBezTo>
                    <a:pt x="801" y="701"/>
                    <a:pt x="735" y="701"/>
                    <a:pt x="701" y="701"/>
                  </a:cubicBezTo>
                  <a:cubicBezTo>
                    <a:pt x="635" y="701"/>
                    <a:pt x="568" y="734"/>
                    <a:pt x="534" y="767"/>
                  </a:cubicBezTo>
                  <a:cubicBezTo>
                    <a:pt x="501" y="767"/>
                    <a:pt x="468" y="801"/>
                    <a:pt x="434" y="834"/>
                  </a:cubicBezTo>
                  <a:cubicBezTo>
                    <a:pt x="401" y="834"/>
                    <a:pt x="368" y="867"/>
                    <a:pt x="368" y="901"/>
                  </a:cubicBezTo>
                  <a:lnTo>
                    <a:pt x="368" y="667"/>
                  </a:lnTo>
                  <a:lnTo>
                    <a:pt x="835" y="400"/>
                  </a:lnTo>
                  <a:cubicBezTo>
                    <a:pt x="868" y="400"/>
                    <a:pt x="868" y="367"/>
                    <a:pt x="868" y="367"/>
                  </a:cubicBezTo>
                  <a:cubicBezTo>
                    <a:pt x="868" y="334"/>
                    <a:pt x="868" y="334"/>
                    <a:pt x="868" y="300"/>
                  </a:cubicBezTo>
                  <a:lnTo>
                    <a:pt x="868" y="34"/>
                  </a:lnTo>
                  <a:cubicBezTo>
                    <a:pt x="868" y="34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258;p75">
              <a:extLst>
                <a:ext uri="{FF2B5EF4-FFF2-40B4-BE49-F238E27FC236}">
                  <a16:creationId xmlns:a16="http://schemas.microsoft.com/office/drawing/2014/main" id="{B101972D-D7E1-5958-A01A-0DB7D464C401}"/>
                </a:ext>
              </a:extLst>
            </p:cNvPr>
            <p:cNvSpPr/>
            <p:nvPr/>
          </p:nvSpPr>
          <p:spPr>
            <a:xfrm>
              <a:off x="2640400" y="3656400"/>
              <a:ext cx="24200" cy="51725"/>
            </a:xfrm>
            <a:custGeom>
              <a:avLst/>
              <a:gdLst/>
              <a:ahLst/>
              <a:cxnLst/>
              <a:rect l="l" t="t" r="r" b="b"/>
              <a:pathLst>
                <a:path w="968" h="2069" extrusionOk="0">
                  <a:moveTo>
                    <a:pt x="834" y="0"/>
                  </a:moveTo>
                  <a:lnTo>
                    <a:pt x="134" y="401"/>
                  </a:lnTo>
                  <a:cubicBezTo>
                    <a:pt x="134" y="434"/>
                    <a:pt x="100" y="434"/>
                    <a:pt x="100" y="467"/>
                  </a:cubicBezTo>
                  <a:cubicBezTo>
                    <a:pt x="100" y="467"/>
                    <a:pt x="100" y="501"/>
                    <a:pt x="100" y="501"/>
                  </a:cubicBezTo>
                  <a:lnTo>
                    <a:pt x="67" y="1435"/>
                  </a:lnTo>
                  <a:cubicBezTo>
                    <a:pt x="67" y="1435"/>
                    <a:pt x="67" y="1468"/>
                    <a:pt x="67" y="1468"/>
                  </a:cubicBezTo>
                  <a:lnTo>
                    <a:pt x="100" y="1468"/>
                  </a:lnTo>
                  <a:lnTo>
                    <a:pt x="334" y="1335"/>
                  </a:lnTo>
                  <a:cubicBezTo>
                    <a:pt x="367" y="1301"/>
                    <a:pt x="367" y="1301"/>
                    <a:pt x="367" y="1301"/>
                  </a:cubicBezTo>
                  <a:lnTo>
                    <a:pt x="400" y="1268"/>
                  </a:lnTo>
                  <a:lnTo>
                    <a:pt x="434" y="1201"/>
                  </a:lnTo>
                  <a:lnTo>
                    <a:pt x="467" y="1168"/>
                  </a:lnTo>
                  <a:lnTo>
                    <a:pt x="601" y="1168"/>
                  </a:lnTo>
                  <a:cubicBezTo>
                    <a:pt x="634" y="1201"/>
                    <a:pt x="634" y="1268"/>
                    <a:pt x="634" y="1301"/>
                  </a:cubicBezTo>
                  <a:cubicBezTo>
                    <a:pt x="634" y="1335"/>
                    <a:pt x="634" y="1368"/>
                    <a:pt x="634" y="1401"/>
                  </a:cubicBezTo>
                  <a:cubicBezTo>
                    <a:pt x="634" y="1435"/>
                    <a:pt x="634" y="1468"/>
                    <a:pt x="601" y="1501"/>
                  </a:cubicBezTo>
                  <a:cubicBezTo>
                    <a:pt x="601" y="1501"/>
                    <a:pt x="567" y="1535"/>
                    <a:pt x="567" y="1568"/>
                  </a:cubicBezTo>
                  <a:lnTo>
                    <a:pt x="500" y="1601"/>
                  </a:lnTo>
                  <a:cubicBezTo>
                    <a:pt x="467" y="1635"/>
                    <a:pt x="434" y="1635"/>
                    <a:pt x="434" y="1635"/>
                  </a:cubicBezTo>
                  <a:lnTo>
                    <a:pt x="367" y="1635"/>
                  </a:lnTo>
                  <a:cubicBezTo>
                    <a:pt x="367" y="1635"/>
                    <a:pt x="334" y="1601"/>
                    <a:pt x="334" y="1601"/>
                  </a:cubicBezTo>
                  <a:cubicBezTo>
                    <a:pt x="334" y="1601"/>
                    <a:pt x="334" y="1568"/>
                    <a:pt x="334" y="1568"/>
                  </a:cubicBezTo>
                  <a:lnTo>
                    <a:pt x="267" y="1535"/>
                  </a:lnTo>
                  <a:lnTo>
                    <a:pt x="234" y="1535"/>
                  </a:lnTo>
                  <a:lnTo>
                    <a:pt x="33" y="1668"/>
                  </a:lnTo>
                  <a:lnTo>
                    <a:pt x="0" y="1668"/>
                  </a:lnTo>
                  <a:cubicBezTo>
                    <a:pt x="0" y="1701"/>
                    <a:pt x="0" y="1701"/>
                    <a:pt x="0" y="1735"/>
                  </a:cubicBezTo>
                  <a:cubicBezTo>
                    <a:pt x="0" y="1802"/>
                    <a:pt x="33" y="1835"/>
                    <a:pt x="33" y="1902"/>
                  </a:cubicBezTo>
                  <a:cubicBezTo>
                    <a:pt x="67" y="1968"/>
                    <a:pt x="100" y="2002"/>
                    <a:pt x="134" y="2035"/>
                  </a:cubicBezTo>
                  <a:cubicBezTo>
                    <a:pt x="167" y="2035"/>
                    <a:pt x="234" y="2068"/>
                    <a:pt x="267" y="2068"/>
                  </a:cubicBezTo>
                  <a:cubicBezTo>
                    <a:pt x="367" y="2035"/>
                    <a:pt x="434" y="2035"/>
                    <a:pt x="467" y="2002"/>
                  </a:cubicBezTo>
                  <a:cubicBezTo>
                    <a:pt x="534" y="1935"/>
                    <a:pt x="601" y="1902"/>
                    <a:pt x="667" y="1835"/>
                  </a:cubicBezTo>
                  <a:cubicBezTo>
                    <a:pt x="734" y="1768"/>
                    <a:pt x="767" y="1701"/>
                    <a:pt x="801" y="1635"/>
                  </a:cubicBezTo>
                  <a:cubicBezTo>
                    <a:pt x="867" y="1535"/>
                    <a:pt x="901" y="1468"/>
                    <a:pt x="901" y="1368"/>
                  </a:cubicBezTo>
                  <a:cubicBezTo>
                    <a:pt x="934" y="1301"/>
                    <a:pt x="967" y="1201"/>
                    <a:pt x="967" y="1101"/>
                  </a:cubicBezTo>
                  <a:cubicBezTo>
                    <a:pt x="967" y="1001"/>
                    <a:pt x="934" y="934"/>
                    <a:pt x="934" y="868"/>
                  </a:cubicBezTo>
                  <a:cubicBezTo>
                    <a:pt x="901" y="801"/>
                    <a:pt x="867" y="767"/>
                    <a:pt x="834" y="734"/>
                  </a:cubicBezTo>
                  <a:cubicBezTo>
                    <a:pt x="801" y="701"/>
                    <a:pt x="734" y="701"/>
                    <a:pt x="701" y="701"/>
                  </a:cubicBezTo>
                  <a:cubicBezTo>
                    <a:pt x="634" y="701"/>
                    <a:pt x="567" y="734"/>
                    <a:pt x="500" y="767"/>
                  </a:cubicBezTo>
                  <a:cubicBezTo>
                    <a:pt x="467" y="767"/>
                    <a:pt x="467" y="801"/>
                    <a:pt x="434" y="834"/>
                  </a:cubicBezTo>
                  <a:cubicBezTo>
                    <a:pt x="400" y="834"/>
                    <a:pt x="400" y="868"/>
                    <a:pt x="367" y="901"/>
                  </a:cubicBezTo>
                  <a:lnTo>
                    <a:pt x="367" y="667"/>
                  </a:lnTo>
                  <a:lnTo>
                    <a:pt x="834" y="401"/>
                  </a:lnTo>
                  <a:cubicBezTo>
                    <a:pt x="834" y="401"/>
                    <a:pt x="867" y="367"/>
                    <a:pt x="867" y="367"/>
                  </a:cubicBezTo>
                  <a:cubicBezTo>
                    <a:pt x="867" y="334"/>
                    <a:pt x="867" y="334"/>
                    <a:pt x="867" y="300"/>
                  </a:cubicBezTo>
                  <a:lnTo>
                    <a:pt x="867" y="34"/>
                  </a:lnTo>
                  <a:cubicBezTo>
                    <a:pt x="867" y="34"/>
                    <a:pt x="867" y="0"/>
                    <a:pt x="8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259;p75">
              <a:extLst>
                <a:ext uri="{FF2B5EF4-FFF2-40B4-BE49-F238E27FC236}">
                  <a16:creationId xmlns:a16="http://schemas.microsoft.com/office/drawing/2014/main" id="{D2694D50-2B68-68C9-0294-76714C7C1397}"/>
                </a:ext>
              </a:extLst>
            </p:cNvPr>
            <p:cNvSpPr/>
            <p:nvPr/>
          </p:nvSpPr>
          <p:spPr>
            <a:xfrm>
              <a:off x="2667900" y="3638050"/>
              <a:ext cx="31725" cy="57550"/>
            </a:xfrm>
            <a:custGeom>
              <a:avLst/>
              <a:gdLst/>
              <a:ahLst/>
              <a:cxnLst/>
              <a:rect l="l" t="t" r="r" b="b"/>
              <a:pathLst>
                <a:path w="1269" h="2302" extrusionOk="0">
                  <a:moveTo>
                    <a:pt x="243" y="719"/>
                  </a:moveTo>
                  <a:cubicBezTo>
                    <a:pt x="253" y="719"/>
                    <a:pt x="268" y="734"/>
                    <a:pt x="268" y="734"/>
                  </a:cubicBezTo>
                  <a:cubicBezTo>
                    <a:pt x="268" y="734"/>
                    <a:pt x="268" y="768"/>
                    <a:pt x="268" y="801"/>
                  </a:cubicBezTo>
                  <a:cubicBezTo>
                    <a:pt x="268" y="868"/>
                    <a:pt x="268" y="901"/>
                    <a:pt x="268" y="968"/>
                  </a:cubicBezTo>
                  <a:cubicBezTo>
                    <a:pt x="268" y="1001"/>
                    <a:pt x="268" y="1034"/>
                    <a:pt x="268" y="1068"/>
                  </a:cubicBezTo>
                  <a:cubicBezTo>
                    <a:pt x="268" y="1101"/>
                    <a:pt x="234" y="1135"/>
                    <a:pt x="234" y="1135"/>
                  </a:cubicBezTo>
                  <a:lnTo>
                    <a:pt x="168" y="1135"/>
                  </a:lnTo>
                  <a:cubicBezTo>
                    <a:pt x="168" y="1101"/>
                    <a:pt x="168" y="1068"/>
                    <a:pt x="168" y="1068"/>
                  </a:cubicBezTo>
                  <a:cubicBezTo>
                    <a:pt x="168" y="1001"/>
                    <a:pt x="168" y="934"/>
                    <a:pt x="168" y="901"/>
                  </a:cubicBezTo>
                  <a:cubicBezTo>
                    <a:pt x="168" y="834"/>
                    <a:pt x="168" y="801"/>
                    <a:pt x="168" y="768"/>
                  </a:cubicBezTo>
                  <a:cubicBezTo>
                    <a:pt x="168" y="734"/>
                    <a:pt x="201" y="734"/>
                    <a:pt x="234" y="734"/>
                  </a:cubicBezTo>
                  <a:cubicBezTo>
                    <a:pt x="234" y="723"/>
                    <a:pt x="238" y="719"/>
                    <a:pt x="243" y="719"/>
                  </a:cubicBezTo>
                  <a:close/>
                  <a:moveTo>
                    <a:pt x="368" y="434"/>
                  </a:moveTo>
                  <a:cubicBezTo>
                    <a:pt x="334" y="434"/>
                    <a:pt x="268" y="467"/>
                    <a:pt x="234" y="467"/>
                  </a:cubicBezTo>
                  <a:cubicBezTo>
                    <a:pt x="201" y="501"/>
                    <a:pt x="168" y="534"/>
                    <a:pt x="134" y="567"/>
                  </a:cubicBezTo>
                  <a:cubicBezTo>
                    <a:pt x="68" y="634"/>
                    <a:pt x="34" y="734"/>
                    <a:pt x="1" y="834"/>
                  </a:cubicBezTo>
                  <a:cubicBezTo>
                    <a:pt x="1" y="868"/>
                    <a:pt x="1" y="934"/>
                    <a:pt x="1" y="968"/>
                  </a:cubicBezTo>
                  <a:cubicBezTo>
                    <a:pt x="1" y="1001"/>
                    <a:pt x="1" y="1034"/>
                    <a:pt x="1" y="1068"/>
                  </a:cubicBezTo>
                  <a:cubicBezTo>
                    <a:pt x="1" y="1101"/>
                    <a:pt x="1" y="1135"/>
                    <a:pt x="1" y="1168"/>
                  </a:cubicBezTo>
                  <a:cubicBezTo>
                    <a:pt x="1" y="1201"/>
                    <a:pt x="1" y="1268"/>
                    <a:pt x="1" y="1301"/>
                  </a:cubicBezTo>
                  <a:cubicBezTo>
                    <a:pt x="34" y="1335"/>
                    <a:pt x="34" y="1368"/>
                    <a:pt x="68" y="1401"/>
                  </a:cubicBezTo>
                  <a:lnTo>
                    <a:pt x="134" y="1401"/>
                  </a:lnTo>
                  <a:cubicBezTo>
                    <a:pt x="168" y="1401"/>
                    <a:pt x="201" y="1401"/>
                    <a:pt x="234" y="1368"/>
                  </a:cubicBezTo>
                  <a:cubicBezTo>
                    <a:pt x="301" y="1368"/>
                    <a:pt x="334" y="1335"/>
                    <a:pt x="368" y="1301"/>
                  </a:cubicBezTo>
                  <a:cubicBezTo>
                    <a:pt x="401" y="1235"/>
                    <a:pt x="401" y="1201"/>
                    <a:pt x="435" y="1168"/>
                  </a:cubicBezTo>
                  <a:cubicBezTo>
                    <a:pt x="468" y="1135"/>
                    <a:pt x="468" y="1068"/>
                    <a:pt x="468" y="1034"/>
                  </a:cubicBezTo>
                  <a:cubicBezTo>
                    <a:pt x="501" y="968"/>
                    <a:pt x="501" y="934"/>
                    <a:pt x="468" y="868"/>
                  </a:cubicBezTo>
                  <a:cubicBezTo>
                    <a:pt x="501" y="801"/>
                    <a:pt x="501" y="734"/>
                    <a:pt x="468" y="701"/>
                  </a:cubicBezTo>
                  <a:cubicBezTo>
                    <a:pt x="501" y="634"/>
                    <a:pt x="501" y="601"/>
                    <a:pt x="468" y="567"/>
                  </a:cubicBezTo>
                  <a:cubicBezTo>
                    <a:pt x="468" y="534"/>
                    <a:pt x="468" y="501"/>
                    <a:pt x="435" y="467"/>
                  </a:cubicBezTo>
                  <a:cubicBezTo>
                    <a:pt x="401" y="467"/>
                    <a:pt x="401" y="434"/>
                    <a:pt x="368" y="434"/>
                  </a:cubicBezTo>
                  <a:close/>
                  <a:moveTo>
                    <a:pt x="1035" y="1168"/>
                  </a:moveTo>
                  <a:cubicBezTo>
                    <a:pt x="1035" y="1168"/>
                    <a:pt x="1035" y="1201"/>
                    <a:pt x="1035" y="1235"/>
                  </a:cubicBezTo>
                  <a:cubicBezTo>
                    <a:pt x="1035" y="1301"/>
                    <a:pt x="1035" y="1368"/>
                    <a:pt x="1035" y="1401"/>
                  </a:cubicBezTo>
                  <a:cubicBezTo>
                    <a:pt x="1035" y="1435"/>
                    <a:pt x="1035" y="1468"/>
                    <a:pt x="1035" y="1535"/>
                  </a:cubicBezTo>
                  <a:cubicBezTo>
                    <a:pt x="1035" y="1535"/>
                    <a:pt x="1002" y="1568"/>
                    <a:pt x="968" y="1568"/>
                  </a:cubicBezTo>
                  <a:lnTo>
                    <a:pt x="935" y="1568"/>
                  </a:lnTo>
                  <a:cubicBezTo>
                    <a:pt x="935" y="1535"/>
                    <a:pt x="935" y="1501"/>
                    <a:pt x="935" y="1501"/>
                  </a:cubicBezTo>
                  <a:cubicBezTo>
                    <a:pt x="935" y="1435"/>
                    <a:pt x="935" y="1368"/>
                    <a:pt x="935" y="1335"/>
                  </a:cubicBezTo>
                  <a:cubicBezTo>
                    <a:pt x="935" y="1301"/>
                    <a:pt x="935" y="1268"/>
                    <a:pt x="935" y="1235"/>
                  </a:cubicBezTo>
                  <a:cubicBezTo>
                    <a:pt x="935" y="1201"/>
                    <a:pt x="968" y="1168"/>
                    <a:pt x="968" y="1168"/>
                  </a:cubicBezTo>
                  <a:close/>
                  <a:moveTo>
                    <a:pt x="1102" y="868"/>
                  </a:moveTo>
                  <a:cubicBezTo>
                    <a:pt x="1068" y="868"/>
                    <a:pt x="1035" y="901"/>
                    <a:pt x="1002" y="901"/>
                  </a:cubicBezTo>
                  <a:cubicBezTo>
                    <a:pt x="935" y="934"/>
                    <a:pt x="902" y="968"/>
                    <a:pt x="868" y="1001"/>
                  </a:cubicBezTo>
                  <a:cubicBezTo>
                    <a:pt x="868" y="1034"/>
                    <a:pt x="835" y="1101"/>
                    <a:pt x="801" y="1135"/>
                  </a:cubicBezTo>
                  <a:cubicBezTo>
                    <a:pt x="768" y="1168"/>
                    <a:pt x="768" y="1235"/>
                    <a:pt x="768" y="1268"/>
                  </a:cubicBezTo>
                  <a:cubicBezTo>
                    <a:pt x="735" y="1335"/>
                    <a:pt x="735" y="1368"/>
                    <a:pt x="768" y="1435"/>
                  </a:cubicBezTo>
                  <a:cubicBezTo>
                    <a:pt x="768" y="1468"/>
                    <a:pt x="768" y="1501"/>
                    <a:pt x="768" y="1535"/>
                  </a:cubicBezTo>
                  <a:cubicBezTo>
                    <a:pt x="768" y="1535"/>
                    <a:pt x="768" y="1568"/>
                    <a:pt x="768" y="1602"/>
                  </a:cubicBezTo>
                  <a:cubicBezTo>
                    <a:pt x="735" y="1668"/>
                    <a:pt x="735" y="1702"/>
                    <a:pt x="768" y="1735"/>
                  </a:cubicBezTo>
                  <a:cubicBezTo>
                    <a:pt x="768" y="1768"/>
                    <a:pt x="768" y="1802"/>
                    <a:pt x="801" y="1835"/>
                  </a:cubicBezTo>
                  <a:cubicBezTo>
                    <a:pt x="835" y="1835"/>
                    <a:pt x="868" y="1868"/>
                    <a:pt x="868" y="1868"/>
                  </a:cubicBezTo>
                  <a:cubicBezTo>
                    <a:pt x="935" y="1868"/>
                    <a:pt x="968" y="1835"/>
                    <a:pt x="1002" y="1835"/>
                  </a:cubicBezTo>
                  <a:cubicBezTo>
                    <a:pt x="1035" y="1802"/>
                    <a:pt x="1068" y="1768"/>
                    <a:pt x="1102" y="1735"/>
                  </a:cubicBezTo>
                  <a:cubicBezTo>
                    <a:pt x="1135" y="1702"/>
                    <a:pt x="1168" y="1635"/>
                    <a:pt x="1168" y="1602"/>
                  </a:cubicBezTo>
                  <a:cubicBezTo>
                    <a:pt x="1235" y="1501"/>
                    <a:pt x="1235" y="1401"/>
                    <a:pt x="1235" y="1335"/>
                  </a:cubicBezTo>
                  <a:cubicBezTo>
                    <a:pt x="1268" y="1268"/>
                    <a:pt x="1268" y="1201"/>
                    <a:pt x="1235" y="1135"/>
                  </a:cubicBezTo>
                  <a:cubicBezTo>
                    <a:pt x="1235" y="1068"/>
                    <a:pt x="1235" y="1034"/>
                    <a:pt x="1235" y="1001"/>
                  </a:cubicBezTo>
                  <a:cubicBezTo>
                    <a:pt x="1235" y="968"/>
                    <a:pt x="1202" y="934"/>
                    <a:pt x="1168" y="901"/>
                  </a:cubicBezTo>
                  <a:cubicBezTo>
                    <a:pt x="1168" y="901"/>
                    <a:pt x="1135" y="868"/>
                    <a:pt x="1102" y="868"/>
                  </a:cubicBezTo>
                  <a:close/>
                  <a:moveTo>
                    <a:pt x="1068" y="0"/>
                  </a:moveTo>
                  <a:lnTo>
                    <a:pt x="935" y="67"/>
                  </a:lnTo>
                  <a:cubicBezTo>
                    <a:pt x="935" y="67"/>
                    <a:pt x="902" y="100"/>
                    <a:pt x="902" y="100"/>
                  </a:cubicBezTo>
                  <a:cubicBezTo>
                    <a:pt x="902" y="134"/>
                    <a:pt x="902" y="134"/>
                    <a:pt x="902" y="167"/>
                  </a:cubicBezTo>
                  <a:lnTo>
                    <a:pt x="68" y="2235"/>
                  </a:lnTo>
                  <a:lnTo>
                    <a:pt x="68" y="2269"/>
                  </a:lnTo>
                  <a:cubicBezTo>
                    <a:pt x="68" y="2302"/>
                    <a:pt x="68" y="2302"/>
                    <a:pt x="68" y="2302"/>
                  </a:cubicBezTo>
                  <a:lnTo>
                    <a:pt x="101" y="2302"/>
                  </a:lnTo>
                  <a:lnTo>
                    <a:pt x="234" y="2202"/>
                  </a:lnTo>
                  <a:cubicBezTo>
                    <a:pt x="268" y="2202"/>
                    <a:pt x="268" y="2202"/>
                    <a:pt x="268" y="2169"/>
                  </a:cubicBezTo>
                  <a:lnTo>
                    <a:pt x="301" y="2135"/>
                  </a:lnTo>
                  <a:lnTo>
                    <a:pt x="1102" y="34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260;p75">
              <a:extLst>
                <a:ext uri="{FF2B5EF4-FFF2-40B4-BE49-F238E27FC236}">
                  <a16:creationId xmlns:a16="http://schemas.microsoft.com/office/drawing/2014/main" id="{24B07088-1EB7-3D30-36E0-F095F07CD01F}"/>
                </a:ext>
              </a:extLst>
            </p:cNvPr>
            <p:cNvSpPr/>
            <p:nvPr/>
          </p:nvSpPr>
          <p:spPr>
            <a:xfrm>
              <a:off x="2538650" y="3787325"/>
              <a:ext cx="25050" cy="60075"/>
            </a:xfrm>
            <a:custGeom>
              <a:avLst/>
              <a:gdLst/>
              <a:ahLst/>
              <a:cxnLst/>
              <a:rect l="l" t="t" r="r" b="b"/>
              <a:pathLst>
                <a:path w="1002" h="2403" extrusionOk="0">
                  <a:moveTo>
                    <a:pt x="568" y="0"/>
                  </a:moveTo>
                  <a:lnTo>
                    <a:pt x="367" y="134"/>
                  </a:lnTo>
                  <a:cubicBezTo>
                    <a:pt x="334" y="134"/>
                    <a:pt x="334" y="134"/>
                    <a:pt x="334" y="167"/>
                  </a:cubicBezTo>
                  <a:cubicBezTo>
                    <a:pt x="334" y="167"/>
                    <a:pt x="334" y="200"/>
                    <a:pt x="334" y="234"/>
                  </a:cubicBezTo>
                  <a:lnTo>
                    <a:pt x="334" y="401"/>
                  </a:lnTo>
                  <a:cubicBezTo>
                    <a:pt x="267" y="467"/>
                    <a:pt x="234" y="501"/>
                    <a:pt x="201" y="567"/>
                  </a:cubicBezTo>
                  <a:cubicBezTo>
                    <a:pt x="167" y="634"/>
                    <a:pt x="134" y="667"/>
                    <a:pt x="101" y="734"/>
                  </a:cubicBezTo>
                  <a:cubicBezTo>
                    <a:pt x="67" y="801"/>
                    <a:pt x="67" y="868"/>
                    <a:pt x="34" y="934"/>
                  </a:cubicBezTo>
                  <a:cubicBezTo>
                    <a:pt x="34" y="1001"/>
                    <a:pt x="34" y="1034"/>
                    <a:pt x="1" y="1101"/>
                  </a:cubicBezTo>
                  <a:cubicBezTo>
                    <a:pt x="1" y="1201"/>
                    <a:pt x="34" y="1335"/>
                    <a:pt x="101" y="1401"/>
                  </a:cubicBezTo>
                  <a:cubicBezTo>
                    <a:pt x="149" y="1450"/>
                    <a:pt x="216" y="1481"/>
                    <a:pt x="275" y="1481"/>
                  </a:cubicBezTo>
                  <a:cubicBezTo>
                    <a:pt x="296" y="1481"/>
                    <a:pt x="316" y="1477"/>
                    <a:pt x="334" y="1468"/>
                  </a:cubicBezTo>
                  <a:lnTo>
                    <a:pt x="501" y="1401"/>
                  </a:lnTo>
                  <a:lnTo>
                    <a:pt x="601" y="1401"/>
                  </a:lnTo>
                  <a:cubicBezTo>
                    <a:pt x="618" y="1385"/>
                    <a:pt x="626" y="1376"/>
                    <a:pt x="634" y="1376"/>
                  </a:cubicBezTo>
                  <a:cubicBezTo>
                    <a:pt x="643" y="1376"/>
                    <a:pt x="651" y="1385"/>
                    <a:pt x="668" y="1401"/>
                  </a:cubicBezTo>
                  <a:cubicBezTo>
                    <a:pt x="668" y="1401"/>
                    <a:pt x="701" y="1435"/>
                    <a:pt x="701" y="1435"/>
                  </a:cubicBezTo>
                  <a:cubicBezTo>
                    <a:pt x="701" y="1501"/>
                    <a:pt x="668" y="1535"/>
                    <a:pt x="634" y="1568"/>
                  </a:cubicBezTo>
                  <a:cubicBezTo>
                    <a:pt x="601" y="1635"/>
                    <a:pt x="534" y="1668"/>
                    <a:pt x="501" y="1702"/>
                  </a:cubicBezTo>
                  <a:cubicBezTo>
                    <a:pt x="468" y="1702"/>
                    <a:pt x="434" y="1702"/>
                    <a:pt x="401" y="1735"/>
                  </a:cubicBezTo>
                  <a:lnTo>
                    <a:pt x="334" y="1735"/>
                  </a:lnTo>
                  <a:cubicBezTo>
                    <a:pt x="334" y="1702"/>
                    <a:pt x="334" y="1702"/>
                    <a:pt x="301" y="1702"/>
                  </a:cubicBezTo>
                  <a:lnTo>
                    <a:pt x="301" y="1668"/>
                  </a:lnTo>
                  <a:lnTo>
                    <a:pt x="234" y="1668"/>
                  </a:lnTo>
                  <a:lnTo>
                    <a:pt x="34" y="1802"/>
                  </a:lnTo>
                  <a:cubicBezTo>
                    <a:pt x="34" y="1802"/>
                    <a:pt x="34" y="1802"/>
                    <a:pt x="1" y="1835"/>
                  </a:cubicBezTo>
                  <a:cubicBezTo>
                    <a:pt x="1" y="1835"/>
                    <a:pt x="1" y="1868"/>
                    <a:pt x="1" y="1868"/>
                  </a:cubicBezTo>
                  <a:cubicBezTo>
                    <a:pt x="1" y="1935"/>
                    <a:pt x="34" y="1968"/>
                    <a:pt x="34" y="2002"/>
                  </a:cubicBezTo>
                  <a:cubicBezTo>
                    <a:pt x="67" y="2035"/>
                    <a:pt x="67" y="2068"/>
                    <a:pt x="101" y="2102"/>
                  </a:cubicBezTo>
                  <a:cubicBezTo>
                    <a:pt x="134" y="2135"/>
                    <a:pt x="167" y="2169"/>
                    <a:pt x="201" y="2169"/>
                  </a:cubicBezTo>
                  <a:lnTo>
                    <a:pt x="367" y="2169"/>
                  </a:lnTo>
                  <a:lnTo>
                    <a:pt x="367" y="2335"/>
                  </a:lnTo>
                  <a:cubicBezTo>
                    <a:pt x="334" y="2369"/>
                    <a:pt x="334" y="2369"/>
                    <a:pt x="367" y="2402"/>
                  </a:cubicBezTo>
                  <a:lnTo>
                    <a:pt x="601" y="2269"/>
                  </a:lnTo>
                  <a:cubicBezTo>
                    <a:pt x="601" y="2269"/>
                    <a:pt x="634" y="2235"/>
                    <a:pt x="634" y="2235"/>
                  </a:cubicBezTo>
                  <a:cubicBezTo>
                    <a:pt x="634" y="2202"/>
                    <a:pt x="634" y="2202"/>
                    <a:pt x="634" y="2169"/>
                  </a:cubicBezTo>
                  <a:lnTo>
                    <a:pt x="634" y="2002"/>
                  </a:lnTo>
                  <a:cubicBezTo>
                    <a:pt x="668" y="1935"/>
                    <a:pt x="734" y="1902"/>
                    <a:pt x="768" y="1835"/>
                  </a:cubicBezTo>
                  <a:cubicBezTo>
                    <a:pt x="834" y="1802"/>
                    <a:pt x="868" y="1735"/>
                    <a:pt x="901" y="1668"/>
                  </a:cubicBezTo>
                  <a:cubicBezTo>
                    <a:pt x="968" y="1535"/>
                    <a:pt x="1001" y="1401"/>
                    <a:pt x="1001" y="1235"/>
                  </a:cubicBezTo>
                  <a:cubicBezTo>
                    <a:pt x="1001" y="1201"/>
                    <a:pt x="968" y="1134"/>
                    <a:pt x="968" y="1068"/>
                  </a:cubicBezTo>
                  <a:cubicBezTo>
                    <a:pt x="968" y="1034"/>
                    <a:pt x="935" y="968"/>
                    <a:pt x="901" y="968"/>
                  </a:cubicBezTo>
                  <a:cubicBezTo>
                    <a:pt x="868" y="934"/>
                    <a:pt x="834" y="901"/>
                    <a:pt x="801" y="901"/>
                  </a:cubicBezTo>
                  <a:cubicBezTo>
                    <a:pt x="734" y="901"/>
                    <a:pt x="701" y="901"/>
                    <a:pt x="634" y="934"/>
                  </a:cubicBezTo>
                  <a:lnTo>
                    <a:pt x="468" y="968"/>
                  </a:lnTo>
                  <a:lnTo>
                    <a:pt x="334" y="968"/>
                  </a:lnTo>
                  <a:cubicBezTo>
                    <a:pt x="334" y="934"/>
                    <a:pt x="334" y="934"/>
                    <a:pt x="334" y="901"/>
                  </a:cubicBezTo>
                  <a:cubicBezTo>
                    <a:pt x="334" y="901"/>
                    <a:pt x="334" y="868"/>
                    <a:pt x="334" y="834"/>
                  </a:cubicBezTo>
                  <a:cubicBezTo>
                    <a:pt x="334" y="834"/>
                    <a:pt x="367" y="801"/>
                    <a:pt x="367" y="801"/>
                  </a:cubicBezTo>
                  <a:lnTo>
                    <a:pt x="401" y="734"/>
                  </a:lnTo>
                  <a:lnTo>
                    <a:pt x="468" y="701"/>
                  </a:lnTo>
                  <a:cubicBezTo>
                    <a:pt x="501" y="667"/>
                    <a:pt x="534" y="667"/>
                    <a:pt x="534" y="667"/>
                  </a:cubicBezTo>
                  <a:lnTo>
                    <a:pt x="601" y="667"/>
                  </a:lnTo>
                  <a:cubicBezTo>
                    <a:pt x="601" y="667"/>
                    <a:pt x="634" y="667"/>
                    <a:pt x="634" y="701"/>
                  </a:cubicBezTo>
                  <a:lnTo>
                    <a:pt x="701" y="701"/>
                  </a:lnTo>
                  <a:lnTo>
                    <a:pt x="901" y="567"/>
                  </a:lnTo>
                  <a:cubicBezTo>
                    <a:pt x="935" y="567"/>
                    <a:pt x="935" y="534"/>
                    <a:pt x="935" y="534"/>
                  </a:cubicBezTo>
                  <a:cubicBezTo>
                    <a:pt x="935" y="534"/>
                    <a:pt x="935" y="501"/>
                    <a:pt x="935" y="501"/>
                  </a:cubicBezTo>
                  <a:cubicBezTo>
                    <a:pt x="935" y="467"/>
                    <a:pt x="935" y="401"/>
                    <a:pt x="901" y="367"/>
                  </a:cubicBezTo>
                  <a:cubicBezTo>
                    <a:pt x="901" y="334"/>
                    <a:pt x="868" y="301"/>
                    <a:pt x="834" y="267"/>
                  </a:cubicBezTo>
                  <a:cubicBezTo>
                    <a:pt x="801" y="234"/>
                    <a:pt x="768" y="234"/>
                    <a:pt x="734" y="234"/>
                  </a:cubicBezTo>
                  <a:cubicBezTo>
                    <a:pt x="718" y="217"/>
                    <a:pt x="701" y="209"/>
                    <a:pt x="680" y="209"/>
                  </a:cubicBezTo>
                  <a:cubicBezTo>
                    <a:pt x="659" y="209"/>
                    <a:pt x="634" y="217"/>
                    <a:pt x="601" y="234"/>
                  </a:cubicBezTo>
                  <a:lnTo>
                    <a:pt x="601" y="34"/>
                  </a:lnTo>
                  <a:cubicBezTo>
                    <a:pt x="601" y="34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261;p75">
              <a:extLst>
                <a:ext uri="{FF2B5EF4-FFF2-40B4-BE49-F238E27FC236}">
                  <a16:creationId xmlns:a16="http://schemas.microsoft.com/office/drawing/2014/main" id="{DB88782E-17BB-069E-2ED4-FD53C2DEEDAD}"/>
                </a:ext>
              </a:extLst>
            </p:cNvPr>
            <p:cNvSpPr/>
            <p:nvPr/>
          </p:nvSpPr>
          <p:spPr>
            <a:xfrm>
              <a:off x="2564500" y="3777325"/>
              <a:ext cx="16700" cy="46700"/>
            </a:xfrm>
            <a:custGeom>
              <a:avLst/>
              <a:gdLst/>
              <a:ahLst/>
              <a:cxnLst/>
              <a:rect l="l" t="t" r="r" b="b"/>
              <a:pathLst>
                <a:path w="668" h="1868" extrusionOk="0">
                  <a:moveTo>
                    <a:pt x="634" y="0"/>
                  </a:moveTo>
                  <a:lnTo>
                    <a:pt x="434" y="100"/>
                  </a:lnTo>
                  <a:cubicBezTo>
                    <a:pt x="434" y="133"/>
                    <a:pt x="401" y="133"/>
                    <a:pt x="401" y="167"/>
                  </a:cubicBezTo>
                  <a:lnTo>
                    <a:pt x="368" y="200"/>
                  </a:lnTo>
                  <a:lnTo>
                    <a:pt x="34" y="834"/>
                  </a:lnTo>
                  <a:cubicBezTo>
                    <a:pt x="1" y="834"/>
                    <a:pt x="1" y="867"/>
                    <a:pt x="34" y="901"/>
                  </a:cubicBezTo>
                  <a:cubicBezTo>
                    <a:pt x="1" y="901"/>
                    <a:pt x="1" y="901"/>
                    <a:pt x="34" y="934"/>
                  </a:cubicBezTo>
                  <a:lnTo>
                    <a:pt x="134" y="1101"/>
                  </a:lnTo>
                  <a:lnTo>
                    <a:pt x="167" y="1101"/>
                  </a:lnTo>
                  <a:lnTo>
                    <a:pt x="201" y="1067"/>
                  </a:lnTo>
                  <a:lnTo>
                    <a:pt x="401" y="734"/>
                  </a:lnTo>
                  <a:lnTo>
                    <a:pt x="401" y="1835"/>
                  </a:lnTo>
                  <a:cubicBezTo>
                    <a:pt x="401" y="1835"/>
                    <a:pt x="401" y="1868"/>
                    <a:pt x="401" y="1868"/>
                  </a:cubicBezTo>
                  <a:lnTo>
                    <a:pt x="434" y="1868"/>
                  </a:lnTo>
                  <a:lnTo>
                    <a:pt x="634" y="1768"/>
                  </a:lnTo>
                  <a:cubicBezTo>
                    <a:pt x="668" y="1735"/>
                    <a:pt x="668" y="1735"/>
                    <a:pt x="668" y="1701"/>
                  </a:cubicBezTo>
                  <a:cubicBezTo>
                    <a:pt x="668" y="1701"/>
                    <a:pt x="668" y="1668"/>
                    <a:pt x="668" y="1668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262;p75">
              <a:extLst>
                <a:ext uri="{FF2B5EF4-FFF2-40B4-BE49-F238E27FC236}">
                  <a16:creationId xmlns:a16="http://schemas.microsoft.com/office/drawing/2014/main" id="{B785F96F-1445-431D-EF45-2E942BA51B7B}"/>
                </a:ext>
              </a:extLst>
            </p:cNvPr>
            <p:cNvSpPr/>
            <p:nvPr/>
          </p:nvSpPr>
          <p:spPr>
            <a:xfrm>
              <a:off x="2585350" y="3762300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extrusionOk="0">
                  <a:moveTo>
                    <a:pt x="834" y="1"/>
                  </a:moveTo>
                  <a:lnTo>
                    <a:pt x="67" y="468"/>
                  </a:lnTo>
                  <a:cubicBezTo>
                    <a:pt x="34" y="468"/>
                    <a:pt x="34" y="468"/>
                    <a:pt x="34" y="501"/>
                  </a:cubicBezTo>
                  <a:cubicBezTo>
                    <a:pt x="34" y="501"/>
                    <a:pt x="34" y="534"/>
                    <a:pt x="34" y="568"/>
                  </a:cubicBezTo>
                  <a:lnTo>
                    <a:pt x="34" y="835"/>
                  </a:lnTo>
                  <a:cubicBezTo>
                    <a:pt x="1" y="835"/>
                    <a:pt x="1" y="835"/>
                    <a:pt x="34" y="868"/>
                  </a:cubicBezTo>
                  <a:lnTo>
                    <a:pt x="67" y="868"/>
                  </a:lnTo>
                  <a:lnTo>
                    <a:pt x="534" y="568"/>
                  </a:lnTo>
                  <a:lnTo>
                    <a:pt x="201" y="2035"/>
                  </a:lnTo>
                  <a:cubicBezTo>
                    <a:pt x="201" y="2069"/>
                    <a:pt x="201" y="2069"/>
                    <a:pt x="201" y="2069"/>
                  </a:cubicBezTo>
                  <a:cubicBezTo>
                    <a:pt x="167" y="2102"/>
                    <a:pt x="201" y="2102"/>
                    <a:pt x="201" y="2102"/>
                  </a:cubicBezTo>
                  <a:lnTo>
                    <a:pt x="234" y="2102"/>
                  </a:lnTo>
                  <a:lnTo>
                    <a:pt x="468" y="2002"/>
                  </a:lnTo>
                  <a:cubicBezTo>
                    <a:pt x="468" y="1969"/>
                    <a:pt x="468" y="1969"/>
                    <a:pt x="501" y="1935"/>
                  </a:cubicBezTo>
                  <a:lnTo>
                    <a:pt x="501" y="1902"/>
                  </a:lnTo>
                  <a:lnTo>
                    <a:pt x="834" y="434"/>
                  </a:lnTo>
                  <a:cubicBezTo>
                    <a:pt x="834" y="368"/>
                    <a:pt x="868" y="334"/>
                    <a:pt x="868" y="301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263;p75">
              <a:extLst>
                <a:ext uri="{FF2B5EF4-FFF2-40B4-BE49-F238E27FC236}">
                  <a16:creationId xmlns:a16="http://schemas.microsoft.com/office/drawing/2014/main" id="{5A4DF0F1-FDF2-504C-8482-B83F719A13BE}"/>
                </a:ext>
              </a:extLst>
            </p:cNvPr>
            <p:cNvSpPr/>
            <p:nvPr/>
          </p:nvSpPr>
          <p:spPr>
            <a:xfrm>
              <a:off x="2607025" y="3789825"/>
              <a:ext cx="9200" cy="20025"/>
            </a:xfrm>
            <a:custGeom>
              <a:avLst/>
              <a:gdLst/>
              <a:ahLst/>
              <a:cxnLst/>
              <a:rect l="l" t="t" r="r" b="b"/>
              <a:pathLst>
                <a:path w="368" h="801" extrusionOk="0">
                  <a:moveTo>
                    <a:pt x="334" y="0"/>
                  </a:moveTo>
                  <a:lnTo>
                    <a:pt x="134" y="100"/>
                  </a:lnTo>
                  <a:cubicBezTo>
                    <a:pt x="101" y="134"/>
                    <a:pt x="101" y="134"/>
                    <a:pt x="101" y="167"/>
                  </a:cubicBezTo>
                  <a:cubicBezTo>
                    <a:pt x="68" y="201"/>
                    <a:pt x="68" y="201"/>
                    <a:pt x="68" y="234"/>
                  </a:cubicBezTo>
                  <a:lnTo>
                    <a:pt x="1" y="768"/>
                  </a:lnTo>
                  <a:cubicBezTo>
                    <a:pt x="1" y="768"/>
                    <a:pt x="1" y="801"/>
                    <a:pt x="1" y="801"/>
                  </a:cubicBezTo>
                  <a:lnTo>
                    <a:pt x="34" y="801"/>
                  </a:lnTo>
                  <a:lnTo>
                    <a:pt x="168" y="734"/>
                  </a:lnTo>
                  <a:cubicBezTo>
                    <a:pt x="201" y="734"/>
                    <a:pt x="201" y="701"/>
                    <a:pt x="201" y="668"/>
                  </a:cubicBezTo>
                  <a:cubicBezTo>
                    <a:pt x="234" y="668"/>
                    <a:pt x="234" y="634"/>
                    <a:pt x="234" y="601"/>
                  </a:cubicBezTo>
                  <a:lnTo>
                    <a:pt x="368" y="34"/>
                  </a:lnTo>
                  <a:cubicBezTo>
                    <a:pt x="368" y="0"/>
                    <a:pt x="368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264;p75">
              <a:extLst>
                <a:ext uri="{FF2B5EF4-FFF2-40B4-BE49-F238E27FC236}">
                  <a16:creationId xmlns:a16="http://schemas.microsoft.com/office/drawing/2014/main" id="{6915E505-F67D-0372-BFCA-80133FF7F4C4}"/>
                </a:ext>
              </a:extLst>
            </p:cNvPr>
            <p:cNvSpPr/>
            <p:nvPr/>
          </p:nvSpPr>
          <p:spPr>
            <a:xfrm>
              <a:off x="2618700" y="3742300"/>
              <a:ext cx="24225" cy="52550"/>
            </a:xfrm>
            <a:custGeom>
              <a:avLst/>
              <a:gdLst/>
              <a:ahLst/>
              <a:cxnLst/>
              <a:rect l="l" t="t" r="r" b="b"/>
              <a:pathLst>
                <a:path w="969" h="2102" extrusionOk="0">
                  <a:moveTo>
                    <a:pt x="835" y="0"/>
                  </a:moveTo>
                  <a:lnTo>
                    <a:pt x="134" y="400"/>
                  </a:lnTo>
                  <a:cubicBezTo>
                    <a:pt x="134" y="400"/>
                    <a:pt x="134" y="434"/>
                    <a:pt x="134" y="434"/>
                  </a:cubicBezTo>
                  <a:cubicBezTo>
                    <a:pt x="101" y="467"/>
                    <a:pt x="101" y="467"/>
                    <a:pt x="134" y="500"/>
                  </a:cubicBezTo>
                  <a:lnTo>
                    <a:pt x="68" y="1434"/>
                  </a:lnTo>
                  <a:cubicBezTo>
                    <a:pt x="68" y="1434"/>
                    <a:pt x="68" y="1434"/>
                    <a:pt x="68" y="1468"/>
                  </a:cubicBezTo>
                  <a:lnTo>
                    <a:pt x="101" y="1468"/>
                  </a:lnTo>
                  <a:lnTo>
                    <a:pt x="368" y="1301"/>
                  </a:lnTo>
                  <a:lnTo>
                    <a:pt x="401" y="1268"/>
                  </a:lnTo>
                  <a:cubicBezTo>
                    <a:pt x="434" y="1234"/>
                    <a:pt x="434" y="1234"/>
                    <a:pt x="434" y="1201"/>
                  </a:cubicBezTo>
                  <a:cubicBezTo>
                    <a:pt x="468" y="1201"/>
                    <a:pt x="468" y="1168"/>
                    <a:pt x="501" y="1168"/>
                  </a:cubicBezTo>
                  <a:lnTo>
                    <a:pt x="601" y="1168"/>
                  </a:lnTo>
                  <a:cubicBezTo>
                    <a:pt x="635" y="1201"/>
                    <a:pt x="668" y="1234"/>
                    <a:pt x="668" y="1301"/>
                  </a:cubicBezTo>
                  <a:cubicBezTo>
                    <a:pt x="668" y="1334"/>
                    <a:pt x="668" y="1368"/>
                    <a:pt x="668" y="1401"/>
                  </a:cubicBezTo>
                  <a:cubicBezTo>
                    <a:pt x="635" y="1434"/>
                    <a:pt x="635" y="1434"/>
                    <a:pt x="601" y="1468"/>
                  </a:cubicBezTo>
                  <a:cubicBezTo>
                    <a:pt x="601" y="1501"/>
                    <a:pt x="568" y="1534"/>
                    <a:pt x="568" y="1568"/>
                  </a:cubicBezTo>
                  <a:cubicBezTo>
                    <a:pt x="535" y="1568"/>
                    <a:pt x="501" y="1601"/>
                    <a:pt x="501" y="1601"/>
                  </a:cubicBezTo>
                  <a:cubicBezTo>
                    <a:pt x="468" y="1601"/>
                    <a:pt x="468" y="1635"/>
                    <a:pt x="434" y="1635"/>
                  </a:cubicBezTo>
                  <a:lnTo>
                    <a:pt x="368" y="1635"/>
                  </a:lnTo>
                  <a:cubicBezTo>
                    <a:pt x="368" y="1635"/>
                    <a:pt x="368" y="1601"/>
                    <a:pt x="334" y="1601"/>
                  </a:cubicBezTo>
                  <a:lnTo>
                    <a:pt x="334" y="1568"/>
                  </a:lnTo>
                  <a:lnTo>
                    <a:pt x="234" y="1568"/>
                  </a:lnTo>
                  <a:lnTo>
                    <a:pt x="34" y="1701"/>
                  </a:lnTo>
                  <a:cubicBezTo>
                    <a:pt x="34" y="1701"/>
                    <a:pt x="34" y="1701"/>
                    <a:pt x="1" y="1735"/>
                  </a:cubicBezTo>
                  <a:cubicBezTo>
                    <a:pt x="1" y="1735"/>
                    <a:pt x="1" y="1768"/>
                    <a:pt x="1" y="1768"/>
                  </a:cubicBezTo>
                  <a:cubicBezTo>
                    <a:pt x="1" y="1835"/>
                    <a:pt x="34" y="1901"/>
                    <a:pt x="34" y="1968"/>
                  </a:cubicBezTo>
                  <a:cubicBezTo>
                    <a:pt x="68" y="2001"/>
                    <a:pt x="101" y="2035"/>
                    <a:pt x="134" y="2068"/>
                  </a:cubicBezTo>
                  <a:cubicBezTo>
                    <a:pt x="201" y="2102"/>
                    <a:pt x="234" y="2102"/>
                    <a:pt x="301" y="2102"/>
                  </a:cubicBezTo>
                  <a:cubicBezTo>
                    <a:pt x="368" y="2102"/>
                    <a:pt x="434" y="2068"/>
                    <a:pt x="501" y="2035"/>
                  </a:cubicBezTo>
                  <a:cubicBezTo>
                    <a:pt x="568" y="2001"/>
                    <a:pt x="635" y="1935"/>
                    <a:pt x="668" y="1901"/>
                  </a:cubicBezTo>
                  <a:cubicBezTo>
                    <a:pt x="735" y="1835"/>
                    <a:pt x="768" y="1768"/>
                    <a:pt x="835" y="1668"/>
                  </a:cubicBezTo>
                  <a:cubicBezTo>
                    <a:pt x="868" y="1601"/>
                    <a:pt x="901" y="1501"/>
                    <a:pt x="935" y="1434"/>
                  </a:cubicBezTo>
                  <a:cubicBezTo>
                    <a:pt x="968" y="1334"/>
                    <a:pt x="968" y="1234"/>
                    <a:pt x="968" y="1134"/>
                  </a:cubicBezTo>
                  <a:cubicBezTo>
                    <a:pt x="968" y="1067"/>
                    <a:pt x="968" y="967"/>
                    <a:pt x="935" y="901"/>
                  </a:cubicBezTo>
                  <a:cubicBezTo>
                    <a:pt x="901" y="867"/>
                    <a:pt x="868" y="801"/>
                    <a:pt x="835" y="767"/>
                  </a:cubicBezTo>
                  <a:cubicBezTo>
                    <a:pt x="801" y="734"/>
                    <a:pt x="735" y="734"/>
                    <a:pt x="701" y="734"/>
                  </a:cubicBezTo>
                  <a:cubicBezTo>
                    <a:pt x="635" y="734"/>
                    <a:pt x="568" y="767"/>
                    <a:pt x="535" y="801"/>
                  </a:cubicBezTo>
                  <a:cubicBezTo>
                    <a:pt x="501" y="834"/>
                    <a:pt x="468" y="834"/>
                    <a:pt x="434" y="867"/>
                  </a:cubicBezTo>
                  <a:cubicBezTo>
                    <a:pt x="401" y="901"/>
                    <a:pt x="401" y="934"/>
                    <a:pt x="368" y="934"/>
                  </a:cubicBezTo>
                  <a:lnTo>
                    <a:pt x="368" y="734"/>
                  </a:lnTo>
                  <a:lnTo>
                    <a:pt x="835" y="434"/>
                  </a:lnTo>
                  <a:cubicBezTo>
                    <a:pt x="868" y="434"/>
                    <a:pt x="868" y="434"/>
                    <a:pt x="868" y="400"/>
                  </a:cubicBezTo>
                  <a:cubicBezTo>
                    <a:pt x="868" y="400"/>
                    <a:pt x="868" y="367"/>
                    <a:pt x="868" y="367"/>
                  </a:cubicBezTo>
                  <a:lnTo>
                    <a:pt x="868" y="33"/>
                  </a:lnTo>
                  <a:cubicBezTo>
                    <a:pt x="868" y="0"/>
                    <a:pt x="868" y="0"/>
                    <a:pt x="8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265;p75">
              <a:extLst>
                <a:ext uri="{FF2B5EF4-FFF2-40B4-BE49-F238E27FC236}">
                  <a16:creationId xmlns:a16="http://schemas.microsoft.com/office/drawing/2014/main" id="{A3696FC3-E5DC-359A-40AC-2F565574317F}"/>
                </a:ext>
              </a:extLst>
            </p:cNvPr>
            <p:cNvSpPr/>
            <p:nvPr/>
          </p:nvSpPr>
          <p:spPr>
            <a:xfrm>
              <a:off x="2646225" y="3730275"/>
              <a:ext cx="24200" cy="47900"/>
            </a:xfrm>
            <a:custGeom>
              <a:avLst/>
              <a:gdLst/>
              <a:ahLst/>
              <a:cxnLst/>
              <a:rect l="l" t="t" r="r" b="b"/>
              <a:pathLst>
                <a:path w="968" h="1916" extrusionOk="0">
                  <a:moveTo>
                    <a:pt x="568" y="448"/>
                  </a:moveTo>
                  <a:cubicBezTo>
                    <a:pt x="601" y="448"/>
                    <a:pt x="634" y="448"/>
                    <a:pt x="634" y="481"/>
                  </a:cubicBezTo>
                  <a:cubicBezTo>
                    <a:pt x="634" y="481"/>
                    <a:pt x="668" y="514"/>
                    <a:pt x="668" y="548"/>
                  </a:cubicBezTo>
                  <a:cubicBezTo>
                    <a:pt x="668" y="581"/>
                    <a:pt x="668" y="614"/>
                    <a:pt x="668" y="648"/>
                  </a:cubicBezTo>
                  <a:lnTo>
                    <a:pt x="668" y="1081"/>
                  </a:lnTo>
                  <a:cubicBezTo>
                    <a:pt x="668" y="1115"/>
                    <a:pt x="668" y="1148"/>
                    <a:pt x="668" y="1182"/>
                  </a:cubicBezTo>
                  <a:cubicBezTo>
                    <a:pt x="668" y="1215"/>
                    <a:pt x="634" y="1282"/>
                    <a:pt x="634" y="1315"/>
                  </a:cubicBezTo>
                  <a:cubicBezTo>
                    <a:pt x="634" y="1348"/>
                    <a:pt x="601" y="1382"/>
                    <a:pt x="568" y="1382"/>
                  </a:cubicBezTo>
                  <a:cubicBezTo>
                    <a:pt x="568" y="1415"/>
                    <a:pt x="534" y="1448"/>
                    <a:pt x="501" y="1482"/>
                  </a:cubicBezTo>
                  <a:lnTo>
                    <a:pt x="434" y="1482"/>
                  </a:lnTo>
                  <a:cubicBezTo>
                    <a:pt x="401" y="1482"/>
                    <a:pt x="368" y="1482"/>
                    <a:pt x="368" y="1448"/>
                  </a:cubicBezTo>
                  <a:cubicBezTo>
                    <a:pt x="368" y="1448"/>
                    <a:pt x="334" y="1415"/>
                    <a:pt x="334" y="1382"/>
                  </a:cubicBezTo>
                  <a:cubicBezTo>
                    <a:pt x="334" y="1348"/>
                    <a:pt x="334" y="1315"/>
                    <a:pt x="334" y="1282"/>
                  </a:cubicBezTo>
                  <a:lnTo>
                    <a:pt x="334" y="848"/>
                  </a:lnTo>
                  <a:cubicBezTo>
                    <a:pt x="334" y="815"/>
                    <a:pt x="334" y="781"/>
                    <a:pt x="334" y="748"/>
                  </a:cubicBezTo>
                  <a:cubicBezTo>
                    <a:pt x="334" y="715"/>
                    <a:pt x="368" y="648"/>
                    <a:pt x="368" y="614"/>
                  </a:cubicBezTo>
                  <a:cubicBezTo>
                    <a:pt x="368" y="581"/>
                    <a:pt x="401" y="548"/>
                    <a:pt x="434" y="548"/>
                  </a:cubicBezTo>
                  <a:cubicBezTo>
                    <a:pt x="434" y="514"/>
                    <a:pt x="468" y="481"/>
                    <a:pt x="501" y="481"/>
                  </a:cubicBezTo>
                  <a:cubicBezTo>
                    <a:pt x="534" y="448"/>
                    <a:pt x="568" y="448"/>
                    <a:pt x="568" y="448"/>
                  </a:cubicBezTo>
                  <a:close/>
                  <a:moveTo>
                    <a:pt x="642" y="1"/>
                  </a:moveTo>
                  <a:cubicBezTo>
                    <a:pt x="586" y="1"/>
                    <a:pt x="525" y="32"/>
                    <a:pt x="501" y="81"/>
                  </a:cubicBezTo>
                  <a:cubicBezTo>
                    <a:pt x="401" y="114"/>
                    <a:pt x="334" y="181"/>
                    <a:pt x="267" y="248"/>
                  </a:cubicBezTo>
                  <a:cubicBezTo>
                    <a:pt x="234" y="314"/>
                    <a:pt x="167" y="381"/>
                    <a:pt x="134" y="481"/>
                  </a:cubicBezTo>
                  <a:cubicBezTo>
                    <a:pt x="101" y="548"/>
                    <a:pt x="67" y="648"/>
                    <a:pt x="34" y="748"/>
                  </a:cubicBezTo>
                  <a:cubicBezTo>
                    <a:pt x="34" y="815"/>
                    <a:pt x="1" y="915"/>
                    <a:pt x="1" y="1015"/>
                  </a:cubicBezTo>
                  <a:lnTo>
                    <a:pt x="1" y="1248"/>
                  </a:lnTo>
                  <a:lnTo>
                    <a:pt x="1" y="1448"/>
                  </a:lnTo>
                  <a:cubicBezTo>
                    <a:pt x="1" y="1548"/>
                    <a:pt x="34" y="1615"/>
                    <a:pt x="34" y="1682"/>
                  </a:cubicBezTo>
                  <a:cubicBezTo>
                    <a:pt x="67" y="1749"/>
                    <a:pt x="101" y="1815"/>
                    <a:pt x="134" y="1849"/>
                  </a:cubicBezTo>
                  <a:cubicBezTo>
                    <a:pt x="167" y="1915"/>
                    <a:pt x="234" y="1915"/>
                    <a:pt x="267" y="1915"/>
                  </a:cubicBezTo>
                  <a:cubicBezTo>
                    <a:pt x="368" y="1915"/>
                    <a:pt x="434" y="1915"/>
                    <a:pt x="501" y="1849"/>
                  </a:cubicBezTo>
                  <a:cubicBezTo>
                    <a:pt x="568" y="1815"/>
                    <a:pt x="634" y="1749"/>
                    <a:pt x="701" y="1682"/>
                  </a:cubicBezTo>
                  <a:cubicBezTo>
                    <a:pt x="768" y="1615"/>
                    <a:pt x="801" y="1548"/>
                    <a:pt x="835" y="1448"/>
                  </a:cubicBezTo>
                  <a:cubicBezTo>
                    <a:pt x="868" y="1382"/>
                    <a:pt x="901" y="1282"/>
                    <a:pt x="935" y="1182"/>
                  </a:cubicBezTo>
                  <a:cubicBezTo>
                    <a:pt x="935" y="1115"/>
                    <a:pt x="968" y="1015"/>
                    <a:pt x="968" y="915"/>
                  </a:cubicBezTo>
                  <a:lnTo>
                    <a:pt x="968" y="681"/>
                  </a:lnTo>
                  <a:lnTo>
                    <a:pt x="968" y="481"/>
                  </a:lnTo>
                  <a:cubicBezTo>
                    <a:pt x="968" y="381"/>
                    <a:pt x="935" y="314"/>
                    <a:pt x="935" y="214"/>
                  </a:cubicBezTo>
                  <a:cubicBezTo>
                    <a:pt x="901" y="181"/>
                    <a:pt x="868" y="114"/>
                    <a:pt x="835" y="47"/>
                  </a:cubicBezTo>
                  <a:cubicBezTo>
                    <a:pt x="801" y="14"/>
                    <a:pt x="768" y="14"/>
                    <a:pt x="701" y="14"/>
                  </a:cubicBezTo>
                  <a:cubicBezTo>
                    <a:pt x="683" y="5"/>
                    <a:pt x="663" y="1"/>
                    <a:pt x="6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266;p75">
              <a:extLst>
                <a:ext uri="{FF2B5EF4-FFF2-40B4-BE49-F238E27FC236}">
                  <a16:creationId xmlns:a16="http://schemas.microsoft.com/office/drawing/2014/main" id="{2CC7CD44-2C09-A948-A44A-427677303630}"/>
                </a:ext>
              </a:extLst>
            </p:cNvPr>
            <p:cNvSpPr/>
            <p:nvPr/>
          </p:nvSpPr>
          <p:spPr>
            <a:xfrm>
              <a:off x="2674575" y="3713925"/>
              <a:ext cx="23375" cy="48400"/>
            </a:xfrm>
            <a:custGeom>
              <a:avLst/>
              <a:gdLst/>
              <a:ahLst/>
              <a:cxnLst/>
              <a:rect l="l" t="t" r="r" b="b"/>
              <a:pathLst>
                <a:path w="935" h="1936" extrusionOk="0">
                  <a:moveTo>
                    <a:pt x="568" y="435"/>
                  </a:moveTo>
                  <a:cubicBezTo>
                    <a:pt x="601" y="435"/>
                    <a:pt x="601" y="468"/>
                    <a:pt x="635" y="468"/>
                  </a:cubicBezTo>
                  <a:cubicBezTo>
                    <a:pt x="635" y="501"/>
                    <a:pt x="635" y="535"/>
                    <a:pt x="635" y="568"/>
                  </a:cubicBezTo>
                  <a:cubicBezTo>
                    <a:pt x="635" y="601"/>
                    <a:pt x="635" y="635"/>
                    <a:pt x="635" y="668"/>
                  </a:cubicBezTo>
                  <a:lnTo>
                    <a:pt x="635" y="1068"/>
                  </a:lnTo>
                  <a:cubicBezTo>
                    <a:pt x="635" y="1102"/>
                    <a:pt x="635" y="1168"/>
                    <a:pt x="635" y="1202"/>
                  </a:cubicBezTo>
                  <a:cubicBezTo>
                    <a:pt x="635" y="1235"/>
                    <a:pt x="635" y="1268"/>
                    <a:pt x="635" y="1302"/>
                  </a:cubicBezTo>
                  <a:cubicBezTo>
                    <a:pt x="601" y="1335"/>
                    <a:pt x="601" y="1369"/>
                    <a:pt x="568" y="1402"/>
                  </a:cubicBezTo>
                  <a:cubicBezTo>
                    <a:pt x="534" y="1435"/>
                    <a:pt x="501" y="1469"/>
                    <a:pt x="501" y="1469"/>
                  </a:cubicBezTo>
                  <a:cubicBezTo>
                    <a:pt x="468" y="1502"/>
                    <a:pt x="434" y="1502"/>
                    <a:pt x="401" y="1502"/>
                  </a:cubicBezTo>
                  <a:cubicBezTo>
                    <a:pt x="368" y="1502"/>
                    <a:pt x="368" y="1469"/>
                    <a:pt x="368" y="1469"/>
                  </a:cubicBezTo>
                  <a:cubicBezTo>
                    <a:pt x="334" y="1435"/>
                    <a:pt x="334" y="1435"/>
                    <a:pt x="334" y="1402"/>
                  </a:cubicBezTo>
                  <a:cubicBezTo>
                    <a:pt x="301" y="1369"/>
                    <a:pt x="301" y="1302"/>
                    <a:pt x="334" y="1268"/>
                  </a:cubicBezTo>
                  <a:lnTo>
                    <a:pt x="334" y="868"/>
                  </a:lnTo>
                  <a:cubicBezTo>
                    <a:pt x="301" y="835"/>
                    <a:pt x="301" y="768"/>
                    <a:pt x="334" y="735"/>
                  </a:cubicBezTo>
                  <a:cubicBezTo>
                    <a:pt x="334" y="701"/>
                    <a:pt x="334" y="668"/>
                    <a:pt x="368" y="635"/>
                  </a:cubicBezTo>
                  <a:cubicBezTo>
                    <a:pt x="368" y="601"/>
                    <a:pt x="368" y="568"/>
                    <a:pt x="401" y="535"/>
                  </a:cubicBezTo>
                  <a:cubicBezTo>
                    <a:pt x="434" y="501"/>
                    <a:pt x="468" y="501"/>
                    <a:pt x="501" y="468"/>
                  </a:cubicBezTo>
                  <a:cubicBezTo>
                    <a:pt x="501" y="468"/>
                    <a:pt x="534" y="435"/>
                    <a:pt x="568" y="435"/>
                  </a:cubicBezTo>
                  <a:close/>
                  <a:moveTo>
                    <a:pt x="668" y="1"/>
                  </a:moveTo>
                  <a:cubicBezTo>
                    <a:pt x="601" y="1"/>
                    <a:pt x="534" y="34"/>
                    <a:pt x="468" y="68"/>
                  </a:cubicBezTo>
                  <a:cubicBezTo>
                    <a:pt x="401" y="101"/>
                    <a:pt x="301" y="168"/>
                    <a:pt x="268" y="234"/>
                  </a:cubicBezTo>
                  <a:cubicBezTo>
                    <a:pt x="201" y="301"/>
                    <a:pt x="134" y="401"/>
                    <a:pt x="101" y="468"/>
                  </a:cubicBezTo>
                  <a:cubicBezTo>
                    <a:pt x="67" y="568"/>
                    <a:pt x="34" y="668"/>
                    <a:pt x="34" y="735"/>
                  </a:cubicBezTo>
                  <a:cubicBezTo>
                    <a:pt x="1" y="835"/>
                    <a:pt x="1" y="935"/>
                    <a:pt x="1" y="1035"/>
                  </a:cubicBezTo>
                  <a:lnTo>
                    <a:pt x="1" y="1268"/>
                  </a:lnTo>
                  <a:lnTo>
                    <a:pt x="1" y="1469"/>
                  </a:lnTo>
                  <a:cubicBezTo>
                    <a:pt x="1" y="1535"/>
                    <a:pt x="1" y="1635"/>
                    <a:pt x="34" y="1702"/>
                  </a:cubicBezTo>
                  <a:cubicBezTo>
                    <a:pt x="34" y="1769"/>
                    <a:pt x="67" y="1836"/>
                    <a:pt x="101" y="1869"/>
                  </a:cubicBezTo>
                  <a:cubicBezTo>
                    <a:pt x="168" y="1902"/>
                    <a:pt x="201" y="1936"/>
                    <a:pt x="268" y="1936"/>
                  </a:cubicBezTo>
                  <a:cubicBezTo>
                    <a:pt x="334" y="1936"/>
                    <a:pt x="401" y="1902"/>
                    <a:pt x="468" y="1869"/>
                  </a:cubicBezTo>
                  <a:cubicBezTo>
                    <a:pt x="568" y="1836"/>
                    <a:pt x="635" y="1769"/>
                    <a:pt x="668" y="1702"/>
                  </a:cubicBezTo>
                  <a:cubicBezTo>
                    <a:pt x="735" y="1635"/>
                    <a:pt x="801" y="1535"/>
                    <a:pt x="835" y="1469"/>
                  </a:cubicBezTo>
                  <a:cubicBezTo>
                    <a:pt x="868" y="1369"/>
                    <a:pt x="901" y="1302"/>
                    <a:pt x="901" y="1202"/>
                  </a:cubicBezTo>
                  <a:cubicBezTo>
                    <a:pt x="935" y="1102"/>
                    <a:pt x="935" y="1002"/>
                    <a:pt x="935" y="935"/>
                  </a:cubicBezTo>
                  <a:lnTo>
                    <a:pt x="935" y="701"/>
                  </a:lnTo>
                  <a:lnTo>
                    <a:pt x="935" y="468"/>
                  </a:lnTo>
                  <a:cubicBezTo>
                    <a:pt x="935" y="401"/>
                    <a:pt x="935" y="301"/>
                    <a:pt x="901" y="234"/>
                  </a:cubicBezTo>
                  <a:cubicBezTo>
                    <a:pt x="901" y="168"/>
                    <a:pt x="868" y="101"/>
                    <a:pt x="835" y="68"/>
                  </a:cubicBezTo>
                  <a:cubicBezTo>
                    <a:pt x="801" y="34"/>
                    <a:pt x="735" y="1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267;p75">
              <a:extLst>
                <a:ext uri="{FF2B5EF4-FFF2-40B4-BE49-F238E27FC236}">
                  <a16:creationId xmlns:a16="http://schemas.microsoft.com/office/drawing/2014/main" id="{884E6E7E-9429-7F2E-F5A7-CD6E3B4ED68B}"/>
                </a:ext>
              </a:extLst>
            </p:cNvPr>
            <p:cNvSpPr/>
            <p:nvPr/>
          </p:nvSpPr>
          <p:spPr>
            <a:xfrm>
              <a:off x="2827200" y="2271275"/>
              <a:ext cx="1227550" cy="1471000"/>
            </a:xfrm>
            <a:custGeom>
              <a:avLst/>
              <a:gdLst/>
              <a:ahLst/>
              <a:cxnLst/>
              <a:rect l="l" t="t" r="r" b="b"/>
              <a:pathLst>
                <a:path w="49102" h="58840" extrusionOk="0">
                  <a:moveTo>
                    <a:pt x="48614" y="1"/>
                  </a:moveTo>
                  <a:cubicBezTo>
                    <a:pt x="48490" y="1"/>
                    <a:pt x="48350" y="43"/>
                    <a:pt x="48201" y="132"/>
                  </a:cubicBezTo>
                  <a:lnTo>
                    <a:pt x="867" y="27419"/>
                  </a:lnTo>
                  <a:cubicBezTo>
                    <a:pt x="334" y="27752"/>
                    <a:pt x="33" y="28353"/>
                    <a:pt x="0" y="28986"/>
                  </a:cubicBezTo>
                  <a:lnTo>
                    <a:pt x="0" y="58207"/>
                  </a:lnTo>
                  <a:cubicBezTo>
                    <a:pt x="0" y="58605"/>
                    <a:pt x="197" y="58839"/>
                    <a:pt x="488" y="58839"/>
                  </a:cubicBezTo>
                  <a:cubicBezTo>
                    <a:pt x="612" y="58839"/>
                    <a:pt x="752" y="58797"/>
                    <a:pt x="901" y="58708"/>
                  </a:cubicBezTo>
                  <a:lnTo>
                    <a:pt x="48201" y="31388"/>
                  </a:lnTo>
                  <a:cubicBezTo>
                    <a:pt x="48735" y="31054"/>
                    <a:pt x="49068" y="30454"/>
                    <a:pt x="49102" y="29820"/>
                  </a:cubicBezTo>
                  <a:lnTo>
                    <a:pt x="49102" y="633"/>
                  </a:lnTo>
                  <a:cubicBezTo>
                    <a:pt x="49102" y="235"/>
                    <a:pt x="48905" y="1"/>
                    <a:pt x="4861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268;p75">
              <a:extLst>
                <a:ext uri="{FF2B5EF4-FFF2-40B4-BE49-F238E27FC236}">
                  <a16:creationId xmlns:a16="http://schemas.microsoft.com/office/drawing/2014/main" id="{AEAD9726-3F09-C0E7-BFBC-4067E1B00AC6}"/>
                </a:ext>
              </a:extLst>
            </p:cNvPr>
            <p:cNvSpPr/>
            <p:nvPr/>
          </p:nvSpPr>
          <p:spPr>
            <a:xfrm>
              <a:off x="2913075" y="2987575"/>
              <a:ext cx="25875" cy="49225"/>
            </a:xfrm>
            <a:custGeom>
              <a:avLst/>
              <a:gdLst/>
              <a:ahLst/>
              <a:cxnLst/>
              <a:rect l="l" t="t" r="r" b="b"/>
              <a:pathLst>
                <a:path w="1035" h="1969" extrusionOk="0">
                  <a:moveTo>
                    <a:pt x="701" y="1"/>
                  </a:moveTo>
                  <a:cubicBezTo>
                    <a:pt x="601" y="1"/>
                    <a:pt x="535" y="34"/>
                    <a:pt x="501" y="67"/>
                  </a:cubicBezTo>
                  <a:cubicBezTo>
                    <a:pt x="401" y="101"/>
                    <a:pt x="334" y="168"/>
                    <a:pt x="301" y="268"/>
                  </a:cubicBezTo>
                  <a:cubicBezTo>
                    <a:pt x="234" y="334"/>
                    <a:pt x="201" y="401"/>
                    <a:pt x="168" y="468"/>
                  </a:cubicBezTo>
                  <a:cubicBezTo>
                    <a:pt x="101" y="534"/>
                    <a:pt x="68" y="601"/>
                    <a:pt x="68" y="701"/>
                  </a:cubicBezTo>
                  <a:cubicBezTo>
                    <a:pt x="34" y="768"/>
                    <a:pt x="34" y="835"/>
                    <a:pt x="34" y="901"/>
                  </a:cubicBezTo>
                  <a:cubicBezTo>
                    <a:pt x="1" y="1035"/>
                    <a:pt x="34" y="1135"/>
                    <a:pt x="101" y="1202"/>
                  </a:cubicBezTo>
                  <a:cubicBezTo>
                    <a:pt x="150" y="1250"/>
                    <a:pt x="217" y="1281"/>
                    <a:pt x="275" y="1281"/>
                  </a:cubicBezTo>
                  <a:cubicBezTo>
                    <a:pt x="296" y="1281"/>
                    <a:pt x="317" y="1277"/>
                    <a:pt x="334" y="1268"/>
                  </a:cubicBezTo>
                  <a:lnTo>
                    <a:pt x="501" y="1235"/>
                  </a:lnTo>
                  <a:cubicBezTo>
                    <a:pt x="535" y="1202"/>
                    <a:pt x="568" y="1202"/>
                    <a:pt x="601" y="1202"/>
                  </a:cubicBezTo>
                  <a:lnTo>
                    <a:pt x="668" y="1202"/>
                  </a:lnTo>
                  <a:cubicBezTo>
                    <a:pt x="701" y="1202"/>
                    <a:pt x="701" y="1235"/>
                    <a:pt x="701" y="1235"/>
                  </a:cubicBezTo>
                  <a:cubicBezTo>
                    <a:pt x="701" y="1302"/>
                    <a:pt x="668" y="1335"/>
                    <a:pt x="635" y="1402"/>
                  </a:cubicBezTo>
                  <a:cubicBezTo>
                    <a:pt x="601" y="1435"/>
                    <a:pt x="535" y="1468"/>
                    <a:pt x="501" y="1502"/>
                  </a:cubicBezTo>
                  <a:cubicBezTo>
                    <a:pt x="468" y="1502"/>
                    <a:pt x="435" y="1535"/>
                    <a:pt x="401" y="1535"/>
                  </a:cubicBezTo>
                  <a:lnTo>
                    <a:pt x="368" y="1535"/>
                  </a:lnTo>
                  <a:cubicBezTo>
                    <a:pt x="334" y="1535"/>
                    <a:pt x="334" y="1502"/>
                    <a:pt x="334" y="1502"/>
                  </a:cubicBezTo>
                  <a:lnTo>
                    <a:pt x="334" y="1468"/>
                  </a:lnTo>
                  <a:lnTo>
                    <a:pt x="268" y="1468"/>
                  </a:lnTo>
                  <a:lnTo>
                    <a:pt x="34" y="1602"/>
                  </a:lnTo>
                  <a:cubicBezTo>
                    <a:pt x="34" y="1602"/>
                    <a:pt x="34" y="1635"/>
                    <a:pt x="34" y="1635"/>
                  </a:cubicBezTo>
                  <a:cubicBezTo>
                    <a:pt x="34" y="1635"/>
                    <a:pt x="34" y="1669"/>
                    <a:pt x="34" y="1669"/>
                  </a:cubicBezTo>
                  <a:cubicBezTo>
                    <a:pt x="34" y="1735"/>
                    <a:pt x="34" y="1802"/>
                    <a:pt x="68" y="1835"/>
                  </a:cubicBezTo>
                  <a:cubicBezTo>
                    <a:pt x="101" y="1869"/>
                    <a:pt x="134" y="1935"/>
                    <a:pt x="168" y="1935"/>
                  </a:cubicBezTo>
                  <a:cubicBezTo>
                    <a:pt x="201" y="1969"/>
                    <a:pt x="268" y="1969"/>
                    <a:pt x="334" y="1969"/>
                  </a:cubicBezTo>
                  <a:cubicBezTo>
                    <a:pt x="401" y="1969"/>
                    <a:pt x="468" y="1935"/>
                    <a:pt x="535" y="1902"/>
                  </a:cubicBezTo>
                  <a:cubicBezTo>
                    <a:pt x="601" y="1869"/>
                    <a:pt x="668" y="1802"/>
                    <a:pt x="735" y="1735"/>
                  </a:cubicBezTo>
                  <a:cubicBezTo>
                    <a:pt x="801" y="1702"/>
                    <a:pt x="835" y="1635"/>
                    <a:pt x="902" y="1535"/>
                  </a:cubicBezTo>
                  <a:cubicBezTo>
                    <a:pt x="935" y="1468"/>
                    <a:pt x="968" y="1402"/>
                    <a:pt x="1002" y="1302"/>
                  </a:cubicBezTo>
                  <a:cubicBezTo>
                    <a:pt x="1035" y="1235"/>
                    <a:pt x="1035" y="1168"/>
                    <a:pt x="1035" y="1068"/>
                  </a:cubicBezTo>
                  <a:cubicBezTo>
                    <a:pt x="1035" y="1001"/>
                    <a:pt x="1035" y="935"/>
                    <a:pt x="1002" y="868"/>
                  </a:cubicBezTo>
                  <a:cubicBezTo>
                    <a:pt x="1002" y="835"/>
                    <a:pt x="968" y="801"/>
                    <a:pt x="935" y="768"/>
                  </a:cubicBezTo>
                  <a:cubicBezTo>
                    <a:pt x="902" y="735"/>
                    <a:pt x="868" y="735"/>
                    <a:pt x="835" y="735"/>
                  </a:cubicBezTo>
                  <a:lnTo>
                    <a:pt x="668" y="735"/>
                  </a:lnTo>
                  <a:lnTo>
                    <a:pt x="535" y="768"/>
                  </a:lnTo>
                  <a:lnTo>
                    <a:pt x="368" y="768"/>
                  </a:lnTo>
                  <a:lnTo>
                    <a:pt x="368" y="701"/>
                  </a:lnTo>
                  <a:cubicBezTo>
                    <a:pt x="368" y="701"/>
                    <a:pt x="368" y="668"/>
                    <a:pt x="368" y="635"/>
                  </a:cubicBezTo>
                  <a:cubicBezTo>
                    <a:pt x="401" y="635"/>
                    <a:pt x="401" y="601"/>
                    <a:pt x="401" y="568"/>
                  </a:cubicBezTo>
                  <a:lnTo>
                    <a:pt x="468" y="534"/>
                  </a:lnTo>
                  <a:lnTo>
                    <a:pt x="535" y="501"/>
                  </a:lnTo>
                  <a:cubicBezTo>
                    <a:pt x="535" y="468"/>
                    <a:pt x="568" y="468"/>
                    <a:pt x="601" y="468"/>
                  </a:cubicBezTo>
                  <a:lnTo>
                    <a:pt x="735" y="468"/>
                  </a:lnTo>
                  <a:lnTo>
                    <a:pt x="968" y="334"/>
                  </a:lnTo>
                  <a:cubicBezTo>
                    <a:pt x="968" y="301"/>
                    <a:pt x="968" y="301"/>
                    <a:pt x="968" y="268"/>
                  </a:cubicBezTo>
                  <a:cubicBezTo>
                    <a:pt x="968" y="234"/>
                    <a:pt x="968" y="168"/>
                    <a:pt x="935" y="134"/>
                  </a:cubicBezTo>
                  <a:cubicBezTo>
                    <a:pt x="902" y="67"/>
                    <a:pt x="868" y="34"/>
                    <a:pt x="835" y="34"/>
                  </a:cubicBezTo>
                  <a:cubicBezTo>
                    <a:pt x="801" y="1"/>
                    <a:pt x="735" y="1"/>
                    <a:pt x="7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69;p75">
              <a:extLst>
                <a:ext uri="{FF2B5EF4-FFF2-40B4-BE49-F238E27FC236}">
                  <a16:creationId xmlns:a16="http://schemas.microsoft.com/office/drawing/2014/main" id="{0DDC4C93-A7CF-9FE1-8799-C5A991F5441E}"/>
                </a:ext>
              </a:extLst>
            </p:cNvPr>
            <p:cNvSpPr/>
            <p:nvPr/>
          </p:nvSpPr>
          <p:spPr>
            <a:xfrm>
              <a:off x="2939775" y="2971725"/>
              <a:ext cx="27550" cy="52575"/>
            </a:xfrm>
            <a:custGeom>
              <a:avLst/>
              <a:gdLst/>
              <a:ahLst/>
              <a:cxnLst/>
              <a:rect l="l" t="t" r="r" b="b"/>
              <a:pathLst>
                <a:path w="1102" h="2103" extrusionOk="0">
                  <a:moveTo>
                    <a:pt x="567" y="568"/>
                  </a:moveTo>
                  <a:lnTo>
                    <a:pt x="667" y="1068"/>
                  </a:lnTo>
                  <a:lnTo>
                    <a:pt x="434" y="1235"/>
                  </a:lnTo>
                  <a:lnTo>
                    <a:pt x="567" y="568"/>
                  </a:lnTo>
                  <a:close/>
                  <a:moveTo>
                    <a:pt x="667" y="1"/>
                  </a:moveTo>
                  <a:lnTo>
                    <a:pt x="467" y="134"/>
                  </a:lnTo>
                  <a:cubicBezTo>
                    <a:pt x="434" y="134"/>
                    <a:pt x="434" y="168"/>
                    <a:pt x="401" y="201"/>
                  </a:cubicBezTo>
                  <a:cubicBezTo>
                    <a:pt x="401" y="201"/>
                    <a:pt x="401" y="234"/>
                    <a:pt x="401" y="268"/>
                  </a:cubicBezTo>
                  <a:lnTo>
                    <a:pt x="34" y="2036"/>
                  </a:lnTo>
                  <a:cubicBezTo>
                    <a:pt x="34" y="2069"/>
                    <a:pt x="34" y="2069"/>
                    <a:pt x="34" y="2069"/>
                  </a:cubicBezTo>
                  <a:cubicBezTo>
                    <a:pt x="34" y="2102"/>
                    <a:pt x="0" y="2102"/>
                    <a:pt x="34" y="2102"/>
                  </a:cubicBezTo>
                  <a:lnTo>
                    <a:pt x="67" y="2102"/>
                  </a:lnTo>
                  <a:lnTo>
                    <a:pt x="267" y="2002"/>
                  </a:lnTo>
                  <a:cubicBezTo>
                    <a:pt x="267" y="1969"/>
                    <a:pt x="301" y="1969"/>
                    <a:pt x="301" y="1936"/>
                  </a:cubicBezTo>
                  <a:cubicBezTo>
                    <a:pt x="301" y="1936"/>
                    <a:pt x="301" y="1902"/>
                    <a:pt x="301" y="1902"/>
                  </a:cubicBezTo>
                  <a:lnTo>
                    <a:pt x="367" y="1669"/>
                  </a:lnTo>
                  <a:lnTo>
                    <a:pt x="768" y="1402"/>
                  </a:lnTo>
                  <a:lnTo>
                    <a:pt x="801" y="1602"/>
                  </a:lnTo>
                  <a:cubicBezTo>
                    <a:pt x="801" y="1602"/>
                    <a:pt x="834" y="1602"/>
                    <a:pt x="834" y="1635"/>
                  </a:cubicBezTo>
                  <a:lnTo>
                    <a:pt x="868" y="1635"/>
                  </a:lnTo>
                  <a:lnTo>
                    <a:pt x="1101" y="1502"/>
                  </a:lnTo>
                  <a:cubicBezTo>
                    <a:pt x="1101" y="1502"/>
                    <a:pt x="1101" y="1502"/>
                    <a:pt x="1101" y="1469"/>
                  </a:cubicBezTo>
                  <a:cubicBezTo>
                    <a:pt x="1101" y="1469"/>
                    <a:pt x="1101" y="1435"/>
                    <a:pt x="1101" y="1435"/>
                  </a:cubicBezTo>
                  <a:cubicBezTo>
                    <a:pt x="1101" y="1435"/>
                    <a:pt x="1101" y="1402"/>
                    <a:pt x="1101" y="1402"/>
                  </a:cubicBezTo>
                  <a:lnTo>
                    <a:pt x="768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70;p75">
              <a:extLst>
                <a:ext uri="{FF2B5EF4-FFF2-40B4-BE49-F238E27FC236}">
                  <a16:creationId xmlns:a16="http://schemas.microsoft.com/office/drawing/2014/main" id="{7164AD13-60E3-B834-A288-16386F78CBCB}"/>
                </a:ext>
              </a:extLst>
            </p:cNvPr>
            <p:cNvSpPr/>
            <p:nvPr/>
          </p:nvSpPr>
          <p:spPr>
            <a:xfrm>
              <a:off x="2971450" y="2959225"/>
              <a:ext cx="20050" cy="46725"/>
            </a:xfrm>
            <a:custGeom>
              <a:avLst/>
              <a:gdLst/>
              <a:ahLst/>
              <a:cxnLst/>
              <a:rect l="l" t="t" r="r" b="b"/>
              <a:pathLst>
                <a:path w="802" h="1869" extrusionOk="0">
                  <a:moveTo>
                    <a:pt x="234" y="1"/>
                  </a:moveTo>
                  <a:lnTo>
                    <a:pt x="34" y="134"/>
                  </a:lnTo>
                  <a:cubicBezTo>
                    <a:pt x="1" y="134"/>
                    <a:pt x="1" y="167"/>
                    <a:pt x="1" y="167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1835"/>
                  </a:lnTo>
                  <a:cubicBezTo>
                    <a:pt x="1" y="1835"/>
                    <a:pt x="1" y="1869"/>
                    <a:pt x="1" y="1869"/>
                  </a:cubicBezTo>
                  <a:lnTo>
                    <a:pt x="34" y="1869"/>
                  </a:lnTo>
                  <a:lnTo>
                    <a:pt x="768" y="1468"/>
                  </a:lnTo>
                  <a:cubicBezTo>
                    <a:pt x="801" y="1435"/>
                    <a:pt x="801" y="1435"/>
                    <a:pt x="801" y="1402"/>
                  </a:cubicBezTo>
                  <a:cubicBezTo>
                    <a:pt x="801" y="1402"/>
                    <a:pt x="801" y="1368"/>
                    <a:pt x="801" y="1368"/>
                  </a:cubicBezTo>
                  <a:lnTo>
                    <a:pt x="801" y="1101"/>
                  </a:lnTo>
                  <a:cubicBezTo>
                    <a:pt x="801" y="1068"/>
                    <a:pt x="801" y="1068"/>
                    <a:pt x="801" y="1068"/>
                  </a:cubicBezTo>
                  <a:lnTo>
                    <a:pt x="768" y="1068"/>
                  </a:lnTo>
                  <a:lnTo>
                    <a:pt x="268" y="1335"/>
                  </a:lnTo>
                  <a:lnTo>
                    <a:pt x="268" y="34"/>
                  </a:lnTo>
                  <a:cubicBezTo>
                    <a:pt x="268" y="34"/>
                    <a:pt x="268" y="1"/>
                    <a:pt x="2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71;p75">
              <a:extLst>
                <a:ext uri="{FF2B5EF4-FFF2-40B4-BE49-F238E27FC236}">
                  <a16:creationId xmlns:a16="http://schemas.microsoft.com/office/drawing/2014/main" id="{9455AA04-0A73-C477-8BF9-EDBC06F723C3}"/>
                </a:ext>
              </a:extLst>
            </p:cNvPr>
            <p:cNvSpPr/>
            <p:nvPr/>
          </p:nvSpPr>
          <p:spPr>
            <a:xfrm>
              <a:off x="2995650" y="2938375"/>
              <a:ext cx="20875" cy="53400"/>
            </a:xfrm>
            <a:custGeom>
              <a:avLst/>
              <a:gdLst/>
              <a:ahLst/>
              <a:cxnLst/>
              <a:rect l="l" t="t" r="r" b="b"/>
              <a:pathLst>
                <a:path w="835" h="2136" extrusionOk="0">
                  <a:moveTo>
                    <a:pt x="801" y="1"/>
                  </a:moveTo>
                  <a:lnTo>
                    <a:pt x="34" y="401"/>
                  </a:lnTo>
                  <a:cubicBezTo>
                    <a:pt x="34" y="401"/>
                    <a:pt x="0" y="434"/>
                    <a:pt x="0" y="434"/>
                  </a:cubicBezTo>
                  <a:cubicBezTo>
                    <a:pt x="0" y="468"/>
                    <a:pt x="0" y="468"/>
                    <a:pt x="0" y="501"/>
                  </a:cubicBezTo>
                  <a:lnTo>
                    <a:pt x="0" y="2102"/>
                  </a:lnTo>
                  <a:cubicBezTo>
                    <a:pt x="0" y="2136"/>
                    <a:pt x="0" y="2136"/>
                    <a:pt x="0" y="2136"/>
                  </a:cubicBezTo>
                  <a:lnTo>
                    <a:pt x="34" y="2136"/>
                  </a:lnTo>
                  <a:lnTo>
                    <a:pt x="801" y="1702"/>
                  </a:lnTo>
                  <a:cubicBezTo>
                    <a:pt x="834" y="1702"/>
                    <a:pt x="834" y="1702"/>
                    <a:pt x="834" y="1669"/>
                  </a:cubicBezTo>
                  <a:cubicBezTo>
                    <a:pt x="834" y="1635"/>
                    <a:pt x="834" y="1635"/>
                    <a:pt x="834" y="1602"/>
                  </a:cubicBezTo>
                  <a:lnTo>
                    <a:pt x="834" y="1335"/>
                  </a:lnTo>
                  <a:cubicBezTo>
                    <a:pt x="834" y="1335"/>
                    <a:pt x="834" y="1335"/>
                    <a:pt x="834" y="1302"/>
                  </a:cubicBezTo>
                  <a:lnTo>
                    <a:pt x="801" y="1302"/>
                  </a:lnTo>
                  <a:lnTo>
                    <a:pt x="300" y="1602"/>
                  </a:lnTo>
                  <a:lnTo>
                    <a:pt x="300" y="1335"/>
                  </a:lnTo>
                  <a:lnTo>
                    <a:pt x="767" y="1068"/>
                  </a:lnTo>
                  <a:cubicBezTo>
                    <a:pt x="767" y="1068"/>
                    <a:pt x="767" y="1035"/>
                    <a:pt x="801" y="1035"/>
                  </a:cubicBezTo>
                  <a:cubicBezTo>
                    <a:pt x="801" y="1001"/>
                    <a:pt x="801" y="1001"/>
                    <a:pt x="801" y="968"/>
                  </a:cubicBezTo>
                  <a:lnTo>
                    <a:pt x="801" y="701"/>
                  </a:lnTo>
                  <a:cubicBezTo>
                    <a:pt x="801" y="701"/>
                    <a:pt x="801" y="701"/>
                    <a:pt x="801" y="668"/>
                  </a:cubicBezTo>
                  <a:lnTo>
                    <a:pt x="767" y="668"/>
                  </a:lnTo>
                  <a:lnTo>
                    <a:pt x="300" y="935"/>
                  </a:lnTo>
                  <a:lnTo>
                    <a:pt x="300" y="668"/>
                  </a:lnTo>
                  <a:lnTo>
                    <a:pt x="801" y="368"/>
                  </a:lnTo>
                  <a:cubicBezTo>
                    <a:pt x="801" y="368"/>
                    <a:pt x="801" y="368"/>
                    <a:pt x="834" y="334"/>
                  </a:cubicBezTo>
                  <a:cubicBezTo>
                    <a:pt x="834" y="334"/>
                    <a:pt x="834" y="301"/>
                    <a:pt x="834" y="301"/>
                  </a:cubicBezTo>
                  <a:lnTo>
                    <a:pt x="834" y="34"/>
                  </a:lnTo>
                  <a:cubicBezTo>
                    <a:pt x="834" y="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72;p75">
              <a:extLst>
                <a:ext uri="{FF2B5EF4-FFF2-40B4-BE49-F238E27FC236}">
                  <a16:creationId xmlns:a16="http://schemas.microsoft.com/office/drawing/2014/main" id="{04349CE0-58A8-01F4-7BC8-6C54F7EA0796}"/>
                </a:ext>
              </a:extLst>
            </p:cNvPr>
            <p:cNvSpPr/>
            <p:nvPr/>
          </p:nvSpPr>
          <p:spPr>
            <a:xfrm>
              <a:off x="3019825" y="2925875"/>
              <a:ext cx="25875" cy="49225"/>
            </a:xfrm>
            <a:custGeom>
              <a:avLst/>
              <a:gdLst/>
              <a:ahLst/>
              <a:cxnLst/>
              <a:rect l="l" t="t" r="r" b="b"/>
              <a:pathLst>
                <a:path w="1035" h="1969" extrusionOk="0">
                  <a:moveTo>
                    <a:pt x="668" y="0"/>
                  </a:moveTo>
                  <a:cubicBezTo>
                    <a:pt x="601" y="0"/>
                    <a:pt x="534" y="34"/>
                    <a:pt x="501" y="67"/>
                  </a:cubicBezTo>
                  <a:cubicBezTo>
                    <a:pt x="434" y="134"/>
                    <a:pt x="368" y="167"/>
                    <a:pt x="334" y="267"/>
                  </a:cubicBezTo>
                  <a:cubicBezTo>
                    <a:pt x="267" y="301"/>
                    <a:pt x="201" y="401"/>
                    <a:pt x="167" y="467"/>
                  </a:cubicBezTo>
                  <a:cubicBezTo>
                    <a:pt x="134" y="534"/>
                    <a:pt x="101" y="601"/>
                    <a:pt x="67" y="701"/>
                  </a:cubicBezTo>
                  <a:cubicBezTo>
                    <a:pt x="67" y="768"/>
                    <a:pt x="67" y="834"/>
                    <a:pt x="34" y="901"/>
                  </a:cubicBezTo>
                  <a:cubicBezTo>
                    <a:pt x="34" y="1001"/>
                    <a:pt x="67" y="1134"/>
                    <a:pt x="134" y="1201"/>
                  </a:cubicBezTo>
                  <a:cubicBezTo>
                    <a:pt x="173" y="1240"/>
                    <a:pt x="224" y="1256"/>
                    <a:pt x="272" y="1256"/>
                  </a:cubicBezTo>
                  <a:cubicBezTo>
                    <a:pt x="307" y="1256"/>
                    <a:pt x="340" y="1248"/>
                    <a:pt x="368" y="1235"/>
                  </a:cubicBezTo>
                  <a:lnTo>
                    <a:pt x="534" y="1201"/>
                  </a:lnTo>
                  <a:lnTo>
                    <a:pt x="634" y="1201"/>
                  </a:lnTo>
                  <a:cubicBezTo>
                    <a:pt x="651" y="1184"/>
                    <a:pt x="659" y="1176"/>
                    <a:pt x="668" y="1176"/>
                  </a:cubicBezTo>
                  <a:cubicBezTo>
                    <a:pt x="676" y="1176"/>
                    <a:pt x="684" y="1184"/>
                    <a:pt x="701" y="1201"/>
                  </a:cubicBezTo>
                  <a:cubicBezTo>
                    <a:pt x="701" y="1201"/>
                    <a:pt x="701" y="1235"/>
                    <a:pt x="701" y="1235"/>
                  </a:cubicBezTo>
                  <a:cubicBezTo>
                    <a:pt x="701" y="1301"/>
                    <a:pt x="668" y="1335"/>
                    <a:pt x="634" y="1368"/>
                  </a:cubicBezTo>
                  <a:cubicBezTo>
                    <a:pt x="601" y="1435"/>
                    <a:pt x="568" y="1468"/>
                    <a:pt x="501" y="1501"/>
                  </a:cubicBezTo>
                  <a:cubicBezTo>
                    <a:pt x="468" y="1501"/>
                    <a:pt x="434" y="1501"/>
                    <a:pt x="434" y="1535"/>
                  </a:cubicBezTo>
                  <a:lnTo>
                    <a:pt x="368" y="1535"/>
                  </a:lnTo>
                  <a:cubicBezTo>
                    <a:pt x="334" y="1501"/>
                    <a:pt x="334" y="1501"/>
                    <a:pt x="334" y="1501"/>
                  </a:cubicBezTo>
                  <a:lnTo>
                    <a:pt x="334" y="1468"/>
                  </a:lnTo>
                  <a:lnTo>
                    <a:pt x="267" y="1468"/>
                  </a:lnTo>
                  <a:lnTo>
                    <a:pt x="67" y="1601"/>
                  </a:lnTo>
                  <a:cubicBezTo>
                    <a:pt x="34" y="1601"/>
                    <a:pt x="1" y="1635"/>
                    <a:pt x="1" y="1668"/>
                  </a:cubicBezTo>
                  <a:cubicBezTo>
                    <a:pt x="1" y="1735"/>
                    <a:pt x="34" y="1768"/>
                    <a:pt x="67" y="1835"/>
                  </a:cubicBezTo>
                  <a:cubicBezTo>
                    <a:pt x="67" y="1868"/>
                    <a:pt x="101" y="1902"/>
                    <a:pt x="167" y="1935"/>
                  </a:cubicBezTo>
                  <a:cubicBezTo>
                    <a:pt x="201" y="1968"/>
                    <a:pt x="267" y="1968"/>
                    <a:pt x="301" y="1968"/>
                  </a:cubicBezTo>
                  <a:cubicBezTo>
                    <a:pt x="401" y="1968"/>
                    <a:pt x="468" y="1935"/>
                    <a:pt x="534" y="1902"/>
                  </a:cubicBezTo>
                  <a:cubicBezTo>
                    <a:pt x="601" y="1868"/>
                    <a:pt x="668" y="1802"/>
                    <a:pt x="701" y="1735"/>
                  </a:cubicBezTo>
                  <a:cubicBezTo>
                    <a:pt x="768" y="1668"/>
                    <a:pt x="835" y="1601"/>
                    <a:pt x="868" y="1535"/>
                  </a:cubicBezTo>
                  <a:cubicBezTo>
                    <a:pt x="935" y="1468"/>
                    <a:pt x="968" y="1401"/>
                    <a:pt x="968" y="1301"/>
                  </a:cubicBezTo>
                  <a:cubicBezTo>
                    <a:pt x="1001" y="1235"/>
                    <a:pt x="1035" y="1134"/>
                    <a:pt x="1001" y="1068"/>
                  </a:cubicBezTo>
                  <a:cubicBezTo>
                    <a:pt x="1035" y="1001"/>
                    <a:pt x="1035" y="934"/>
                    <a:pt x="1001" y="868"/>
                  </a:cubicBezTo>
                  <a:cubicBezTo>
                    <a:pt x="1001" y="834"/>
                    <a:pt x="968" y="801"/>
                    <a:pt x="968" y="768"/>
                  </a:cubicBezTo>
                  <a:cubicBezTo>
                    <a:pt x="944" y="744"/>
                    <a:pt x="904" y="720"/>
                    <a:pt x="871" y="720"/>
                  </a:cubicBezTo>
                  <a:cubicBezTo>
                    <a:pt x="857" y="720"/>
                    <a:pt x="844" y="724"/>
                    <a:pt x="835" y="734"/>
                  </a:cubicBezTo>
                  <a:cubicBezTo>
                    <a:pt x="823" y="723"/>
                    <a:pt x="809" y="719"/>
                    <a:pt x="791" y="719"/>
                  </a:cubicBezTo>
                  <a:cubicBezTo>
                    <a:pt x="757" y="719"/>
                    <a:pt x="712" y="734"/>
                    <a:pt x="668" y="734"/>
                  </a:cubicBezTo>
                  <a:lnTo>
                    <a:pt x="534" y="768"/>
                  </a:lnTo>
                  <a:lnTo>
                    <a:pt x="434" y="768"/>
                  </a:lnTo>
                  <a:cubicBezTo>
                    <a:pt x="428" y="774"/>
                    <a:pt x="422" y="777"/>
                    <a:pt x="415" y="777"/>
                  </a:cubicBezTo>
                  <a:cubicBezTo>
                    <a:pt x="389" y="777"/>
                    <a:pt x="368" y="728"/>
                    <a:pt x="368" y="701"/>
                  </a:cubicBezTo>
                  <a:cubicBezTo>
                    <a:pt x="368" y="701"/>
                    <a:pt x="368" y="667"/>
                    <a:pt x="368" y="634"/>
                  </a:cubicBezTo>
                  <a:cubicBezTo>
                    <a:pt x="368" y="601"/>
                    <a:pt x="401" y="601"/>
                    <a:pt x="401" y="567"/>
                  </a:cubicBezTo>
                  <a:lnTo>
                    <a:pt x="468" y="534"/>
                  </a:lnTo>
                  <a:lnTo>
                    <a:pt x="501" y="501"/>
                  </a:lnTo>
                  <a:cubicBezTo>
                    <a:pt x="534" y="467"/>
                    <a:pt x="568" y="467"/>
                    <a:pt x="601" y="467"/>
                  </a:cubicBezTo>
                  <a:lnTo>
                    <a:pt x="734" y="467"/>
                  </a:lnTo>
                  <a:lnTo>
                    <a:pt x="935" y="367"/>
                  </a:lnTo>
                  <a:cubicBezTo>
                    <a:pt x="968" y="367"/>
                    <a:pt x="968" y="334"/>
                    <a:pt x="968" y="334"/>
                  </a:cubicBezTo>
                  <a:cubicBezTo>
                    <a:pt x="968" y="301"/>
                    <a:pt x="968" y="301"/>
                    <a:pt x="968" y="301"/>
                  </a:cubicBezTo>
                  <a:cubicBezTo>
                    <a:pt x="968" y="234"/>
                    <a:pt x="968" y="167"/>
                    <a:pt x="935" y="134"/>
                  </a:cubicBezTo>
                  <a:cubicBezTo>
                    <a:pt x="901" y="100"/>
                    <a:pt x="868" y="67"/>
                    <a:pt x="835" y="34"/>
                  </a:cubicBezTo>
                  <a:cubicBezTo>
                    <a:pt x="801" y="0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73;p75">
              <a:extLst>
                <a:ext uri="{FF2B5EF4-FFF2-40B4-BE49-F238E27FC236}">
                  <a16:creationId xmlns:a16="http://schemas.microsoft.com/office/drawing/2014/main" id="{A7103D67-8901-02A2-392E-D6AE33C87A52}"/>
                </a:ext>
              </a:extLst>
            </p:cNvPr>
            <p:cNvSpPr/>
            <p:nvPr/>
          </p:nvSpPr>
          <p:spPr>
            <a:xfrm>
              <a:off x="3059025" y="2904650"/>
              <a:ext cx="22550" cy="52100"/>
            </a:xfrm>
            <a:custGeom>
              <a:avLst/>
              <a:gdLst/>
              <a:ahLst/>
              <a:cxnLst/>
              <a:rect l="l" t="t" r="r" b="b"/>
              <a:pathLst>
                <a:path w="902" h="2084" extrusionOk="0">
                  <a:moveTo>
                    <a:pt x="534" y="449"/>
                  </a:moveTo>
                  <a:cubicBezTo>
                    <a:pt x="601" y="449"/>
                    <a:pt x="601" y="482"/>
                    <a:pt x="601" y="549"/>
                  </a:cubicBezTo>
                  <a:cubicBezTo>
                    <a:pt x="601" y="616"/>
                    <a:pt x="567" y="683"/>
                    <a:pt x="534" y="749"/>
                  </a:cubicBezTo>
                  <a:cubicBezTo>
                    <a:pt x="501" y="783"/>
                    <a:pt x="467" y="816"/>
                    <a:pt x="434" y="849"/>
                  </a:cubicBezTo>
                  <a:lnTo>
                    <a:pt x="234" y="949"/>
                  </a:lnTo>
                  <a:lnTo>
                    <a:pt x="234" y="582"/>
                  </a:lnTo>
                  <a:lnTo>
                    <a:pt x="434" y="482"/>
                  </a:lnTo>
                  <a:cubicBezTo>
                    <a:pt x="467" y="449"/>
                    <a:pt x="501" y="449"/>
                    <a:pt x="534" y="449"/>
                  </a:cubicBezTo>
                  <a:close/>
                  <a:moveTo>
                    <a:pt x="669" y="1"/>
                  </a:moveTo>
                  <a:cubicBezTo>
                    <a:pt x="656" y="1"/>
                    <a:pt x="645" y="4"/>
                    <a:pt x="634" y="15"/>
                  </a:cubicBezTo>
                  <a:cubicBezTo>
                    <a:pt x="534" y="15"/>
                    <a:pt x="501" y="49"/>
                    <a:pt x="434" y="82"/>
                  </a:cubicBezTo>
                  <a:lnTo>
                    <a:pt x="34" y="349"/>
                  </a:lnTo>
                  <a:cubicBezTo>
                    <a:pt x="0" y="349"/>
                    <a:pt x="0" y="382"/>
                    <a:pt x="0" y="382"/>
                  </a:cubicBezTo>
                  <a:cubicBezTo>
                    <a:pt x="0" y="416"/>
                    <a:pt x="0" y="416"/>
                    <a:pt x="0" y="449"/>
                  </a:cubicBezTo>
                  <a:lnTo>
                    <a:pt x="0" y="2050"/>
                  </a:lnTo>
                  <a:cubicBezTo>
                    <a:pt x="0" y="2084"/>
                    <a:pt x="0" y="2084"/>
                    <a:pt x="0" y="2084"/>
                  </a:cubicBezTo>
                  <a:lnTo>
                    <a:pt x="34" y="2084"/>
                  </a:lnTo>
                  <a:lnTo>
                    <a:pt x="234" y="1983"/>
                  </a:lnTo>
                  <a:cubicBezTo>
                    <a:pt x="267" y="1983"/>
                    <a:pt x="267" y="1950"/>
                    <a:pt x="267" y="1950"/>
                  </a:cubicBezTo>
                  <a:cubicBezTo>
                    <a:pt x="267" y="1917"/>
                    <a:pt x="267" y="1917"/>
                    <a:pt x="267" y="1883"/>
                  </a:cubicBezTo>
                  <a:lnTo>
                    <a:pt x="267" y="1350"/>
                  </a:lnTo>
                  <a:lnTo>
                    <a:pt x="434" y="1250"/>
                  </a:lnTo>
                  <a:lnTo>
                    <a:pt x="601" y="1683"/>
                  </a:lnTo>
                  <a:lnTo>
                    <a:pt x="601" y="1717"/>
                  </a:lnTo>
                  <a:lnTo>
                    <a:pt x="634" y="1717"/>
                  </a:lnTo>
                  <a:lnTo>
                    <a:pt x="868" y="1583"/>
                  </a:lnTo>
                  <a:cubicBezTo>
                    <a:pt x="868" y="1583"/>
                    <a:pt x="901" y="1550"/>
                    <a:pt x="901" y="1550"/>
                  </a:cubicBezTo>
                  <a:cubicBezTo>
                    <a:pt x="901" y="1550"/>
                    <a:pt x="901" y="1516"/>
                    <a:pt x="901" y="1516"/>
                  </a:cubicBezTo>
                  <a:lnTo>
                    <a:pt x="901" y="1483"/>
                  </a:lnTo>
                  <a:lnTo>
                    <a:pt x="701" y="1016"/>
                  </a:lnTo>
                  <a:cubicBezTo>
                    <a:pt x="768" y="916"/>
                    <a:pt x="801" y="816"/>
                    <a:pt x="834" y="749"/>
                  </a:cubicBezTo>
                  <a:cubicBezTo>
                    <a:pt x="868" y="616"/>
                    <a:pt x="901" y="516"/>
                    <a:pt x="901" y="382"/>
                  </a:cubicBezTo>
                  <a:cubicBezTo>
                    <a:pt x="901" y="316"/>
                    <a:pt x="868" y="249"/>
                    <a:pt x="868" y="149"/>
                  </a:cubicBezTo>
                  <a:cubicBezTo>
                    <a:pt x="834" y="115"/>
                    <a:pt x="801" y="49"/>
                    <a:pt x="768" y="15"/>
                  </a:cubicBezTo>
                  <a:cubicBezTo>
                    <a:pt x="723" y="15"/>
                    <a:pt x="693" y="1"/>
                    <a:pt x="6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274;p75">
              <a:extLst>
                <a:ext uri="{FF2B5EF4-FFF2-40B4-BE49-F238E27FC236}">
                  <a16:creationId xmlns:a16="http://schemas.microsoft.com/office/drawing/2014/main" id="{E4110A0B-B5A1-2C92-C530-67914BE8FB17}"/>
                </a:ext>
              </a:extLst>
            </p:cNvPr>
            <p:cNvSpPr/>
            <p:nvPr/>
          </p:nvSpPr>
          <p:spPr>
            <a:xfrm>
              <a:off x="3086550" y="2885850"/>
              <a:ext cx="20875" cy="54225"/>
            </a:xfrm>
            <a:custGeom>
              <a:avLst/>
              <a:gdLst/>
              <a:ahLst/>
              <a:cxnLst/>
              <a:rect l="l" t="t" r="r" b="b"/>
              <a:pathLst>
                <a:path w="835" h="2169" extrusionOk="0">
                  <a:moveTo>
                    <a:pt x="801" y="0"/>
                  </a:moveTo>
                  <a:lnTo>
                    <a:pt x="34" y="434"/>
                  </a:lnTo>
                  <a:cubicBezTo>
                    <a:pt x="0" y="434"/>
                    <a:pt x="0" y="467"/>
                    <a:pt x="0" y="467"/>
                  </a:cubicBezTo>
                  <a:cubicBezTo>
                    <a:pt x="0" y="467"/>
                    <a:pt x="0" y="501"/>
                    <a:pt x="0" y="501"/>
                  </a:cubicBezTo>
                  <a:lnTo>
                    <a:pt x="0" y="2135"/>
                  </a:lnTo>
                  <a:cubicBezTo>
                    <a:pt x="0" y="2135"/>
                    <a:pt x="0" y="2168"/>
                    <a:pt x="0" y="2168"/>
                  </a:cubicBezTo>
                  <a:lnTo>
                    <a:pt x="34" y="2168"/>
                  </a:lnTo>
                  <a:lnTo>
                    <a:pt x="801" y="1735"/>
                  </a:lnTo>
                  <a:cubicBezTo>
                    <a:pt x="801" y="1701"/>
                    <a:pt x="801" y="1701"/>
                    <a:pt x="801" y="1701"/>
                  </a:cubicBezTo>
                  <a:cubicBezTo>
                    <a:pt x="801" y="1668"/>
                    <a:pt x="801" y="1668"/>
                    <a:pt x="801" y="1635"/>
                  </a:cubicBezTo>
                  <a:lnTo>
                    <a:pt x="801" y="1368"/>
                  </a:lnTo>
                  <a:cubicBezTo>
                    <a:pt x="834" y="1368"/>
                    <a:pt x="834" y="1334"/>
                    <a:pt x="801" y="1334"/>
                  </a:cubicBezTo>
                  <a:lnTo>
                    <a:pt x="300" y="1635"/>
                  </a:lnTo>
                  <a:lnTo>
                    <a:pt x="300" y="1368"/>
                  </a:lnTo>
                  <a:lnTo>
                    <a:pt x="767" y="1101"/>
                  </a:lnTo>
                  <a:cubicBezTo>
                    <a:pt x="767" y="1101"/>
                    <a:pt x="767" y="1068"/>
                    <a:pt x="801" y="1068"/>
                  </a:cubicBezTo>
                  <a:cubicBezTo>
                    <a:pt x="801" y="1034"/>
                    <a:pt x="801" y="1034"/>
                    <a:pt x="801" y="1001"/>
                  </a:cubicBezTo>
                  <a:lnTo>
                    <a:pt x="801" y="734"/>
                  </a:lnTo>
                  <a:cubicBezTo>
                    <a:pt x="801" y="734"/>
                    <a:pt x="801" y="701"/>
                    <a:pt x="801" y="701"/>
                  </a:cubicBezTo>
                  <a:lnTo>
                    <a:pt x="767" y="701"/>
                  </a:lnTo>
                  <a:lnTo>
                    <a:pt x="300" y="968"/>
                  </a:lnTo>
                  <a:lnTo>
                    <a:pt x="300" y="701"/>
                  </a:lnTo>
                  <a:lnTo>
                    <a:pt x="801" y="400"/>
                  </a:lnTo>
                  <a:cubicBezTo>
                    <a:pt x="801" y="400"/>
                    <a:pt x="801" y="400"/>
                    <a:pt x="834" y="367"/>
                  </a:cubicBezTo>
                  <a:cubicBezTo>
                    <a:pt x="834" y="367"/>
                    <a:pt x="834" y="334"/>
                    <a:pt x="834" y="300"/>
                  </a:cubicBezTo>
                  <a:lnTo>
                    <a:pt x="834" y="34"/>
                  </a:lnTo>
                  <a:cubicBezTo>
                    <a:pt x="834" y="34"/>
                    <a:pt x="834" y="34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275;p75">
              <a:extLst>
                <a:ext uri="{FF2B5EF4-FFF2-40B4-BE49-F238E27FC236}">
                  <a16:creationId xmlns:a16="http://schemas.microsoft.com/office/drawing/2014/main" id="{77C052BC-B75B-8FB2-48BA-78E64CC54BA5}"/>
                </a:ext>
              </a:extLst>
            </p:cNvPr>
            <p:cNvSpPr/>
            <p:nvPr/>
          </p:nvSpPr>
          <p:spPr>
            <a:xfrm>
              <a:off x="3109900" y="2868325"/>
              <a:ext cx="25875" cy="52575"/>
            </a:xfrm>
            <a:custGeom>
              <a:avLst/>
              <a:gdLst/>
              <a:ahLst/>
              <a:cxnLst/>
              <a:rect l="l" t="t" r="r" b="b"/>
              <a:pathLst>
                <a:path w="1035" h="2103" extrusionOk="0">
                  <a:moveTo>
                    <a:pt x="1001" y="1"/>
                  </a:moveTo>
                  <a:lnTo>
                    <a:pt x="801" y="134"/>
                  </a:lnTo>
                  <a:cubicBezTo>
                    <a:pt x="767" y="134"/>
                    <a:pt x="734" y="167"/>
                    <a:pt x="734" y="167"/>
                  </a:cubicBezTo>
                  <a:cubicBezTo>
                    <a:pt x="734" y="201"/>
                    <a:pt x="734" y="201"/>
                    <a:pt x="734" y="234"/>
                  </a:cubicBezTo>
                  <a:lnTo>
                    <a:pt x="501" y="1468"/>
                  </a:lnTo>
                  <a:lnTo>
                    <a:pt x="300" y="501"/>
                  </a:lnTo>
                  <a:cubicBezTo>
                    <a:pt x="300" y="468"/>
                    <a:pt x="300" y="468"/>
                    <a:pt x="300" y="468"/>
                  </a:cubicBezTo>
                  <a:lnTo>
                    <a:pt x="234" y="468"/>
                  </a:lnTo>
                  <a:lnTo>
                    <a:pt x="34" y="568"/>
                  </a:lnTo>
                  <a:cubicBezTo>
                    <a:pt x="34" y="568"/>
                    <a:pt x="0" y="601"/>
                    <a:pt x="0" y="601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0" y="668"/>
                    <a:pt x="0" y="668"/>
                    <a:pt x="0" y="668"/>
                  </a:cubicBezTo>
                  <a:lnTo>
                    <a:pt x="334" y="2035"/>
                  </a:lnTo>
                  <a:cubicBezTo>
                    <a:pt x="367" y="2102"/>
                    <a:pt x="400" y="2102"/>
                    <a:pt x="434" y="2102"/>
                  </a:cubicBezTo>
                  <a:lnTo>
                    <a:pt x="601" y="1969"/>
                  </a:lnTo>
                  <a:cubicBezTo>
                    <a:pt x="634" y="1935"/>
                    <a:pt x="667" y="1902"/>
                    <a:pt x="701" y="1835"/>
                  </a:cubicBezTo>
                  <a:lnTo>
                    <a:pt x="1001" y="67"/>
                  </a:lnTo>
                  <a:cubicBezTo>
                    <a:pt x="1001" y="67"/>
                    <a:pt x="1001" y="67"/>
                    <a:pt x="1001" y="34"/>
                  </a:cubicBezTo>
                  <a:cubicBezTo>
                    <a:pt x="1034" y="34"/>
                    <a:pt x="1034" y="34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276;p75">
              <a:extLst>
                <a:ext uri="{FF2B5EF4-FFF2-40B4-BE49-F238E27FC236}">
                  <a16:creationId xmlns:a16="http://schemas.microsoft.com/office/drawing/2014/main" id="{C93429FE-87F6-F028-D4E9-879A8AF33A6B}"/>
                </a:ext>
              </a:extLst>
            </p:cNvPr>
            <p:cNvSpPr/>
            <p:nvPr/>
          </p:nvSpPr>
          <p:spPr>
            <a:xfrm>
              <a:off x="3139925" y="2854150"/>
              <a:ext cx="21700" cy="54850"/>
            </a:xfrm>
            <a:custGeom>
              <a:avLst/>
              <a:gdLst/>
              <a:ahLst/>
              <a:cxnLst/>
              <a:rect l="l" t="t" r="r" b="b"/>
              <a:pathLst>
                <a:path w="868" h="2194" extrusionOk="0">
                  <a:moveTo>
                    <a:pt x="801" y="1"/>
                  </a:moveTo>
                  <a:lnTo>
                    <a:pt x="33" y="434"/>
                  </a:lnTo>
                  <a:cubicBezTo>
                    <a:pt x="33" y="434"/>
                    <a:pt x="0" y="468"/>
                    <a:pt x="0" y="468"/>
                  </a:cubicBezTo>
                  <a:cubicBezTo>
                    <a:pt x="0" y="501"/>
                    <a:pt x="0" y="501"/>
                    <a:pt x="0" y="534"/>
                  </a:cubicBezTo>
                  <a:lnTo>
                    <a:pt x="0" y="2135"/>
                  </a:lnTo>
                  <a:cubicBezTo>
                    <a:pt x="0" y="2169"/>
                    <a:pt x="0" y="2169"/>
                    <a:pt x="0" y="2169"/>
                  </a:cubicBezTo>
                  <a:cubicBezTo>
                    <a:pt x="0" y="2185"/>
                    <a:pt x="8" y="2194"/>
                    <a:pt x="17" y="2194"/>
                  </a:cubicBezTo>
                  <a:cubicBezTo>
                    <a:pt x="25" y="2194"/>
                    <a:pt x="33" y="2185"/>
                    <a:pt x="33" y="2169"/>
                  </a:cubicBezTo>
                  <a:lnTo>
                    <a:pt x="801" y="1735"/>
                  </a:lnTo>
                  <a:cubicBezTo>
                    <a:pt x="834" y="1702"/>
                    <a:pt x="834" y="1668"/>
                    <a:pt x="834" y="1635"/>
                  </a:cubicBezTo>
                  <a:lnTo>
                    <a:pt x="834" y="1368"/>
                  </a:lnTo>
                  <a:cubicBezTo>
                    <a:pt x="867" y="1368"/>
                    <a:pt x="867" y="1368"/>
                    <a:pt x="834" y="1335"/>
                  </a:cubicBezTo>
                  <a:lnTo>
                    <a:pt x="300" y="1635"/>
                  </a:lnTo>
                  <a:lnTo>
                    <a:pt x="300" y="1335"/>
                  </a:lnTo>
                  <a:lnTo>
                    <a:pt x="767" y="1068"/>
                  </a:lnTo>
                  <a:cubicBezTo>
                    <a:pt x="801" y="1068"/>
                    <a:pt x="801" y="1068"/>
                    <a:pt x="801" y="1035"/>
                  </a:cubicBezTo>
                  <a:cubicBezTo>
                    <a:pt x="801" y="1035"/>
                    <a:pt x="801" y="1001"/>
                    <a:pt x="801" y="968"/>
                  </a:cubicBezTo>
                  <a:lnTo>
                    <a:pt x="801" y="701"/>
                  </a:lnTo>
                  <a:cubicBezTo>
                    <a:pt x="801" y="701"/>
                    <a:pt x="801" y="701"/>
                    <a:pt x="801" y="668"/>
                  </a:cubicBezTo>
                  <a:lnTo>
                    <a:pt x="767" y="668"/>
                  </a:lnTo>
                  <a:lnTo>
                    <a:pt x="300" y="935"/>
                  </a:lnTo>
                  <a:lnTo>
                    <a:pt x="300" y="668"/>
                  </a:lnTo>
                  <a:lnTo>
                    <a:pt x="801" y="401"/>
                  </a:lnTo>
                  <a:cubicBezTo>
                    <a:pt x="801" y="368"/>
                    <a:pt x="801" y="368"/>
                    <a:pt x="834" y="334"/>
                  </a:cubicBezTo>
                  <a:cubicBezTo>
                    <a:pt x="834" y="334"/>
                    <a:pt x="834" y="301"/>
                    <a:pt x="834" y="301"/>
                  </a:cubicBezTo>
                  <a:lnTo>
                    <a:pt x="834" y="34"/>
                  </a:lnTo>
                  <a:cubicBezTo>
                    <a:pt x="834" y="34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277;p75">
              <a:extLst>
                <a:ext uri="{FF2B5EF4-FFF2-40B4-BE49-F238E27FC236}">
                  <a16:creationId xmlns:a16="http://schemas.microsoft.com/office/drawing/2014/main" id="{D12F1AC1-75DF-18A4-1E41-2D76C94DB198}"/>
                </a:ext>
              </a:extLst>
            </p:cNvPr>
            <p:cNvSpPr/>
            <p:nvPr/>
          </p:nvSpPr>
          <p:spPr>
            <a:xfrm>
              <a:off x="3167425" y="2838300"/>
              <a:ext cx="23375" cy="55900"/>
            </a:xfrm>
            <a:custGeom>
              <a:avLst/>
              <a:gdLst/>
              <a:ahLst/>
              <a:cxnLst/>
              <a:rect l="l" t="t" r="r" b="b"/>
              <a:pathLst>
                <a:path w="935" h="2236" extrusionOk="0">
                  <a:moveTo>
                    <a:pt x="901" y="1"/>
                  </a:moveTo>
                  <a:lnTo>
                    <a:pt x="668" y="101"/>
                  </a:lnTo>
                  <a:cubicBezTo>
                    <a:pt x="668" y="134"/>
                    <a:pt x="635" y="134"/>
                    <a:pt x="635" y="134"/>
                  </a:cubicBezTo>
                  <a:cubicBezTo>
                    <a:pt x="635" y="168"/>
                    <a:pt x="635" y="201"/>
                    <a:pt x="635" y="201"/>
                  </a:cubicBezTo>
                  <a:lnTo>
                    <a:pt x="635" y="1035"/>
                  </a:lnTo>
                  <a:lnTo>
                    <a:pt x="268" y="401"/>
                  </a:lnTo>
                  <a:lnTo>
                    <a:pt x="234" y="368"/>
                  </a:lnTo>
                  <a:lnTo>
                    <a:pt x="201" y="368"/>
                  </a:lnTo>
                  <a:lnTo>
                    <a:pt x="34" y="468"/>
                  </a:lnTo>
                  <a:cubicBezTo>
                    <a:pt x="34" y="468"/>
                    <a:pt x="1" y="501"/>
                    <a:pt x="1" y="501"/>
                  </a:cubicBezTo>
                  <a:cubicBezTo>
                    <a:pt x="1" y="535"/>
                    <a:pt x="1" y="535"/>
                    <a:pt x="1" y="568"/>
                  </a:cubicBezTo>
                  <a:lnTo>
                    <a:pt x="1" y="2169"/>
                  </a:lnTo>
                  <a:cubicBezTo>
                    <a:pt x="1" y="2202"/>
                    <a:pt x="1" y="2202"/>
                    <a:pt x="1" y="2236"/>
                  </a:cubicBezTo>
                  <a:lnTo>
                    <a:pt x="34" y="2236"/>
                  </a:lnTo>
                  <a:lnTo>
                    <a:pt x="234" y="2102"/>
                  </a:lnTo>
                  <a:cubicBezTo>
                    <a:pt x="268" y="2069"/>
                    <a:pt x="268" y="2069"/>
                    <a:pt x="268" y="2069"/>
                  </a:cubicBezTo>
                  <a:cubicBezTo>
                    <a:pt x="268" y="2036"/>
                    <a:pt x="268" y="2036"/>
                    <a:pt x="268" y="2002"/>
                  </a:cubicBezTo>
                  <a:lnTo>
                    <a:pt x="268" y="1168"/>
                  </a:lnTo>
                  <a:lnTo>
                    <a:pt x="635" y="1802"/>
                  </a:lnTo>
                  <a:cubicBezTo>
                    <a:pt x="651" y="1819"/>
                    <a:pt x="660" y="1827"/>
                    <a:pt x="668" y="1827"/>
                  </a:cubicBezTo>
                  <a:cubicBezTo>
                    <a:pt x="676" y="1827"/>
                    <a:pt x="685" y="1819"/>
                    <a:pt x="701" y="1802"/>
                  </a:cubicBezTo>
                  <a:lnTo>
                    <a:pt x="901" y="1735"/>
                  </a:lnTo>
                  <a:cubicBezTo>
                    <a:pt x="901" y="1735"/>
                    <a:pt x="901" y="1702"/>
                    <a:pt x="901" y="1702"/>
                  </a:cubicBezTo>
                  <a:cubicBezTo>
                    <a:pt x="901" y="1669"/>
                    <a:pt x="901" y="1669"/>
                    <a:pt x="901" y="1635"/>
                  </a:cubicBezTo>
                  <a:lnTo>
                    <a:pt x="901" y="34"/>
                  </a:lnTo>
                  <a:cubicBezTo>
                    <a:pt x="935" y="1"/>
                    <a:pt x="935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278;p75">
              <a:extLst>
                <a:ext uri="{FF2B5EF4-FFF2-40B4-BE49-F238E27FC236}">
                  <a16:creationId xmlns:a16="http://schemas.microsoft.com/office/drawing/2014/main" id="{5E5B3EBF-8777-4740-685C-DE658CAF7ADC}"/>
                </a:ext>
              </a:extLst>
            </p:cNvPr>
            <p:cNvSpPr/>
            <p:nvPr/>
          </p:nvSpPr>
          <p:spPr>
            <a:xfrm>
              <a:off x="3194950" y="2819950"/>
              <a:ext cx="25050" cy="52575"/>
            </a:xfrm>
            <a:custGeom>
              <a:avLst/>
              <a:gdLst/>
              <a:ahLst/>
              <a:cxnLst/>
              <a:rect l="l" t="t" r="r" b="b"/>
              <a:pathLst>
                <a:path w="1002" h="2103" extrusionOk="0">
                  <a:moveTo>
                    <a:pt x="968" y="1"/>
                  </a:moveTo>
                  <a:lnTo>
                    <a:pt x="701" y="134"/>
                  </a:lnTo>
                  <a:cubicBezTo>
                    <a:pt x="701" y="134"/>
                    <a:pt x="668" y="134"/>
                    <a:pt x="668" y="168"/>
                  </a:cubicBezTo>
                  <a:cubicBezTo>
                    <a:pt x="668" y="168"/>
                    <a:pt x="668" y="201"/>
                    <a:pt x="668" y="234"/>
                  </a:cubicBezTo>
                  <a:lnTo>
                    <a:pt x="668" y="1202"/>
                  </a:lnTo>
                  <a:cubicBezTo>
                    <a:pt x="668" y="1269"/>
                    <a:pt x="668" y="1369"/>
                    <a:pt x="634" y="1469"/>
                  </a:cubicBezTo>
                  <a:cubicBezTo>
                    <a:pt x="601" y="1535"/>
                    <a:pt x="534" y="1602"/>
                    <a:pt x="468" y="1635"/>
                  </a:cubicBezTo>
                  <a:cubicBezTo>
                    <a:pt x="434" y="1652"/>
                    <a:pt x="409" y="1660"/>
                    <a:pt x="388" y="1660"/>
                  </a:cubicBezTo>
                  <a:cubicBezTo>
                    <a:pt x="368" y="1660"/>
                    <a:pt x="351" y="1652"/>
                    <a:pt x="334" y="1635"/>
                  </a:cubicBezTo>
                  <a:cubicBezTo>
                    <a:pt x="301" y="1569"/>
                    <a:pt x="267" y="1502"/>
                    <a:pt x="267" y="1435"/>
                  </a:cubicBezTo>
                  <a:lnTo>
                    <a:pt x="267" y="435"/>
                  </a:lnTo>
                  <a:cubicBezTo>
                    <a:pt x="301" y="435"/>
                    <a:pt x="301" y="401"/>
                    <a:pt x="267" y="401"/>
                  </a:cubicBezTo>
                  <a:lnTo>
                    <a:pt x="34" y="535"/>
                  </a:lnTo>
                  <a:cubicBezTo>
                    <a:pt x="34" y="535"/>
                    <a:pt x="1" y="535"/>
                    <a:pt x="1" y="568"/>
                  </a:cubicBezTo>
                  <a:cubicBezTo>
                    <a:pt x="1" y="568"/>
                    <a:pt x="1" y="601"/>
                    <a:pt x="1" y="601"/>
                  </a:cubicBezTo>
                  <a:lnTo>
                    <a:pt x="1" y="1602"/>
                  </a:lnTo>
                  <a:cubicBezTo>
                    <a:pt x="1" y="1702"/>
                    <a:pt x="34" y="1802"/>
                    <a:pt x="34" y="1902"/>
                  </a:cubicBezTo>
                  <a:cubicBezTo>
                    <a:pt x="67" y="1969"/>
                    <a:pt x="101" y="2002"/>
                    <a:pt x="134" y="2069"/>
                  </a:cubicBezTo>
                  <a:cubicBezTo>
                    <a:pt x="201" y="2102"/>
                    <a:pt x="234" y="2102"/>
                    <a:pt x="301" y="2102"/>
                  </a:cubicBezTo>
                  <a:cubicBezTo>
                    <a:pt x="368" y="2102"/>
                    <a:pt x="434" y="2069"/>
                    <a:pt x="501" y="2036"/>
                  </a:cubicBezTo>
                  <a:cubicBezTo>
                    <a:pt x="568" y="2002"/>
                    <a:pt x="634" y="1936"/>
                    <a:pt x="701" y="1869"/>
                  </a:cubicBezTo>
                  <a:cubicBezTo>
                    <a:pt x="768" y="1802"/>
                    <a:pt x="835" y="1736"/>
                    <a:pt x="868" y="1635"/>
                  </a:cubicBezTo>
                  <a:cubicBezTo>
                    <a:pt x="901" y="1569"/>
                    <a:pt x="935" y="1469"/>
                    <a:pt x="968" y="1369"/>
                  </a:cubicBezTo>
                  <a:cubicBezTo>
                    <a:pt x="1001" y="1269"/>
                    <a:pt x="1001" y="1135"/>
                    <a:pt x="1001" y="1035"/>
                  </a:cubicBezTo>
                  <a:lnTo>
                    <a:pt x="1001" y="34"/>
                  </a:lnTo>
                  <a:cubicBezTo>
                    <a:pt x="1001" y="34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279;p75">
              <a:extLst>
                <a:ext uri="{FF2B5EF4-FFF2-40B4-BE49-F238E27FC236}">
                  <a16:creationId xmlns:a16="http://schemas.microsoft.com/office/drawing/2014/main" id="{C771BACE-7EF6-5605-0EF1-426418370357}"/>
                </a:ext>
              </a:extLst>
            </p:cNvPr>
            <p:cNvSpPr/>
            <p:nvPr/>
          </p:nvSpPr>
          <p:spPr>
            <a:xfrm>
              <a:off x="3225800" y="2804950"/>
              <a:ext cx="20875" cy="54225"/>
            </a:xfrm>
            <a:custGeom>
              <a:avLst/>
              <a:gdLst/>
              <a:ahLst/>
              <a:cxnLst/>
              <a:rect l="l" t="t" r="r" b="b"/>
              <a:pathLst>
                <a:path w="835" h="2169" extrusionOk="0">
                  <a:moveTo>
                    <a:pt x="801" y="0"/>
                  </a:moveTo>
                  <a:lnTo>
                    <a:pt x="34" y="434"/>
                  </a:lnTo>
                  <a:cubicBezTo>
                    <a:pt x="34" y="434"/>
                    <a:pt x="1" y="434"/>
                    <a:pt x="1" y="468"/>
                  </a:cubicBezTo>
                  <a:cubicBezTo>
                    <a:pt x="1" y="468"/>
                    <a:pt x="1" y="501"/>
                    <a:pt x="1" y="534"/>
                  </a:cubicBezTo>
                  <a:lnTo>
                    <a:pt x="1" y="2135"/>
                  </a:lnTo>
                  <a:cubicBezTo>
                    <a:pt x="1" y="2135"/>
                    <a:pt x="1" y="2169"/>
                    <a:pt x="1" y="2169"/>
                  </a:cubicBezTo>
                  <a:lnTo>
                    <a:pt x="34" y="2169"/>
                  </a:lnTo>
                  <a:lnTo>
                    <a:pt x="801" y="1735"/>
                  </a:lnTo>
                  <a:cubicBezTo>
                    <a:pt x="835" y="1735"/>
                    <a:pt x="835" y="1702"/>
                    <a:pt x="835" y="1702"/>
                  </a:cubicBezTo>
                  <a:cubicBezTo>
                    <a:pt x="835" y="1668"/>
                    <a:pt x="835" y="1668"/>
                    <a:pt x="835" y="1635"/>
                  </a:cubicBezTo>
                  <a:lnTo>
                    <a:pt x="835" y="1368"/>
                  </a:lnTo>
                  <a:cubicBezTo>
                    <a:pt x="835" y="1368"/>
                    <a:pt x="835" y="1335"/>
                    <a:pt x="835" y="1335"/>
                  </a:cubicBezTo>
                  <a:lnTo>
                    <a:pt x="801" y="1335"/>
                  </a:lnTo>
                  <a:lnTo>
                    <a:pt x="301" y="1635"/>
                  </a:lnTo>
                  <a:lnTo>
                    <a:pt x="301" y="1368"/>
                  </a:lnTo>
                  <a:lnTo>
                    <a:pt x="768" y="1101"/>
                  </a:lnTo>
                  <a:cubicBezTo>
                    <a:pt x="768" y="1101"/>
                    <a:pt x="768" y="1068"/>
                    <a:pt x="801" y="1068"/>
                  </a:cubicBezTo>
                  <a:cubicBezTo>
                    <a:pt x="801" y="1035"/>
                    <a:pt x="801" y="1035"/>
                    <a:pt x="801" y="1001"/>
                  </a:cubicBezTo>
                  <a:lnTo>
                    <a:pt x="801" y="734"/>
                  </a:lnTo>
                  <a:cubicBezTo>
                    <a:pt x="801" y="734"/>
                    <a:pt x="801" y="701"/>
                    <a:pt x="801" y="701"/>
                  </a:cubicBezTo>
                  <a:lnTo>
                    <a:pt x="768" y="701"/>
                  </a:lnTo>
                  <a:lnTo>
                    <a:pt x="301" y="968"/>
                  </a:lnTo>
                  <a:lnTo>
                    <a:pt x="301" y="701"/>
                  </a:lnTo>
                  <a:lnTo>
                    <a:pt x="801" y="401"/>
                  </a:lnTo>
                  <a:cubicBezTo>
                    <a:pt x="835" y="401"/>
                    <a:pt x="835" y="367"/>
                    <a:pt x="835" y="367"/>
                  </a:cubicBezTo>
                  <a:cubicBezTo>
                    <a:pt x="835" y="367"/>
                    <a:pt x="835" y="334"/>
                    <a:pt x="835" y="334"/>
                  </a:cubicBezTo>
                  <a:lnTo>
                    <a:pt x="835" y="34"/>
                  </a:lnTo>
                  <a:cubicBezTo>
                    <a:pt x="835" y="34"/>
                    <a:pt x="835" y="34"/>
                    <a:pt x="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80;p75">
              <a:extLst>
                <a:ext uri="{FF2B5EF4-FFF2-40B4-BE49-F238E27FC236}">
                  <a16:creationId xmlns:a16="http://schemas.microsoft.com/office/drawing/2014/main" id="{4C5EC555-D53C-FDAD-53C7-A112AF31483C}"/>
                </a:ext>
              </a:extLst>
            </p:cNvPr>
            <p:cNvSpPr/>
            <p:nvPr/>
          </p:nvSpPr>
          <p:spPr>
            <a:xfrm>
              <a:off x="2910575" y="3065875"/>
              <a:ext cx="113450" cy="91475"/>
            </a:xfrm>
            <a:custGeom>
              <a:avLst/>
              <a:gdLst/>
              <a:ahLst/>
              <a:cxnLst/>
              <a:rect l="l" t="t" r="r" b="b"/>
              <a:pathLst>
                <a:path w="4538" h="3659" extrusionOk="0">
                  <a:moveTo>
                    <a:pt x="4100" y="1"/>
                  </a:moveTo>
                  <a:cubicBezTo>
                    <a:pt x="3990" y="1"/>
                    <a:pt x="3867" y="35"/>
                    <a:pt x="3737" y="104"/>
                  </a:cubicBezTo>
                  <a:lnTo>
                    <a:pt x="835" y="1772"/>
                  </a:lnTo>
                  <a:cubicBezTo>
                    <a:pt x="334" y="2072"/>
                    <a:pt x="68" y="2573"/>
                    <a:pt x="1" y="3107"/>
                  </a:cubicBezTo>
                  <a:cubicBezTo>
                    <a:pt x="1" y="3456"/>
                    <a:pt x="180" y="3659"/>
                    <a:pt x="446" y="3659"/>
                  </a:cubicBezTo>
                  <a:cubicBezTo>
                    <a:pt x="562" y="3659"/>
                    <a:pt x="694" y="3621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2"/>
                    <a:pt x="4537" y="538"/>
                  </a:cubicBezTo>
                  <a:cubicBezTo>
                    <a:pt x="4537" y="187"/>
                    <a:pt x="4357" y="1"/>
                    <a:pt x="41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81;p75">
              <a:extLst>
                <a:ext uri="{FF2B5EF4-FFF2-40B4-BE49-F238E27FC236}">
                  <a16:creationId xmlns:a16="http://schemas.microsoft.com/office/drawing/2014/main" id="{7A55A58C-4C54-EE0A-F268-6F6C5096F272}"/>
                </a:ext>
              </a:extLst>
            </p:cNvPr>
            <p:cNvSpPr/>
            <p:nvPr/>
          </p:nvSpPr>
          <p:spPr>
            <a:xfrm>
              <a:off x="2910575" y="3196400"/>
              <a:ext cx="113450" cy="91250"/>
            </a:xfrm>
            <a:custGeom>
              <a:avLst/>
              <a:gdLst/>
              <a:ahLst/>
              <a:cxnLst/>
              <a:rect l="l" t="t" r="r" b="b"/>
              <a:pathLst>
                <a:path w="4538" h="3650" extrusionOk="0">
                  <a:moveTo>
                    <a:pt x="4107" y="1"/>
                  </a:moveTo>
                  <a:cubicBezTo>
                    <a:pt x="3996" y="1"/>
                    <a:pt x="3869" y="39"/>
                    <a:pt x="3737" y="120"/>
                  </a:cubicBezTo>
                  <a:lnTo>
                    <a:pt x="835" y="1788"/>
                  </a:lnTo>
                  <a:cubicBezTo>
                    <a:pt x="368" y="2089"/>
                    <a:pt x="68" y="2556"/>
                    <a:pt x="1" y="3123"/>
                  </a:cubicBezTo>
                  <a:cubicBezTo>
                    <a:pt x="1" y="3463"/>
                    <a:pt x="171" y="3649"/>
                    <a:pt x="427" y="3649"/>
                  </a:cubicBezTo>
                  <a:cubicBezTo>
                    <a:pt x="547" y="3649"/>
                    <a:pt x="686" y="3608"/>
                    <a:pt x="835" y="3523"/>
                  </a:cubicBezTo>
                  <a:lnTo>
                    <a:pt x="3737" y="1855"/>
                  </a:lnTo>
                  <a:cubicBezTo>
                    <a:pt x="4204" y="1588"/>
                    <a:pt x="4504" y="1088"/>
                    <a:pt x="4537" y="521"/>
                  </a:cubicBezTo>
                  <a:cubicBezTo>
                    <a:pt x="4537" y="197"/>
                    <a:pt x="4361" y="1"/>
                    <a:pt x="41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82;p75">
              <a:extLst>
                <a:ext uri="{FF2B5EF4-FFF2-40B4-BE49-F238E27FC236}">
                  <a16:creationId xmlns:a16="http://schemas.microsoft.com/office/drawing/2014/main" id="{0E5BB051-AED8-9DFC-CA41-6613B5F32002}"/>
                </a:ext>
              </a:extLst>
            </p:cNvPr>
            <p:cNvSpPr/>
            <p:nvPr/>
          </p:nvSpPr>
          <p:spPr>
            <a:xfrm>
              <a:off x="2910575" y="3326900"/>
              <a:ext cx="113450" cy="91100"/>
            </a:xfrm>
            <a:custGeom>
              <a:avLst/>
              <a:gdLst/>
              <a:ahLst/>
              <a:cxnLst/>
              <a:rect l="l" t="t" r="r" b="b"/>
              <a:pathLst>
                <a:path w="4538" h="3644" extrusionOk="0">
                  <a:moveTo>
                    <a:pt x="4100" y="0"/>
                  </a:moveTo>
                  <a:cubicBezTo>
                    <a:pt x="3990" y="0"/>
                    <a:pt x="3867" y="34"/>
                    <a:pt x="3737" y="104"/>
                  </a:cubicBezTo>
                  <a:lnTo>
                    <a:pt x="835" y="1772"/>
                  </a:lnTo>
                  <a:cubicBezTo>
                    <a:pt x="334" y="2072"/>
                    <a:pt x="68" y="2573"/>
                    <a:pt x="1" y="3106"/>
                  </a:cubicBezTo>
                  <a:cubicBezTo>
                    <a:pt x="1" y="3457"/>
                    <a:pt x="181" y="3644"/>
                    <a:pt x="450" y="3644"/>
                  </a:cubicBezTo>
                  <a:cubicBezTo>
                    <a:pt x="564" y="3644"/>
                    <a:pt x="695" y="3610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2"/>
                    <a:pt x="4537" y="538"/>
                  </a:cubicBezTo>
                  <a:cubicBezTo>
                    <a:pt x="4537" y="187"/>
                    <a:pt x="4357" y="0"/>
                    <a:pt x="4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83;p75">
              <a:extLst>
                <a:ext uri="{FF2B5EF4-FFF2-40B4-BE49-F238E27FC236}">
                  <a16:creationId xmlns:a16="http://schemas.microsoft.com/office/drawing/2014/main" id="{05F17920-995D-5B4C-9339-B93E88CBE8F6}"/>
                </a:ext>
              </a:extLst>
            </p:cNvPr>
            <p:cNvSpPr/>
            <p:nvPr/>
          </p:nvSpPr>
          <p:spPr>
            <a:xfrm>
              <a:off x="2910575" y="3457000"/>
              <a:ext cx="113450" cy="91100"/>
            </a:xfrm>
            <a:custGeom>
              <a:avLst/>
              <a:gdLst/>
              <a:ahLst/>
              <a:cxnLst/>
              <a:rect l="l" t="t" r="r" b="b"/>
              <a:pathLst>
                <a:path w="4538" h="3644" extrusionOk="0">
                  <a:moveTo>
                    <a:pt x="4100" y="0"/>
                  </a:moveTo>
                  <a:cubicBezTo>
                    <a:pt x="3990" y="0"/>
                    <a:pt x="3867" y="34"/>
                    <a:pt x="3737" y="104"/>
                  </a:cubicBezTo>
                  <a:lnTo>
                    <a:pt x="835" y="1772"/>
                  </a:lnTo>
                  <a:cubicBezTo>
                    <a:pt x="368" y="2072"/>
                    <a:pt x="68" y="2572"/>
                    <a:pt x="1" y="3106"/>
                  </a:cubicBezTo>
                  <a:cubicBezTo>
                    <a:pt x="1" y="3457"/>
                    <a:pt x="181" y="3644"/>
                    <a:pt x="450" y="3644"/>
                  </a:cubicBezTo>
                  <a:cubicBezTo>
                    <a:pt x="564" y="3644"/>
                    <a:pt x="695" y="3610"/>
                    <a:pt x="835" y="3540"/>
                  </a:cubicBezTo>
                  <a:lnTo>
                    <a:pt x="3737" y="1872"/>
                  </a:lnTo>
                  <a:cubicBezTo>
                    <a:pt x="4204" y="1572"/>
                    <a:pt x="4504" y="1071"/>
                    <a:pt x="4537" y="538"/>
                  </a:cubicBezTo>
                  <a:cubicBezTo>
                    <a:pt x="4537" y="187"/>
                    <a:pt x="4357" y="0"/>
                    <a:pt x="4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84;p75">
              <a:extLst>
                <a:ext uri="{FF2B5EF4-FFF2-40B4-BE49-F238E27FC236}">
                  <a16:creationId xmlns:a16="http://schemas.microsoft.com/office/drawing/2014/main" id="{DD268994-233F-9682-2958-B0EC2F382CF4}"/>
                </a:ext>
              </a:extLst>
            </p:cNvPr>
            <p:cNvSpPr/>
            <p:nvPr/>
          </p:nvSpPr>
          <p:spPr>
            <a:xfrm>
              <a:off x="3056525" y="2940625"/>
              <a:ext cx="919400" cy="534000"/>
            </a:xfrm>
            <a:custGeom>
              <a:avLst/>
              <a:gdLst/>
              <a:ahLst/>
              <a:cxnLst/>
              <a:rect l="l" t="t" r="r" b="b"/>
              <a:pathLst>
                <a:path w="36776" h="21360" extrusionOk="0">
                  <a:moveTo>
                    <a:pt x="36522" y="0"/>
                  </a:moveTo>
                  <a:cubicBezTo>
                    <a:pt x="36502" y="0"/>
                    <a:pt x="36481" y="4"/>
                    <a:pt x="36460" y="11"/>
                  </a:cubicBezTo>
                  <a:lnTo>
                    <a:pt x="134" y="20992"/>
                  </a:lnTo>
                  <a:cubicBezTo>
                    <a:pt x="34" y="21059"/>
                    <a:pt x="0" y="21159"/>
                    <a:pt x="67" y="21259"/>
                  </a:cubicBezTo>
                  <a:cubicBezTo>
                    <a:pt x="100" y="21326"/>
                    <a:pt x="134" y="21359"/>
                    <a:pt x="200" y="21359"/>
                  </a:cubicBezTo>
                  <a:cubicBezTo>
                    <a:pt x="234" y="21359"/>
                    <a:pt x="267" y="21326"/>
                    <a:pt x="301" y="21326"/>
                  </a:cubicBezTo>
                  <a:lnTo>
                    <a:pt x="36626" y="344"/>
                  </a:lnTo>
                  <a:cubicBezTo>
                    <a:pt x="36775" y="225"/>
                    <a:pt x="36685" y="0"/>
                    <a:pt x="365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85;p75">
              <a:extLst>
                <a:ext uri="{FF2B5EF4-FFF2-40B4-BE49-F238E27FC236}">
                  <a16:creationId xmlns:a16="http://schemas.microsoft.com/office/drawing/2014/main" id="{9DED991B-2A8B-8249-5B35-B72E27E6ECDE}"/>
                </a:ext>
              </a:extLst>
            </p:cNvPr>
            <p:cNvSpPr/>
            <p:nvPr/>
          </p:nvSpPr>
          <p:spPr>
            <a:xfrm>
              <a:off x="3056525" y="2811075"/>
              <a:ext cx="919200" cy="533450"/>
            </a:xfrm>
            <a:custGeom>
              <a:avLst/>
              <a:gdLst/>
              <a:ahLst/>
              <a:cxnLst/>
              <a:rect l="l" t="t" r="r" b="b"/>
              <a:pathLst>
                <a:path w="36768" h="21338" extrusionOk="0">
                  <a:moveTo>
                    <a:pt x="36546" y="0"/>
                  </a:moveTo>
                  <a:cubicBezTo>
                    <a:pt x="36519" y="0"/>
                    <a:pt x="36490" y="7"/>
                    <a:pt x="36460" y="22"/>
                  </a:cubicBezTo>
                  <a:lnTo>
                    <a:pt x="134" y="21004"/>
                  </a:lnTo>
                  <a:cubicBezTo>
                    <a:pt x="34" y="21037"/>
                    <a:pt x="0" y="21171"/>
                    <a:pt x="67" y="21238"/>
                  </a:cubicBezTo>
                  <a:cubicBezTo>
                    <a:pt x="100" y="21304"/>
                    <a:pt x="134" y="21338"/>
                    <a:pt x="200" y="21338"/>
                  </a:cubicBezTo>
                  <a:cubicBezTo>
                    <a:pt x="234" y="21338"/>
                    <a:pt x="267" y="21338"/>
                    <a:pt x="301" y="21304"/>
                  </a:cubicBezTo>
                  <a:lnTo>
                    <a:pt x="36626" y="323"/>
                  </a:lnTo>
                  <a:cubicBezTo>
                    <a:pt x="36768" y="209"/>
                    <a:pt x="36693" y="0"/>
                    <a:pt x="365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86;p75">
              <a:extLst>
                <a:ext uri="{FF2B5EF4-FFF2-40B4-BE49-F238E27FC236}">
                  <a16:creationId xmlns:a16="http://schemas.microsoft.com/office/drawing/2014/main" id="{4390C70E-600C-0F0C-C513-DDD5D92B0DE0}"/>
                </a:ext>
              </a:extLst>
            </p:cNvPr>
            <p:cNvSpPr/>
            <p:nvPr/>
          </p:nvSpPr>
          <p:spPr>
            <a:xfrm>
              <a:off x="3056525" y="2680375"/>
              <a:ext cx="919000" cy="534050"/>
            </a:xfrm>
            <a:custGeom>
              <a:avLst/>
              <a:gdLst/>
              <a:ahLst/>
              <a:cxnLst/>
              <a:rect l="l" t="t" r="r" b="b"/>
              <a:pathLst>
                <a:path w="36760" h="21362" extrusionOk="0">
                  <a:moveTo>
                    <a:pt x="36524" y="0"/>
                  </a:moveTo>
                  <a:cubicBezTo>
                    <a:pt x="36500" y="0"/>
                    <a:pt x="36478" y="4"/>
                    <a:pt x="36460" y="13"/>
                  </a:cubicBezTo>
                  <a:lnTo>
                    <a:pt x="134" y="20995"/>
                  </a:lnTo>
                  <a:cubicBezTo>
                    <a:pt x="34" y="21062"/>
                    <a:pt x="0" y="21162"/>
                    <a:pt x="67" y="21262"/>
                  </a:cubicBezTo>
                  <a:cubicBezTo>
                    <a:pt x="100" y="21295"/>
                    <a:pt x="134" y="21329"/>
                    <a:pt x="200" y="21362"/>
                  </a:cubicBezTo>
                  <a:cubicBezTo>
                    <a:pt x="234" y="21362"/>
                    <a:pt x="267" y="21329"/>
                    <a:pt x="301" y="21329"/>
                  </a:cubicBezTo>
                  <a:lnTo>
                    <a:pt x="36626" y="347"/>
                  </a:lnTo>
                  <a:cubicBezTo>
                    <a:pt x="36727" y="280"/>
                    <a:pt x="36760" y="180"/>
                    <a:pt x="36693" y="80"/>
                  </a:cubicBezTo>
                  <a:cubicBezTo>
                    <a:pt x="36669" y="31"/>
                    <a:pt x="36591" y="0"/>
                    <a:pt x="365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87;p75">
              <a:extLst>
                <a:ext uri="{FF2B5EF4-FFF2-40B4-BE49-F238E27FC236}">
                  <a16:creationId xmlns:a16="http://schemas.microsoft.com/office/drawing/2014/main" id="{0805738E-7C75-E1DF-5DB5-CEE2A46F51D2}"/>
                </a:ext>
              </a:extLst>
            </p:cNvPr>
            <p:cNvSpPr/>
            <p:nvPr/>
          </p:nvSpPr>
          <p:spPr>
            <a:xfrm>
              <a:off x="3056525" y="2550350"/>
              <a:ext cx="919400" cy="534000"/>
            </a:xfrm>
            <a:custGeom>
              <a:avLst/>
              <a:gdLst/>
              <a:ahLst/>
              <a:cxnLst/>
              <a:rect l="l" t="t" r="r" b="b"/>
              <a:pathLst>
                <a:path w="36776" h="21360" extrusionOk="0">
                  <a:moveTo>
                    <a:pt x="36522" y="0"/>
                  </a:moveTo>
                  <a:cubicBezTo>
                    <a:pt x="36502" y="0"/>
                    <a:pt x="36481" y="3"/>
                    <a:pt x="36460" y="11"/>
                  </a:cubicBezTo>
                  <a:lnTo>
                    <a:pt x="134" y="20992"/>
                  </a:lnTo>
                  <a:cubicBezTo>
                    <a:pt x="34" y="21059"/>
                    <a:pt x="0" y="21159"/>
                    <a:pt x="67" y="21259"/>
                  </a:cubicBezTo>
                  <a:cubicBezTo>
                    <a:pt x="100" y="21292"/>
                    <a:pt x="134" y="21326"/>
                    <a:pt x="200" y="21359"/>
                  </a:cubicBezTo>
                  <a:lnTo>
                    <a:pt x="301" y="21359"/>
                  </a:lnTo>
                  <a:lnTo>
                    <a:pt x="36626" y="344"/>
                  </a:lnTo>
                  <a:cubicBezTo>
                    <a:pt x="36775" y="225"/>
                    <a:pt x="36685" y="0"/>
                    <a:pt x="3652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88;p75">
              <a:extLst>
                <a:ext uri="{FF2B5EF4-FFF2-40B4-BE49-F238E27FC236}">
                  <a16:creationId xmlns:a16="http://schemas.microsoft.com/office/drawing/2014/main" id="{CF7C7C1A-BA18-055B-4A4D-E48E9F08F5F9}"/>
                </a:ext>
              </a:extLst>
            </p:cNvPr>
            <p:cNvSpPr/>
            <p:nvPr/>
          </p:nvSpPr>
          <p:spPr>
            <a:xfrm>
              <a:off x="3079025" y="2582300"/>
              <a:ext cx="890675" cy="875650"/>
            </a:xfrm>
            <a:custGeom>
              <a:avLst/>
              <a:gdLst/>
              <a:ahLst/>
              <a:cxnLst/>
              <a:rect l="l" t="t" r="r" b="b"/>
              <a:pathLst>
                <a:path w="35627" h="35026" extrusionOk="0">
                  <a:moveTo>
                    <a:pt x="35626" y="0"/>
                  </a:moveTo>
                  <a:lnTo>
                    <a:pt x="32257" y="2802"/>
                  </a:lnTo>
                  <a:lnTo>
                    <a:pt x="28855" y="7505"/>
                  </a:lnTo>
                  <a:lnTo>
                    <a:pt x="25486" y="10608"/>
                  </a:lnTo>
                  <a:lnTo>
                    <a:pt x="17013" y="15511"/>
                  </a:lnTo>
                  <a:lnTo>
                    <a:pt x="14478" y="18914"/>
                  </a:lnTo>
                  <a:lnTo>
                    <a:pt x="10242" y="21382"/>
                  </a:lnTo>
                  <a:lnTo>
                    <a:pt x="7606" y="24785"/>
                  </a:lnTo>
                  <a:lnTo>
                    <a:pt x="3470" y="27220"/>
                  </a:lnTo>
                  <a:lnTo>
                    <a:pt x="1" y="29888"/>
                  </a:lnTo>
                  <a:lnTo>
                    <a:pt x="1" y="35025"/>
                  </a:lnTo>
                  <a:lnTo>
                    <a:pt x="35626" y="14511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89;p75">
              <a:extLst>
                <a:ext uri="{FF2B5EF4-FFF2-40B4-BE49-F238E27FC236}">
                  <a16:creationId xmlns:a16="http://schemas.microsoft.com/office/drawing/2014/main" id="{541D4F9D-DF4D-26BF-675C-162A2624650B}"/>
                </a:ext>
              </a:extLst>
            </p:cNvPr>
            <p:cNvSpPr/>
            <p:nvPr/>
          </p:nvSpPr>
          <p:spPr>
            <a:xfrm>
              <a:off x="3079025" y="2652350"/>
              <a:ext cx="890675" cy="805600"/>
            </a:xfrm>
            <a:custGeom>
              <a:avLst/>
              <a:gdLst/>
              <a:ahLst/>
              <a:cxnLst/>
              <a:rect l="l" t="t" r="r" b="b"/>
              <a:pathLst>
                <a:path w="35627" h="32224" extrusionOk="0">
                  <a:moveTo>
                    <a:pt x="35626" y="0"/>
                  </a:moveTo>
                  <a:lnTo>
                    <a:pt x="33625" y="1134"/>
                  </a:lnTo>
                  <a:lnTo>
                    <a:pt x="30556" y="4870"/>
                  </a:lnTo>
                  <a:lnTo>
                    <a:pt x="28121" y="8239"/>
                  </a:lnTo>
                  <a:lnTo>
                    <a:pt x="23785" y="10741"/>
                  </a:lnTo>
                  <a:lnTo>
                    <a:pt x="21249" y="14177"/>
                  </a:lnTo>
                  <a:lnTo>
                    <a:pt x="17046" y="16612"/>
                  </a:lnTo>
                  <a:lnTo>
                    <a:pt x="12743" y="20081"/>
                  </a:lnTo>
                  <a:lnTo>
                    <a:pt x="8540" y="22483"/>
                  </a:lnTo>
                  <a:lnTo>
                    <a:pt x="4571" y="25719"/>
                  </a:lnTo>
                  <a:lnTo>
                    <a:pt x="1" y="28387"/>
                  </a:lnTo>
                  <a:lnTo>
                    <a:pt x="1" y="32223"/>
                  </a:lnTo>
                  <a:lnTo>
                    <a:pt x="35626" y="11709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90;p75">
              <a:extLst>
                <a:ext uri="{FF2B5EF4-FFF2-40B4-BE49-F238E27FC236}">
                  <a16:creationId xmlns:a16="http://schemas.microsoft.com/office/drawing/2014/main" id="{D4374737-05A6-0E7C-D490-CE906549F139}"/>
                </a:ext>
              </a:extLst>
            </p:cNvPr>
            <p:cNvSpPr/>
            <p:nvPr/>
          </p:nvSpPr>
          <p:spPr>
            <a:xfrm>
              <a:off x="3079025" y="2652350"/>
              <a:ext cx="890675" cy="805600"/>
            </a:xfrm>
            <a:custGeom>
              <a:avLst/>
              <a:gdLst/>
              <a:ahLst/>
              <a:cxnLst/>
              <a:rect l="l" t="t" r="r" b="b"/>
              <a:pathLst>
                <a:path w="35627" h="32224" extrusionOk="0">
                  <a:moveTo>
                    <a:pt x="35626" y="0"/>
                  </a:moveTo>
                  <a:lnTo>
                    <a:pt x="33625" y="1134"/>
                  </a:lnTo>
                  <a:lnTo>
                    <a:pt x="30556" y="4870"/>
                  </a:lnTo>
                  <a:lnTo>
                    <a:pt x="28121" y="8239"/>
                  </a:lnTo>
                  <a:lnTo>
                    <a:pt x="23785" y="10741"/>
                  </a:lnTo>
                  <a:lnTo>
                    <a:pt x="21249" y="14177"/>
                  </a:lnTo>
                  <a:lnTo>
                    <a:pt x="17046" y="16612"/>
                  </a:lnTo>
                  <a:lnTo>
                    <a:pt x="12743" y="20081"/>
                  </a:lnTo>
                  <a:lnTo>
                    <a:pt x="8540" y="22483"/>
                  </a:lnTo>
                  <a:lnTo>
                    <a:pt x="4571" y="25719"/>
                  </a:lnTo>
                  <a:lnTo>
                    <a:pt x="1" y="28387"/>
                  </a:lnTo>
                  <a:lnTo>
                    <a:pt x="1" y="32223"/>
                  </a:lnTo>
                  <a:lnTo>
                    <a:pt x="35626" y="11709"/>
                  </a:lnTo>
                  <a:lnTo>
                    <a:pt x="35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91;p75">
              <a:extLst>
                <a:ext uri="{FF2B5EF4-FFF2-40B4-BE49-F238E27FC236}">
                  <a16:creationId xmlns:a16="http://schemas.microsoft.com/office/drawing/2014/main" id="{22340EC7-24A1-E68A-D00A-101D61F6747B}"/>
                </a:ext>
              </a:extLst>
            </p:cNvPr>
            <p:cNvSpPr/>
            <p:nvPr/>
          </p:nvSpPr>
          <p:spPr>
            <a:xfrm>
              <a:off x="4138950" y="1904050"/>
              <a:ext cx="551250" cy="1079775"/>
            </a:xfrm>
            <a:custGeom>
              <a:avLst/>
              <a:gdLst/>
              <a:ahLst/>
              <a:cxnLst/>
              <a:rect l="l" t="t" r="r" b="b"/>
              <a:pathLst>
                <a:path w="22050" h="43191" extrusionOk="0">
                  <a:moveTo>
                    <a:pt x="21512" y="1"/>
                  </a:moveTo>
                  <a:cubicBezTo>
                    <a:pt x="21391" y="1"/>
                    <a:pt x="21256" y="36"/>
                    <a:pt x="21116" y="111"/>
                  </a:cubicBezTo>
                  <a:lnTo>
                    <a:pt x="935" y="11786"/>
                  </a:lnTo>
                  <a:cubicBezTo>
                    <a:pt x="368" y="12153"/>
                    <a:pt x="34" y="12720"/>
                    <a:pt x="1" y="13354"/>
                  </a:cubicBezTo>
                  <a:lnTo>
                    <a:pt x="1" y="42541"/>
                  </a:lnTo>
                  <a:cubicBezTo>
                    <a:pt x="1" y="42966"/>
                    <a:pt x="202" y="43191"/>
                    <a:pt x="497" y="43191"/>
                  </a:cubicBezTo>
                  <a:cubicBezTo>
                    <a:pt x="618" y="43191"/>
                    <a:pt x="756" y="43153"/>
                    <a:pt x="902" y="43075"/>
                  </a:cubicBezTo>
                  <a:lnTo>
                    <a:pt x="21116" y="31400"/>
                  </a:lnTo>
                  <a:cubicBezTo>
                    <a:pt x="21650" y="31033"/>
                    <a:pt x="21983" y="30466"/>
                    <a:pt x="22050" y="29832"/>
                  </a:cubicBezTo>
                  <a:lnTo>
                    <a:pt x="22050" y="644"/>
                  </a:lnTo>
                  <a:cubicBezTo>
                    <a:pt x="22050" y="236"/>
                    <a:pt x="21825" y="1"/>
                    <a:pt x="215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92;p75">
              <a:extLst>
                <a:ext uri="{FF2B5EF4-FFF2-40B4-BE49-F238E27FC236}">
                  <a16:creationId xmlns:a16="http://schemas.microsoft.com/office/drawing/2014/main" id="{90370769-00DE-61FD-DC1E-5AFDC40F64B2}"/>
                </a:ext>
              </a:extLst>
            </p:cNvPr>
            <p:cNvSpPr/>
            <p:nvPr/>
          </p:nvSpPr>
          <p:spPr>
            <a:xfrm>
              <a:off x="4308250" y="2574775"/>
              <a:ext cx="99250" cy="89750"/>
            </a:xfrm>
            <a:custGeom>
              <a:avLst/>
              <a:gdLst/>
              <a:ahLst/>
              <a:cxnLst/>
              <a:rect l="l" t="t" r="r" b="b"/>
              <a:pathLst>
                <a:path w="3970" h="3590" extrusionOk="0">
                  <a:moveTo>
                    <a:pt x="3970" y="1"/>
                  </a:moveTo>
                  <a:cubicBezTo>
                    <a:pt x="3412" y="326"/>
                    <a:pt x="2757" y="506"/>
                    <a:pt x="2106" y="506"/>
                  </a:cubicBezTo>
                  <a:cubicBezTo>
                    <a:pt x="1823" y="506"/>
                    <a:pt x="1541" y="472"/>
                    <a:pt x="1268" y="401"/>
                  </a:cubicBezTo>
                  <a:lnTo>
                    <a:pt x="0" y="3403"/>
                  </a:lnTo>
                  <a:cubicBezTo>
                    <a:pt x="382" y="3527"/>
                    <a:pt x="791" y="3590"/>
                    <a:pt x="1220" y="3590"/>
                  </a:cubicBezTo>
                  <a:cubicBezTo>
                    <a:pt x="2067" y="3590"/>
                    <a:pt x="2996" y="3345"/>
                    <a:pt x="3970" y="2836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93;p75">
              <a:extLst>
                <a:ext uri="{FF2B5EF4-FFF2-40B4-BE49-F238E27FC236}">
                  <a16:creationId xmlns:a16="http://schemas.microsoft.com/office/drawing/2014/main" id="{B1AA3385-0A35-836B-7520-D542B25AE9ED}"/>
                </a:ext>
              </a:extLst>
            </p:cNvPr>
            <p:cNvSpPr/>
            <p:nvPr/>
          </p:nvSpPr>
          <p:spPr>
            <a:xfrm>
              <a:off x="4308250" y="2139475"/>
              <a:ext cx="100100" cy="140125"/>
            </a:xfrm>
            <a:custGeom>
              <a:avLst/>
              <a:gdLst/>
              <a:ahLst/>
              <a:cxnLst/>
              <a:rect l="l" t="t" r="r" b="b"/>
              <a:pathLst>
                <a:path w="4004" h="5605" extrusionOk="0">
                  <a:moveTo>
                    <a:pt x="4003" y="0"/>
                  </a:moveTo>
                  <a:cubicBezTo>
                    <a:pt x="2402" y="1068"/>
                    <a:pt x="1034" y="2436"/>
                    <a:pt x="0" y="4037"/>
                  </a:cubicBezTo>
                  <a:lnTo>
                    <a:pt x="1268" y="5604"/>
                  </a:lnTo>
                  <a:cubicBezTo>
                    <a:pt x="1968" y="4504"/>
                    <a:pt x="2902" y="3570"/>
                    <a:pt x="4003" y="2836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94;p75">
              <a:extLst>
                <a:ext uri="{FF2B5EF4-FFF2-40B4-BE49-F238E27FC236}">
                  <a16:creationId xmlns:a16="http://schemas.microsoft.com/office/drawing/2014/main" id="{A677A417-5B17-922A-EF9C-1A02309CFC6E}"/>
                </a:ext>
              </a:extLst>
            </p:cNvPr>
            <p:cNvSpPr/>
            <p:nvPr/>
          </p:nvSpPr>
          <p:spPr>
            <a:xfrm>
              <a:off x="4500050" y="2372150"/>
              <a:ext cx="93425" cy="148450"/>
            </a:xfrm>
            <a:custGeom>
              <a:avLst/>
              <a:gdLst/>
              <a:ahLst/>
              <a:cxnLst/>
              <a:rect l="l" t="t" r="r" b="b"/>
              <a:pathLst>
                <a:path w="3737" h="5938" extrusionOk="0">
                  <a:moveTo>
                    <a:pt x="3737" y="0"/>
                  </a:moveTo>
                  <a:lnTo>
                    <a:pt x="1702" y="300"/>
                  </a:lnTo>
                  <a:cubicBezTo>
                    <a:pt x="1335" y="1735"/>
                    <a:pt x="768" y="3102"/>
                    <a:pt x="1" y="4370"/>
                  </a:cubicBezTo>
                  <a:lnTo>
                    <a:pt x="1268" y="5938"/>
                  </a:lnTo>
                  <a:cubicBezTo>
                    <a:pt x="2369" y="4103"/>
                    <a:pt x="3203" y="2102"/>
                    <a:pt x="37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95;p75">
              <a:extLst>
                <a:ext uri="{FF2B5EF4-FFF2-40B4-BE49-F238E27FC236}">
                  <a16:creationId xmlns:a16="http://schemas.microsoft.com/office/drawing/2014/main" id="{2EBD9D57-3D24-2F64-95D6-E59DDE9F1855}"/>
                </a:ext>
              </a:extLst>
            </p:cNvPr>
            <p:cNvSpPr/>
            <p:nvPr/>
          </p:nvSpPr>
          <p:spPr>
            <a:xfrm>
              <a:off x="4235700" y="2257050"/>
              <a:ext cx="93425" cy="148475"/>
            </a:xfrm>
            <a:custGeom>
              <a:avLst/>
              <a:gdLst/>
              <a:ahLst/>
              <a:cxnLst/>
              <a:rect l="l" t="t" r="r" b="b"/>
              <a:pathLst>
                <a:path w="3737" h="5939" extrusionOk="0">
                  <a:moveTo>
                    <a:pt x="2469" y="1"/>
                  </a:moveTo>
                  <a:cubicBezTo>
                    <a:pt x="1335" y="1835"/>
                    <a:pt x="501" y="3837"/>
                    <a:pt x="0" y="5938"/>
                  </a:cubicBezTo>
                  <a:lnTo>
                    <a:pt x="2035" y="5638"/>
                  </a:lnTo>
                  <a:cubicBezTo>
                    <a:pt x="2402" y="4204"/>
                    <a:pt x="2969" y="2803"/>
                    <a:pt x="3736" y="1569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96;p75">
              <a:extLst>
                <a:ext uri="{FF2B5EF4-FFF2-40B4-BE49-F238E27FC236}">
                  <a16:creationId xmlns:a16="http://schemas.microsoft.com/office/drawing/2014/main" id="{EA10CFCF-B468-AAEB-EE70-684039792C99}"/>
                </a:ext>
              </a:extLst>
            </p:cNvPr>
            <p:cNvSpPr/>
            <p:nvPr/>
          </p:nvSpPr>
          <p:spPr>
            <a:xfrm>
              <a:off x="4224850" y="2417175"/>
              <a:ext cx="57575" cy="146800"/>
            </a:xfrm>
            <a:custGeom>
              <a:avLst/>
              <a:gdLst/>
              <a:ahLst/>
              <a:cxnLst/>
              <a:rect l="l" t="t" r="r" b="b"/>
              <a:pathLst>
                <a:path w="2303" h="5872" extrusionOk="0">
                  <a:moveTo>
                    <a:pt x="2302" y="0"/>
                  </a:moveTo>
                  <a:lnTo>
                    <a:pt x="301" y="267"/>
                  </a:lnTo>
                  <a:cubicBezTo>
                    <a:pt x="101" y="1268"/>
                    <a:pt x="1" y="2235"/>
                    <a:pt x="1" y="3236"/>
                  </a:cubicBezTo>
                  <a:cubicBezTo>
                    <a:pt x="1" y="4137"/>
                    <a:pt x="101" y="5004"/>
                    <a:pt x="301" y="5871"/>
                  </a:cubicBezTo>
                  <a:lnTo>
                    <a:pt x="2302" y="3836"/>
                  </a:lnTo>
                  <a:cubicBezTo>
                    <a:pt x="2169" y="3236"/>
                    <a:pt x="2102" y="2636"/>
                    <a:pt x="2102" y="2035"/>
                  </a:cubicBezTo>
                  <a:cubicBezTo>
                    <a:pt x="2102" y="1335"/>
                    <a:pt x="2169" y="668"/>
                    <a:pt x="23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97;p75">
              <a:extLst>
                <a:ext uri="{FF2B5EF4-FFF2-40B4-BE49-F238E27FC236}">
                  <a16:creationId xmlns:a16="http://schemas.microsoft.com/office/drawing/2014/main" id="{7856514C-5E29-446F-E1BF-D3EF0FE46796}"/>
                </a:ext>
              </a:extLst>
            </p:cNvPr>
            <p:cNvSpPr/>
            <p:nvPr/>
          </p:nvSpPr>
          <p:spPr>
            <a:xfrm>
              <a:off x="4235700" y="2527250"/>
              <a:ext cx="92575" cy="128450"/>
            </a:xfrm>
            <a:custGeom>
              <a:avLst/>
              <a:gdLst/>
              <a:ahLst/>
              <a:cxnLst/>
              <a:rect l="l" t="t" r="r" b="b"/>
              <a:pathLst>
                <a:path w="3703" h="5138" extrusionOk="0">
                  <a:moveTo>
                    <a:pt x="2035" y="1"/>
                  </a:moveTo>
                  <a:lnTo>
                    <a:pt x="0" y="2035"/>
                  </a:lnTo>
                  <a:cubicBezTo>
                    <a:pt x="501" y="3536"/>
                    <a:pt x="1368" y="4604"/>
                    <a:pt x="2469" y="5138"/>
                  </a:cubicBezTo>
                  <a:lnTo>
                    <a:pt x="3703" y="2135"/>
                  </a:lnTo>
                  <a:cubicBezTo>
                    <a:pt x="2902" y="1668"/>
                    <a:pt x="2269" y="901"/>
                    <a:pt x="20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98;p75">
              <a:extLst>
                <a:ext uri="{FF2B5EF4-FFF2-40B4-BE49-F238E27FC236}">
                  <a16:creationId xmlns:a16="http://schemas.microsoft.com/office/drawing/2014/main" id="{75F4EB80-F4D5-9F3F-56E9-BE23DEC4B9E3}"/>
                </a:ext>
              </a:extLst>
            </p:cNvPr>
            <p:cNvSpPr/>
            <p:nvPr/>
          </p:nvSpPr>
          <p:spPr>
            <a:xfrm>
              <a:off x="4421650" y="2498075"/>
              <a:ext cx="99275" cy="139275"/>
            </a:xfrm>
            <a:custGeom>
              <a:avLst/>
              <a:gdLst/>
              <a:ahLst/>
              <a:cxnLst/>
              <a:rect l="l" t="t" r="r" b="b"/>
              <a:pathLst>
                <a:path w="3971" h="5571" extrusionOk="0">
                  <a:moveTo>
                    <a:pt x="2736" y="0"/>
                  </a:moveTo>
                  <a:cubicBezTo>
                    <a:pt x="2002" y="1101"/>
                    <a:pt x="1068" y="2035"/>
                    <a:pt x="1" y="2769"/>
                  </a:cubicBezTo>
                  <a:lnTo>
                    <a:pt x="1" y="5571"/>
                  </a:lnTo>
                  <a:cubicBezTo>
                    <a:pt x="1602" y="4537"/>
                    <a:pt x="2936" y="3169"/>
                    <a:pt x="3970" y="1568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99;p75">
              <a:extLst>
                <a:ext uri="{FF2B5EF4-FFF2-40B4-BE49-F238E27FC236}">
                  <a16:creationId xmlns:a16="http://schemas.microsoft.com/office/drawing/2014/main" id="{0B272857-BDA4-CF14-0A0C-6B833CFA33E0}"/>
                </a:ext>
              </a:extLst>
            </p:cNvPr>
            <p:cNvSpPr/>
            <p:nvPr/>
          </p:nvSpPr>
          <p:spPr>
            <a:xfrm>
              <a:off x="4298250" y="2240375"/>
              <a:ext cx="41700" cy="55900"/>
            </a:xfrm>
            <a:custGeom>
              <a:avLst/>
              <a:gdLst/>
              <a:ahLst/>
              <a:cxnLst/>
              <a:rect l="l" t="t" r="r" b="b"/>
              <a:pathLst>
                <a:path w="1668" h="2236" extrusionOk="0">
                  <a:moveTo>
                    <a:pt x="400" y="1"/>
                  </a:moveTo>
                  <a:cubicBezTo>
                    <a:pt x="267" y="201"/>
                    <a:pt x="134" y="434"/>
                    <a:pt x="0" y="668"/>
                  </a:cubicBezTo>
                  <a:lnTo>
                    <a:pt x="1234" y="2236"/>
                  </a:lnTo>
                  <a:cubicBezTo>
                    <a:pt x="1368" y="2002"/>
                    <a:pt x="1501" y="1769"/>
                    <a:pt x="1668" y="15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00;p75">
              <a:extLst>
                <a:ext uri="{FF2B5EF4-FFF2-40B4-BE49-F238E27FC236}">
                  <a16:creationId xmlns:a16="http://schemas.microsoft.com/office/drawing/2014/main" id="{61017E3F-2BC6-5719-4DED-9320E9129F06}"/>
                </a:ext>
              </a:extLst>
            </p:cNvPr>
            <p:cNvSpPr/>
            <p:nvPr/>
          </p:nvSpPr>
          <p:spPr>
            <a:xfrm>
              <a:off x="4231525" y="2398000"/>
              <a:ext cx="55075" cy="25875"/>
            </a:xfrm>
            <a:custGeom>
              <a:avLst/>
              <a:gdLst/>
              <a:ahLst/>
              <a:cxnLst/>
              <a:rect l="l" t="t" r="r" b="b"/>
              <a:pathLst>
                <a:path w="2203" h="1035" extrusionOk="0">
                  <a:moveTo>
                    <a:pt x="2202" y="0"/>
                  </a:moveTo>
                  <a:lnTo>
                    <a:pt x="167" y="300"/>
                  </a:lnTo>
                  <a:cubicBezTo>
                    <a:pt x="101" y="534"/>
                    <a:pt x="67" y="801"/>
                    <a:pt x="1" y="1034"/>
                  </a:cubicBezTo>
                  <a:lnTo>
                    <a:pt x="2035" y="767"/>
                  </a:lnTo>
                  <a:cubicBezTo>
                    <a:pt x="2069" y="501"/>
                    <a:pt x="2135" y="234"/>
                    <a:pt x="22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01;p75">
              <a:extLst>
                <a:ext uri="{FF2B5EF4-FFF2-40B4-BE49-F238E27FC236}">
                  <a16:creationId xmlns:a16="http://schemas.microsoft.com/office/drawing/2014/main" id="{40D6F219-CC0F-F17A-AD38-7A83EAE091B5}"/>
                </a:ext>
              </a:extLst>
            </p:cNvPr>
            <p:cNvSpPr/>
            <p:nvPr/>
          </p:nvSpPr>
          <p:spPr>
            <a:xfrm>
              <a:off x="4232350" y="2513075"/>
              <a:ext cx="54250" cy="65075"/>
            </a:xfrm>
            <a:custGeom>
              <a:avLst/>
              <a:gdLst/>
              <a:ahLst/>
              <a:cxnLst/>
              <a:rect l="l" t="t" r="r" b="b"/>
              <a:pathLst>
                <a:path w="2170" h="2603" extrusionOk="0">
                  <a:moveTo>
                    <a:pt x="2002" y="0"/>
                  </a:moveTo>
                  <a:lnTo>
                    <a:pt x="1" y="2035"/>
                  </a:lnTo>
                  <a:cubicBezTo>
                    <a:pt x="34" y="2235"/>
                    <a:pt x="101" y="2436"/>
                    <a:pt x="168" y="2602"/>
                  </a:cubicBezTo>
                  <a:lnTo>
                    <a:pt x="2169" y="568"/>
                  </a:lnTo>
                  <a:cubicBezTo>
                    <a:pt x="2102" y="367"/>
                    <a:pt x="2036" y="167"/>
                    <a:pt x="2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02;p75">
              <a:extLst>
                <a:ext uri="{FF2B5EF4-FFF2-40B4-BE49-F238E27FC236}">
                  <a16:creationId xmlns:a16="http://schemas.microsoft.com/office/drawing/2014/main" id="{BE144F8D-8408-B495-D02E-C15A182A2615}"/>
                </a:ext>
              </a:extLst>
            </p:cNvPr>
            <p:cNvSpPr/>
            <p:nvPr/>
          </p:nvSpPr>
          <p:spPr>
            <a:xfrm>
              <a:off x="4421650" y="2113125"/>
              <a:ext cx="99275" cy="89750"/>
            </a:xfrm>
            <a:custGeom>
              <a:avLst/>
              <a:gdLst/>
              <a:ahLst/>
              <a:cxnLst/>
              <a:rect l="l" t="t" r="r" b="b"/>
              <a:pathLst>
                <a:path w="3971" h="3590" extrusionOk="0">
                  <a:moveTo>
                    <a:pt x="2751" y="1"/>
                  </a:moveTo>
                  <a:cubicBezTo>
                    <a:pt x="1904" y="1"/>
                    <a:pt x="975" y="245"/>
                    <a:pt x="1" y="754"/>
                  </a:cubicBezTo>
                  <a:lnTo>
                    <a:pt x="1" y="3590"/>
                  </a:lnTo>
                  <a:cubicBezTo>
                    <a:pt x="570" y="3248"/>
                    <a:pt x="1200" y="3078"/>
                    <a:pt x="1840" y="3078"/>
                  </a:cubicBezTo>
                  <a:cubicBezTo>
                    <a:pt x="2139" y="3078"/>
                    <a:pt x="2439" y="3115"/>
                    <a:pt x="2736" y="3189"/>
                  </a:cubicBezTo>
                  <a:lnTo>
                    <a:pt x="3970" y="187"/>
                  </a:lnTo>
                  <a:cubicBezTo>
                    <a:pt x="3589" y="64"/>
                    <a:pt x="3180" y="1"/>
                    <a:pt x="27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303;p75">
              <a:extLst>
                <a:ext uri="{FF2B5EF4-FFF2-40B4-BE49-F238E27FC236}">
                  <a16:creationId xmlns:a16="http://schemas.microsoft.com/office/drawing/2014/main" id="{B0E09A37-B6BF-CEFB-7C5E-2FFC243F5387}"/>
                </a:ext>
              </a:extLst>
            </p:cNvPr>
            <p:cNvSpPr/>
            <p:nvPr/>
          </p:nvSpPr>
          <p:spPr>
            <a:xfrm>
              <a:off x="4500050" y="2121950"/>
              <a:ext cx="93425" cy="128450"/>
            </a:xfrm>
            <a:custGeom>
              <a:avLst/>
              <a:gdLst/>
              <a:ahLst/>
              <a:cxnLst/>
              <a:rect l="l" t="t" r="r" b="b"/>
              <a:pathLst>
                <a:path w="3737" h="5138" extrusionOk="0">
                  <a:moveTo>
                    <a:pt x="1268" y="1"/>
                  </a:moveTo>
                  <a:lnTo>
                    <a:pt x="1" y="3003"/>
                  </a:lnTo>
                  <a:cubicBezTo>
                    <a:pt x="834" y="3437"/>
                    <a:pt x="1435" y="4204"/>
                    <a:pt x="1702" y="5138"/>
                  </a:cubicBezTo>
                  <a:lnTo>
                    <a:pt x="3737" y="3103"/>
                  </a:lnTo>
                  <a:cubicBezTo>
                    <a:pt x="3236" y="1569"/>
                    <a:pt x="2369" y="501"/>
                    <a:pt x="12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304;p75">
              <a:extLst>
                <a:ext uri="{FF2B5EF4-FFF2-40B4-BE49-F238E27FC236}">
                  <a16:creationId xmlns:a16="http://schemas.microsoft.com/office/drawing/2014/main" id="{FBD5670C-A0F8-C175-C506-6A36E507FCBC}"/>
                </a:ext>
              </a:extLst>
            </p:cNvPr>
            <p:cNvSpPr/>
            <p:nvPr/>
          </p:nvSpPr>
          <p:spPr>
            <a:xfrm>
              <a:off x="4546750" y="2213700"/>
              <a:ext cx="57575" cy="146800"/>
            </a:xfrm>
            <a:custGeom>
              <a:avLst/>
              <a:gdLst/>
              <a:ahLst/>
              <a:cxnLst/>
              <a:rect l="l" t="t" r="r" b="b"/>
              <a:pathLst>
                <a:path w="2303" h="5872" extrusionOk="0">
                  <a:moveTo>
                    <a:pt x="2002" y="0"/>
                  </a:moveTo>
                  <a:lnTo>
                    <a:pt x="1" y="2035"/>
                  </a:lnTo>
                  <a:cubicBezTo>
                    <a:pt x="134" y="2635"/>
                    <a:pt x="201" y="3236"/>
                    <a:pt x="201" y="3836"/>
                  </a:cubicBezTo>
                  <a:cubicBezTo>
                    <a:pt x="167" y="4503"/>
                    <a:pt x="134" y="5204"/>
                    <a:pt x="1" y="5871"/>
                  </a:cubicBezTo>
                  <a:lnTo>
                    <a:pt x="2002" y="5571"/>
                  </a:lnTo>
                  <a:cubicBezTo>
                    <a:pt x="2202" y="4604"/>
                    <a:pt x="2302" y="3603"/>
                    <a:pt x="2302" y="2602"/>
                  </a:cubicBezTo>
                  <a:cubicBezTo>
                    <a:pt x="2302" y="1735"/>
                    <a:pt x="2202" y="868"/>
                    <a:pt x="2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305;p75">
              <a:extLst>
                <a:ext uri="{FF2B5EF4-FFF2-40B4-BE49-F238E27FC236}">
                  <a16:creationId xmlns:a16="http://schemas.microsoft.com/office/drawing/2014/main" id="{FF001D36-1C25-630F-E109-F86704949C74}"/>
                </a:ext>
              </a:extLst>
            </p:cNvPr>
            <p:cNvSpPr/>
            <p:nvPr/>
          </p:nvSpPr>
          <p:spPr>
            <a:xfrm>
              <a:off x="4489200" y="2117800"/>
              <a:ext cx="41725" cy="79250"/>
            </a:xfrm>
            <a:custGeom>
              <a:avLst/>
              <a:gdLst/>
              <a:ahLst/>
              <a:cxnLst/>
              <a:rect l="l" t="t" r="r" b="b"/>
              <a:pathLst>
                <a:path w="1669" h="3170" extrusionOk="0">
                  <a:moveTo>
                    <a:pt x="1268" y="0"/>
                  </a:moveTo>
                  <a:lnTo>
                    <a:pt x="1" y="3002"/>
                  </a:lnTo>
                  <a:cubicBezTo>
                    <a:pt x="168" y="3036"/>
                    <a:pt x="301" y="3102"/>
                    <a:pt x="435" y="3169"/>
                  </a:cubicBezTo>
                  <a:lnTo>
                    <a:pt x="1669" y="167"/>
                  </a:lnTo>
                  <a:cubicBezTo>
                    <a:pt x="1535" y="100"/>
                    <a:pt x="1402" y="34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306;p75">
              <a:extLst>
                <a:ext uri="{FF2B5EF4-FFF2-40B4-BE49-F238E27FC236}">
                  <a16:creationId xmlns:a16="http://schemas.microsoft.com/office/drawing/2014/main" id="{C1A0836F-FDFF-6E8C-8340-7185F2EA1FB9}"/>
                </a:ext>
              </a:extLst>
            </p:cNvPr>
            <p:cNvSpPr/>
            <p:nvPr/>
          </p:nvSpPr>
          <p:spPr>
            <a:xfrm>
              <a:off x="4542575" y="2198675"/>
              <a:ext cx="54225" cy="65925"/>
            </a:xfrm>
            <a:custGeom>
              <a:avLst/>
              <a:gdLst/>
              <a:ahLst/>
              <a:cxnLst/>
              <a:rect l="l" t="t" r="r" b="b"/>
              <a:pathLst>
                <a:path w="2169" h="2637" extrusionOk="0">
                  <a:moveTo>
                    <a:pt x="2002" y="1"/>
                  </a:moveTo>
                  <a:lnTo>
                    <a:pt x="1" y="2069"/>
                  </a:lnTo>
                  <a:cubicBezTo>
                    <a:pt x="67" y="2236"/>
                    <a:pt x="134" y="2436"/>
                    <a:pt x="168" y="2636"/>
                  </a:cubicBezTo>
                  <a:lnTo>
                    <a:pt x="2169" y="601"/>
                  </a:lnTo>
                  <a:cubicBezTo>
                    <a:pt x="2136" y="401"/>
                    <a:pt x="2069" y="201"/>
                    <a:pt x="20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307;p75">
              <a:extLst>
                <a:ext uri="{FF2B5EF4-FFF2-40B4-BE49-F238E27FC236}">
                  <a16:creationId xmlns:a16="http://schemas.microsoft.com/office/drawing/2014/main" id="{A93E95A6-97BC-0C9B-DF9C-BE2A4CB2C734}"/>
                </a:ext>
              </a:extLst>
            </p:cNvPr>
            <p:cNvSpPr/>
            <p:nvPr/>
          </p:nvSpPr>
          <p:spPr>
            <a:xfrm>
              <a:off x="4542575" y="2352950"/>
              <a:ext cx="54225" cy="26725"/>
            </a:xfrm>
            <a:custGeom>
              <a:avLst/>
              <a:gdLst/>
              <a:ahLst/>
              <a:cxnLst/>
              <a:rect l="l" t="t" r="r" b="b"/>
              <a:pathLst>
                <a:path w="2169" h="1069" extrusionOk="0">
                  <a:moveTo>
                    <a:pt x="2169" y="1"/>
                  </a:moveTo>
                  <a:lnTo>
                    <a:pt x="168" y="301"/>
                  </a:lnTo>
                  <a:cubicBezTo>
                    <a:pt x="134" y="568"/>
                    <a:pt x="67" y="801"/>
                    <a:pt x="1" y="1068"/>
                  </a:cubicBezTo>
                  <a:lnTo>
                    <a:pt x="2036" y="768"/>
                  </a:lnTo>
                  <a:cubicBezTo>
                    <a:pt x="2069" y="501"/>
                    <a:pt x="2136" y="268"/>
                    <a:pt x="21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308;p75">
              <a:extLst>
                <a:ext uri="{FF2B5EF4-FFF2-40B4-BE49-F238E27FC236}">
                  <a16:creationId xmlns:a16="http://schemas.microsoft.com/office/drawing/2014/main" id="{1139D13E-5AF6-E4E0-AB4B-31FABD74EF80}"/>
                </a:ext>
              </a:extLst>
            </p:cNvPr>
            <p:cNvSpPr/>
            <p:nvPr/>
          </p:nvSpPr>
          <p:spPr>
            <a:xfrm>
              <a:off x="4297400" y="2580625"/>
              <a:ext cx="41725" cy="79250"/>
            </a:xfrm>
            <a:custGeom>
              <a:avLst/>
              <a:gdLst/>
              <a:ahLst/>
              <a:cxnLst/>
              <a:rect l="l" t="t" r="r" b="b"/>
              <a:pathLst>
                <a:path w="1669" h="3170" extrusionOk="0">
                  <a:moveTo>
                    <a:pt x="1268" y="0"/>
                  </a:moveTo>
                  <a:lnTo>
                    <a:pt x="1" y="3003"/>
                  </a:lnTo>
                  <a:cubicBezTo>
                    <a:pt x="134" y="3036"/>
                    <a:pt x="268" y="3103"/>
                    <a:pt x="434" y="3169"/>
                  </a:cubicBezTo>
                  <a:lnTo>
                    <a:pt x="1669" y="167"/>
                  </a:lnTo>
                  <a:cubicBezTo>
                    <a:pt x="1535" y="100"/>
                    <a:pt x="1402" y="67"/>
                    <a:pt x="12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309;p75">
              <a:extLst>
                <a:ext uri="{FF2B5EF4-FFF2-40B4-BE49-F238E27FC236}">
                  <a16:creationId xmlns:a16="http://schemas.microsoft.com/office/drawing/2014/main" id="{3228EB54-66A5-4F32-60FC-C217B7EBD3EB}"/>
                </a:ext>
              </a:extLst>
            </p:cNvPr>
            <p:cNvSpPr/>
            <p:nvPr/>
          </p:nvSpPr>
          <p:spPr>
            <a:xfrm>
              <a:off x="4408325" y="2567275"/>
              <a:ext cx="12525" cy="78425"/>
            </a:xfrm>
            <a:custGeom>
              <a:avLst/>
              <a:gdLst/>
              <a:ahLst/>
              <a:cxnLst/>
              <a:rect l="l" t="t" r="r" b="b"/>
              <a:pathLst>
                <a:path w="501" h="3137" extrusionOk="0">
                  <a:moveTo>
                    <a:pt x="501" y="1"/>
                  </a:moveTo>
                  <a:cubicBezTo>
                    <a:pt x="434" y="34"/>
                    <a:pt x="334" y="101"/>
                    <a:pt x="234" y="167"/>
                  </a:cubicBezTo>
                  <a:cubicBezTo>
                    <a:pt x="167" y="201"/>
                    <a:pt x="67" y="234"/>
                    <a:pt x="0" y="301"/>
                  </a:cubicBezTo>
                  <a:lnTo>
                    <a:pt x="0" y="3136"/>
                  </a:lnTo>
                  <a:lnTo>
                    <a:pt x="234" y="2969"/>
                  </a:lnTo>
                  <a:lnTo>
                    <a:pt x="501" y="28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310;p75">
              <a:extLst>
                <a:ext uri="{FF2B5EF4-FFF2-40B4-BE49-F238E27FC236}">
                  <a16:creationId xmlns:a16="http://schemas.microsoft.com/office/drawing/2014/main" id="{92B5E73E-B09E-F1CA-5424-5997558E0578}"/>
                </a:ext>
              </a:extLst>
            </p:cNvPr>
            <p:cNvSpPr/>
            <p:nvPr/>
          </p:nvSpPr>
          <p:spPr>
            <a:xfrm>
              <a:off x="4408325" y="2131975"/>
              <a:ext cx="12525" cy="78400"/>
            </a:xfrm>
            <a:custGeom>
              <a:avLst/>
              <a:gdLst/>
              <a:ahLst/>
              <a:cxnLst/>
              <a:rect l="l" t="t" r="r" b="b"/>
              <a:pathLst>
                <a:path w="501" h="3136" extrusionOk="0">
                  <a:moveTo>
                    <a:pt x="501" y="0"/>
                  </a:moveTo>
                  <a:lnTo>
                    <a:pt x="234" y="134"/>
                  </a:lnTo>
                  <a:cubicBezTo>
                    <a:pt x="167" y="200"/>
                    <a:pt x="67" y="267"/>
                    <a:pt x="0" y="300"/>
                  </a:cubicBezTo>
                  <a:lnTo>
                    <a:pt x="0" y="3136"/>
                  </a:lnTo>
                  <a:cubicBezTo>
                    <a:pt x="67" y="3069"/>
                    <a:pt x="167" y="3002"/>
                    <a:pt x="234" y="2969"/>
                  </a:cubicBezTo>
                  <a:cubicBezTo>
                    <a:pt x="334" y="2902"/>
                    <a:pt x="434" y="2869"/>
                    <a:pt x="501" y="2836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311;p75">
              <a:extLst>
                <a:ext uri="{FF2B5EF4-FFF2-40B4-BE49-F238E27FC236}">
                  <a16:creationId xmlns:a16="http://schemas.microsoft.com/office/drawing/2014/main" id="{D29D2B8E-7CF2-741B-581B-19AB187F360E}"/>
                </a:ext>
              </a:extLst>
            </p:cNvPr>
            <p:cNvSpPr/>
            <p:nvPr/>
          </p:nvSpPr>
          <p:spPr>
            <a:xfrm>
              <a:off x="4489200" y="2481375"/>
              <a:ext cx="41725" cy="55900"/>
            </a:xfrm>
            <a:custGeom>
              <a:avLst/>
              <a:gdLst/>
              <a:ahLst/>
              <a:cxnLst/>
              <a:rect l="l" t="t" r="r" b="b"/>
              <a:pathLst>
                <a:path w="1669" h="2236" extrusionOk="0">
                  <a:moveTo>
                    <a:pt x="435" y="1"/>
                  </a:moveTo>
                  <a:cubicBezTo>
                    <a:pt x="301" y="234"/>
                    <a:pt x="168" y="435"/>
                    <a:pt x="1" y="668"/>
                  </a:cubicBezTo>
                  <a:lnTo>
                    <a:pt x="1268" y="2236"/>
                  </a:lnTo>
                  <a:cubicBezTo>
                    <a:pt x="1402" y="2002"/>
                    <a:pt x="1535" y="1802"/>
                    <a:pt x="1669" y="156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312;p75">
              <a:extLst>
                <a:ext uri="{FF2B5EF4-FFF2-40B4-BE49-F238E27FC236}">
                  <a16:creationId xmlns:a16="http://schemas.microsoft.com/office/drawing/2014/main" id="{9BB15801-25B4-15C7-AC6D-0AF5E6C0BE84}"/>
                </a:ext>
              </a:extLst>
            </p:cNvPr>
            <p:cNvSpPr/>
            <p:nvPr/>
          </p:nvSpPr>
          <p:spPr>
            <a:xfrm>
              <a:off x="4308250" y="2574775"/>
              <a:ext cx="99250" cy="89750"/>
            </a:xfrm>
            <a:custGeom>
              <a:avLst/>
              <a:gdLst/>
              <a:ahLst/>
              <a:cxnLst/>
              <a:rect l="l" t="t" r="r" b="b"/>
              <a:pathLst>
                <a:path w="3970" h="3590" extrusionOk="0">
                  <a:moveTo>
                    <a:pt x="3970" y="1"/>
                  </a:moveTo>
                  <a:cubicBezTo>
                    <a:pt x="3412" y="326"/>
                    <a:pt x="2757" y="506"/>
                    <a:pt x="2106" y="506"/>
                  </a:cubicBezTo>
                  <a:cubicBezTo>
                    <a:pt x="1823" y="506"/>
                    <a:pt x="1541" y="472"/>
                    <a:pt x="1268" y="401"/>
                  </a:cubicBezTo>
                  <a:lnTo>
                    <a:pt x="0" y="3403"/>
                  </a:lnTo>
                  <a:cubicBezTo>
                    <a:pt x="382" y="3527"/>
                    <a:pt x="791" y="3590"/>
                    <a:pt x="1220" y="3590"/>
                  </a:cubicBezTo>
                  <a:cubicBezTo>
                    <a:pt x="2067" y="3590"/>
                    <a:pt x="2996" y="3345"/>
                    <a:pt x="3970" y="2836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13;p75">
              <a:extLst>
                <a:ext uri="{FF2B5EF4-FFF2-40B4-BE49-F238E27FC236}">
                  <a16:creationId xmlns:a16="http://schemas.microsoft.com/office/drawing/2014/main" id="{A8A4A492-2D25-340E-D95D-EACEADE3FEA9}"/>
                </a:ext>
              </a:extLst>
            </p:cNvPr>
            <p:cNvSpPr/>
            <p:nvPr/>
          </p:nvSpPr>
          <p:spPr>
            <a:xfrm>
              <a:off x="4308250" y="2139475"/>
              <a:ext cx="100100" cy="140125"/>
            </a:xfrm>
            <a:custGeom>
              <a:avLst/>
              <a:gdLst/>
              <a:ahLst/>
              <a:cxnLst/>
              <a:rect l="l" t="t" r="r" b="b"/>
              <a:pathLst>
                <a:path w="4004" h="5605" extrusionOk="0">
                  <a:moveTo>
                    <a:pt x="4003" y="0"/>
                  </a:moveTo>
                  <a:cubicBezTo>
                    <a:pt x="2402" y="1068"/>
                    <a:pt x="1034" y="2436"/>
                    <a:pt x="0" y="4037"/>
                  </a:cubicBezTo>
                  <a:lnTo>
                    <a:pt x="1268" y="5604"/>
                  </a:lnTo>
                  <a:cubicBezTo>
                    <a:pt x="1968" y="4504"/>
                    <a:pt x="2902" y="3570"/>
                    <a:pt x="4003" y="2836"/>
                  </a:cubicBezTo>
                  <a:lnTo>
                    <a:pt x="40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4;p75">
              <a:extLst>
                <a:ext uri="{FF2B5EF4-FFF2-40B4-BE49-F238E27FC236}">
                  <a16:creationId xmlns:a16="http://schemas.microsoft.com/office/drawing/2014/main" id="{C5956188-0BF3-78B9-B374-6B5F5CF73B90}"/>
                </a:ext>
              </a:extLst>
            </p:cNvPr>
            <p:cNvSpPr/>
            <p:nvPr/>
          </p:nvSpPr>
          <p:spPr>
            <a:xfrm>
              <a:off x="4500050" y="2372150"/>
              <a:ext cx="93425" cy="148450"/>
            </a:xfrm>
            <a:custGeom>
              <a:avLst/>
              <a:gdLst/>
              <a:ahLst/>
              <a:cxnLst/>
              <a:rect l="l" t="t" r="r" b="b"/>
              <a:pathLst>
                <a:path w="3737" h="5938" extrusionOk="0">
                  <a:moveTo>
                    <a:pt x="3737" y="0"/>
                  </a:moveTo>
                  <a:lnTo>
                    <a:pt x="1702" y="300"/>
                  </a:lnTo>
                  <a:cubicBezTo>
                    <a:pt x="1335" y="1735"/>
                    <a:pt x="768" y="3102"/>
                    <a:pt x="1" y="4370"/>
                  </a:cubicBezTo>
                  <a:lnTo>
                    <a:pt x="1268" y="5938"/>
                  </a:lnTo>
                  <a:cubicBezTo>
                    <a:pt x="2369" y="4103"/>
                    <a:pt x="3203" y="2102"/>
                    <a:pt x="3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15;p75">
              <a:extLst>
                <a:ext uri="{FF2B5EF4-FFF2-40B4-BE49-F238E27FC236}">
                  <a16:creationId xmlns:a16="http://schemas.microsoft.com/office/drawing/2014/main" id="{C46F92B0-F7FD-B0E1-1B0E-B87792894779}"/>
                </a:ext>
              </a:extLst>
            </p:cNvPr>
            <p:cNvSpPr/>
            <p:nvPr/>
          </p:nvSpPr>
          <p:spPr>
            <a:xfrm>
              <a:off x="4235700" y="2257050"/>
              <a:ext cx="93425" cy="148475"/>
            </a:xfrm>
            <a:custGeom>
              <a:avLst/>
              <a:gdLst/>
              <a:ahLst/>
              <a:cxnLst/>
              <a:rect l="l" t="t" r="r" b="b"/>
              <a:pathLst>
                <a:path w="3737" h="5939" extrusionOk="0">
                  <a:moveTo>
                    <a:pt x="2469" y="1"/>
                  </a:moveTo>
                  <a:cubicBezTo>
                    <a:pt x="1335" y="1835"/>
                    <a:pt x="501" y="3837"/>
                    <a:pt x="0" y="5938"/>
                  </a:cubicBezTo>
                  <a:lnTo>
                    <a:pt x="2035" y="5638"/>
                  </a:lnTo>
                  <a:cubicBezTo>
                    <a:pt x="2402" y="4204"/>
                    <a:pt x="2969" y="2803"/>
                    <a:pt x="3736" y="1569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16;p75">
              <a:extLst>
                <a:ext uri="{FF2B5EF4-FFF2-40B4-BE49-F238E27FC236}">
                  <a16:creationId xmlns:a16="http://schemas.microsoft.com/office/drawing/2014/main" id="{BDC635C6-7F72-0392-FEF6-CB54B61DE5F7}"/>
                </a:ext>
              </a:extLst>
            </p:cNvPr>
            <p:cNvSpPr/>
            <p:nvPr/>
          </p:nvSpPr>
          <p:spPr>
            <a:xfrm>
              <a:off x="4224850" y="2417175"/>
              <a:ext cx="57575" cy="146800"/>
            </a:xfrm>
            <a:custGeom>
              <a:avLst/>
              <a:gdLst/>
              <a:ahLst/>
              <a:cxnLst/>
              <a:rect l="l" t="t" r="r" b="b"/>
              <a:pathLst>
                <a:path w="2303" h="5872" extrusionOk="0">
                  <a:moveTo>
                    <a:pt x="2302" y="0"/>
                  </a:moveTo>
                  <a:lnTo>
                    <a:pt x="301" y="267"/>
                  </a:lnTo>
                  <a:cubicBezTo>
                    <a:pt x="101" y="1268"/>
                    <a:pt x="1" y="2235"/>
                    <a:pt x="1" y="3236"/>
                  </a:cubicBezTo>
                  <a:cubicBezTo>
                    <a:pt x="1" y="4137"/>
                    <a:pt x="101" y="5004"/>
                    <a:pt x="301" y="5871"/>
                  </a:cubicBezTo>
                  <a:lnTo>
                    <a:pt x="2302" y="3836"/>
                  </a:lnTo>
                  <a:cubicBezTo>
                    <a:pt x="2169" y="3236"/>
                    <a:pt x="2102" y="2636"/>
                    <a:pt x="2102" y="2035"/>
                  </a:cubicBezTo>
                  <a:cubicBezTo>
                    <a:pt x="2102" y="1335"/>
                    <a:pt x="2169" y="668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17;p75">
              <a:extLst>
                <a:ext uri="{FF2B5EF4-FFF2-40B4-BE49-F238E27FC236}">
                  <a16:creationId xmlns:a16="http://schemas.microsoft.com/office/drawing/2014/main" id="{42EEFC09-1176-6EB4-FDF3-E8942850899A}"/>
                </a:ext>
              </a:extLst>
            </p:cNvPr>
            <p:cNvSpPr/>
            <p:nvPr/>
          </p:nvSpPr>
          <p:spPr>
            <a:xfrm>
              <a:off x="4235700" y="2527250"/>
              <a:ext cx="92575" cy="128450"/>
            </a:xfrm>
            <a:custGeom>
              <a:avLst/>
              <a:gdLst/>
              <a:ahLst/>
              <a:cxnLst/>
              <a:rect l="l" t="t" r="r" b="b"/>
              <a:pathLst>
                <a:path w="3703" h="5138" extrusionOk="0">
                  <a:moveTo>
                    <a:pt x="2035" y="1"/>
                  </a:moveTo>
                  <a:lnTo>
                    <a:pt x="0" y="2035"/>
                  </a:lnTo>
                  <a:cubicBezTo>
                    <a:pt x="501" y="3536"/>
                    <a:pt x="1368" y="4604"/>
                    <a:pt x="2469" y="5138"/>
                  </a:cubicBezTo>
                  <a:lnTo>
                    <a:pt x="3703" y="2135"/>
                  </a:lnTo>
                  <a:cubicBezTo>
                    <a:pt x="2902" y="1668"/>
                    <a:pt x="2269" y="901"/>
                    <a:pt x="20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18;p75">
              <a:extLst>
                <a:ext uri="{FF2B5EF4-FFF2-40B4-BE49-F238E27FC236}">
                  <a16:creationId xmlns:a16="http://schemas.microsoft.com/office/drawing/2014/main" id="{0E931310-2B22-128A-6745-63E9A55E4E25}"/>
                </a:ext>
              </a:extLst>
            </p:cNvPr>
            <p:cNvSpPr/>
            <p:nvPr/>
          </p:nvSpPr>
          <p:spPr>
            <a:xfrm>
              <a:off x="4421650" y="2498075"/>
              <a:ext cx="99275" cy="139275"/>
            </a:xfrm>
            <a:custGeom>
              <a:avLst/>
              <a:gdLst/>
              <a:ahLst/>
              <a:cxnLst/>
              <a:rect l="l" t="t" r="r" b="b"/>
              <a:pathLst>
                <a:path w="3971" h="5571" extrusionOk="0">
                  <a:moveTo>
                    <a:pt x="2736" y="0"/>
                  </a:moveTo>
                  <a:cubicBezTo>
                    <a:pt x="2002" y="1101"/>
                    <a:pt x="1068" y="2035"/>
                    <a:pt x="1" y="2769"/>
                  </a:cubicBezTo>
                  <a:lnTo>
                    <a:pt x="1" y="5571"/>
                  </a:lnTo>
                  <a:cubicBezTo>
                    <a:pt x="1602" y="4537"/>
                    <a:pt x="2936" y="3169"/>
                    <a:pt x="3970" y="1568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19;p75">
              <a:extLst>
                <a:ext uri="{FF2B5EF4-FFF2-40B4-BE49-F238E27FC236}">
                  <a16:creationId xmlns:a16="http://schemas.microsoft.com/office/drawing/2014/main" id="{1AA548F5-3940-53AD-986F-65AEE272D6E0}"/>
                </a:ext>
              </a:extLst>
            </p:cNvPr>
            <p:cNvSpPr/>
            <p:nvPr/>
          </p:nvSpPr>
          <p:spPr>
            <a:xfrm>
              <a:off x="4298250" y="2240375"/>
              <a:ext cx="41700" cy="55900"/>
            </a:xfrm>
            <a:custGeom>
              <a:avLst/>
              <a:gdLst/>
              <a:ahLst/>
              <a:cxnLst/>
              <a:rect l="l" t="t" r="r" b="b"/>
              <a:pathLst>
                <a:path w="1668" h="2236" extrusionOk="0">
                  <a:moveTo>
                    <a:pt x="400" y="1"/>
                  </a:moveTo>
                  <a:cubicBezTo>
                    <a:pt x="267" y="201"/>
                    <a:pt x="134" y="434"/>
                    <a:pt x="0" y="668"/>
                  </a:cubicBezTo>
                  <a:lnTo>
                    <a:pt x="1234" y="2236"/>
                  </a:lnTo>
                  <a:cubicBezTo>
                    <a:pt x="1368" y="2002"/>
                    <a:pt x="1501" y="1769"/>
                    <a:pt x="1668" y="15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20;p75">
              <a:extLst>
                <a:ext uri="{FF2B5EF4-FFF2-40B4-BE49-F238E27FC236}">
                  <a16:creationId xmlns:a16="http://schemas.microsoft.com/office/drawing/2014/main" id="{87378FDA-8AB6-D54D-9176-07200E6CE5BC}"/>
                </a:ext>
              </a:extLst>
            </p:cNvPr>
            <p:cNvSpPr/>
            <p:nvPr/>
          </p:nvSpPr>
          <p:spPr>
            <a:xfrm>
              <a:off x="4231525" y="2398000"/>
              <a:ext cx="55075" cy="25875"/>
            </a:xfrm>
            <a:custGeom>
              <a:avLst/>
              <a:gdLst/>
              <a:ahLst/>
              <a:cxnLst/>
              <a:rect l="l" t="t" r="r" b="b"/>
              <a:pathLst>
                <a:path w="2203" h="1035" extrusionOk="0">
                  <a:moveTo>
                    <a:pt x="2202" y="0"/>
                  </a:moveTo>
                  <a:lnTo>
                    <a:pt x="167" y="300"/>
                  </a:lnTo>
                  <a:cubicBezTo>
                    <a:pt x="101" y="534"/>
                    <a:pt x="67" y="801"/>
                    <a:pt x="1" y="1034"/>
                  </a:cubicBezTo>
                  <a:lnTo>
                    <a:pt x="2035" y="767"/>
                  </a:lnTo>
                  <a:cubicBezTo>
                    <a:pt x="2069" y="501"/>
                    <a:pt x="2135" y="234"/>
                    <a:pt x="2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21;p75">
              <a:extLst>
                <a:ext uri="{FF2B5EF4-FFF2-40B4-BE49-F238E27FC236}">
                  <a16:creationId xmlns:a16="http://schemas.microsoft.com/office/drawing/2014/main" id="{50DAD3AE-EBC1-1A8D-ED98-F925F4A2CE3B}"/>
                </a:ext>
              </a:extLst>
            </p:cNvPr>
            <p:cNvSpPr/>
            <p:nvPr/>
          </p:nvSpPr>
          <p:spPr>
            <a:xfrm>
              <a:off x="4232350" y="2513075"/>
              <a:ext cx="54250" cy="65075"/>
            </a:xfrm>
            <a:custGeom>
              <a:avLst/>
              <a:gdLst/>
              <a:ahLst/>
              <a:cxnLst/>
              <a:rect l="l" t="t" r="r" b="b"/>
              <a:pathLst>
                <a:path w="2170" h="2603" extrusionOk="0">
                  <a:moveTo>
                    <a:pt x="2002" y="0"/>
                  </a:moveTo>
                  <a:lnTo>
                    <a:pt x="1" y="2035"/>
                  </a:lnTo>
                  <a:cubicBezTo>
                    <a:pt x="34" y="2235"/>
                    <a:pt x="101" y="2436"/>
                    <a:pt x="168" y="2602"/>
                  </a:cubicBezTo>
                  <a:lnTo>
                    <a:pt x="2169" y="568"/>
                  </a:lnTo>
                  <a:cubicBezTo>
                    <a:pt x="2102" y="367"/>
                    <a:pt x="2036" y="167"/>
                    <a:pt x="2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22;p75">
              <a:extLst>
                <a:ext uri="{FF2B5EF4-FFF2-40B4-BE49-F238E27FC236}">
                  <a16:creationId xmlns:a16="http://schemas.microsoft.com/office/drawing/2014/main" id="{00685FC2-196F-97BD-0BA8-904A527E356D}"/>
                </a:ext>
              </a:extLst>
            </p:cNvPr>
            <p:cNvSpPr/>
            <p:nvPr/>
          </p:nvSpPr>
          <p:spPr>
            <a:xfrm>
              <a:off x="4297400" y="2580625"/>
              <a:ext cx="41725" cy="79250"/>
            </a:xfrm>
            <a:custGeom>
              <a:avLst/>
              <a:gdLst/>
              <a:ahLst/>
              <a:cxnLst/>
              <a:rect l="l" t="t" r="r" b="b"/>
              <a:pathLst>
                <a:path w="1669" h="3170" extrusionOk="0">
                  <a:moveTo>
                    <a:pt x="1268" y="0"/>
                  </a:moveTo>
                  <a:lnTo>
                    <a:pt x="1" y="3003"/>
                  </a:lnTo>
                  <a:cubicBezTo>
                    <a:pt x="134" y="3036"/>
                    <a:pt x="268" y="3103"/>
                    <a:pt x="434" y="3169"/>
                  </a:cubicBezTo>
                  <a:lnTo>
                    <a:pt x="1669" y="167"/>
                  </a:lnTo>
                  <a:cubicBezTo>
                    <a:pt x="1535" y="100"/>
                    <a:pt x="1402" y="67"/>
                    <a:pt x="1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323;p75">
              <a:extLst>
                <a:ext uri="{FF2B5EF4-FFF2-40B4-BE49-F238E27FC236}">
                  <a16:creationId xmlns:a16="http://schemas.microsoft.com/office/drawing/2014/main" id="{36361B72-531D-530D-6278-75C85B075A1A}"/>
                </a:ext>
              </a:extLst>
            </p:cNvPr>
            <p:cNvSpPr/>
            <p:nvPr/>
          </p:nvSpPr>
          <p:spPr>
            <a:xfrm>
              <a:off x="4408325" y="2567275"/>
              <a:ext cx="12525" cy="78425"/>
            </a:xfrm>
            <a:custGeom>
              <a:avLst/>
              <a:gdLst/>
              <a:ahLst/>
              <a:cxnLst/>
              <a:rect l="l" t="t" r="r" b="b"/>
              <a:pathLst>
                <a:path w="501" h="3137" extrusionOk="0">
                  <a:moveTo>
                    <a:pt x="501" y="1"/>
                  </a:moveTo>
                  <a:cubicBezTo>
                    <a:pt x="434" y="34"/>
                    <a:pt x="334" y="101"/>
                    <a:pt x="234" y="167"/>
                  </a:cubicBezTo>
                  <a:cubicBezTo>
                    <a:pt x="167" y="201"/>
                    <a:pt x="67" y="234"/>
                    <a:pt x="0" y="301"/>
                  </a:cubicBezTo>
                  <a:lnTo>
                    <a:pt x="0" y="3136"/>
                  </a:lnTo>
                  <a:lnTo>
                    <a:pt x="234" y="2969"/>
                  </a:lnTo>
                  <a:lnTo>
                    <a:pt x="501" y="280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324;p75">
              <a:extLst>
                <a:ext uri="{FF2B5EF4-FFF2-40B4-BE49-F238E27FC236}">
                  <a16:creationId xmlns:a16="http://schemas.microsoft.com/office/drawing/2014/main" id="{C98FCE0D-2422-3084-B976-A297526CA3AA}"/>
                </a:ext>
              </a:extLst>
            </p:cNvPr>
            <p:cNvSpPr/>
            <p:nvPr/>
          </p:nvSpPr>
          <p:spPr>
            <a:xfrm>
              <a:off x="4408325" y="2131975"/>
              <a:ext cx="12525" cy="78400"/>
            </a:xfrm>
            <a:custGeom>
              <a:avLst/>
              <a:gdLst/>
              <a:ahLst/>
              <a:cxnLst/>
              <a:rect l="l" t="t" r="r" b="b"/>
              <a:pathLst>
                <a:path w="501" h="3136" extrusionOk="0">
                  <a:moveTo>
                    <a:pt x="501" y="0"/>
                  </a:moveTo>
                  <a:lnTo>
                    <a:pt x="234" y="134"/>
                  </a:lnTo>
                  <a:cubicBezTo>
                    <a:pt x="167" y="200"/>
                    <a:pt x="67" y="267"/>
                    <a:pt x="0" y="300"/>
                  </a:cubicBezTo>
                  <a:lnTo>
                    <a:pt x="0" y="3136"/>
                  </a:lnTo>
                  <a:cubicBezTo>
                    <a:pt x="67" y="3069"/>
                    <a:pt x="167" y="3002"/>
                    <a:pt x="234" y="2969"/>
                  </a:cubicBezTo>
                  <a:cubicBezTo>
                    <a:pt x="334" y="2902"/>
                    <a:pt x="434" y="2869"/>
                    <a:pt x="501" y="2836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325;p75">
              <a:extLst>
                <a:ext uri="{FF2B5EF4-FFF2-40B4-BE49-F238E27FC236}">
                  <a16:creationId xmlns:a16="http://schemas.microsoft.com/office/drawing/2014/main" id="{40976DB4-9FC3-1D1E-0A0D-B18712B84B1F}"/>
                </a:ext>
              </a:extLst>
            </p:cNvPr>
            <p:cNvSpPr/>
            <p:nvPr/>
          </p:nvSpPr>
          <p:spPr>
            <a:xfrm>
              <a:off x="4489200" y="2481375"/>
              <a:ext cx="41725" cy="55900"/>
            </a:xfrm>
            <a:custGeom>
              <a:avLst/>
              <a:gdLst/>
              <a:ahLst/>
              <a:cxnLst/>
              <a:rect l="l" t="t" r="r" b="b"/>
              <a:pathLst>
                <a:path w="1669" h="2236" extrusionOk="0">
                  <a:moveTo>
                    <a:pt x="435" y="1"/>
                  </a:moveTo>
                  <a:cubicBezTo>
                    <a:pt x="301" y="234"/>
                    <a:pt x="168" y="435"/>
                    <a:pt x="1" y="668"/>
                  </a:cubicBezTo>
                  <a:lnTo>
                    <a:pt x="1268" y="2236"/>
                  </a:lnTo>
                  <a:cubicBezTo>
                    <a:pt x="1402" y="2002"/>
                    <a:pt x="1535" y="1802"/>
                    <a:pt x="1669" y="156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326;p75">
              <a:extLst>
                <a:ext uri="{FF2B5EF4-FFF2-40B4-BE49-F238E27FC236}">
                  <a16:creationId xmlns:a16="http://schemas.microsoft.com/office/drawing/2014/main" id="{6CD649B9-3BD2-EF96-9ADA-36A80525CC3D}"/>
                </a:ext>
              </a:extLst>
            </p:cNvPr>
            <p:cNvSpPr/>
            <p:nvPr/>
          </p:nvSpPr>
          <p:spPr>
            <a:xfrm>
              <a:off x="4330775" y="2372975"/>
              <a:ext cx="46725" cy="112600"/>
            </a:xfrm>
            <a:custGeom>
              <a:avLst/>
              <a:gdLst/>
              <a:ahLst/>
              <a:cxnLst/>
              <a:rect l="l" t="t" r="r" b="b"/>
              <a:pathLst>
                <a:path w="1869" h="4504" extrusionOk="0">
                  <a:moveTo>
                    <a:pt x="1768" y="0"/>
                  </a:moveTo>
                  <a:lnTo>
                    <a:pt x="100" y="968"/>
                  </a:lnTo>
                  <a:cubicBezTo>
                    <a:pt x="67" y="1001"/>
                    <a:pt x="33" y="1001"/>
                    <a:pt x="33" y="1035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735"/>
                  </a:lnTo>
                  <a:cubicBezTo>
                    <a:pt x="0" y="1768"/>
                    <a:pt x="0" y="1802"/>
                    <a:pt x="33" y="1835"/>
                  </a:cubicBezTo>
                  <a:lnTo>
                    <a:pt x="100" y="1835"/>
                  </a:lnTo>
                  <a:lnTo>
                    <a:pt x="1134" y="1235"/>
                  </a:lnTo>
                  <a:lnTo>
                    <a:pt x="400" y="4370"/>
                  </a:lnTo>
                  <a:lnTo>
                    <a:pt x="400" y="4437"/>
                  </a:lnTo>
                  <a:cubicBezTo>
                    <a:pt x="367" y="4470"/>
                    <a:pt x="400" y="4470"/>
                    <a:pt x="400" y="4504"/>
                  </a:cubicBezTo>
                  <a:lnTo>
                    <a:pt x="467" y="4504"/>
                  </a:lnTo>
                  <a:lnTo>
                    <a:pt x="967" y="4237"/>
                  </a:lnTo>
                  <a:cubicBezTo>
                    <a:pt x="967" y="4203"/>
                    <a:pt x="1001" y="4170"/>
                    <a:pt x="1001" y="4137"/>
                  </a:cubicBezTo>
                  <a:cubicBezTo>
                    <a:pt x="1034" y="4103"/>
                    <a:pt x="1034" y="4070"/>
                    <a:pt x="1067" y="4037"/>
                  </a:cubicBezTo>
                  <a:lnTo>
                    <a:pt x="1801" y="901"/>
                  </a:lnTo>
                  <a:cubicBezTo>
                    <a:pt x="1835" y="801"/>
                    <a:pt x="1868" y="701"/>
                    <a:pt x="1868" y="601"/>
                  </a:cubicBezTo>
                  <a:lnTo>
                    <a:pt x="1868" y="101"/>
                  </a:lnTo>
                  <a:cubicBezTo>
                    <a:pt x="1868" y="67"/>
                    <a:pt x="1868" y="34"/>
                    <a:pt x="18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327;p75">
              <a:extLst>
                <a:ext uri="{FF2B5EF4-FFF2-40B4-BE49-F238E27FC236}">
                  <a16:creationId xmlns:a16="http://schemas.microsoft.com/office/drawing/2014/main" id="{751457D6-9C9A-F57B-E47F-53E8C1FF4915}"/>
                </a:ext>
              </a:extLst>
            </p:cNvPr>
            <p:cNvSpPr/>
            <p:nvPr/>
          </p:nvSpPr>
          <p:spPr>
            <a:xfrm>
              <a:off x="4384125" y="2347950"/>
              <a:ext cx="50900" cy="104275"/>
            </a:xfrm>
            <a:custGeom>
              <a:avLst/>
              <a:gdLst/>
              <a:ahLst/>
              <a:cxnLst/>
              <a:rect l="l" t="t" r="r" b="b"/>
              <a:pathLst>
                <a:path w="2036" h="4171" extrusionOk="0">
                  <a:moveTo>
                    <a:pt x="1202" y="968"/>
                  </a:moveTo>
                  <a:cubicBezTo>
                    <a:pt x="1235" y="968"/>
                    <a:pt x="1302" y="1001"/>
                    <a:pt x="1302" y="1035"/>
                  </a:cubicBezTo>
                  <a:cubicBezTo>
                    <a:pt x="1335" y="1068"/>
                    <a:pt x="1369" y="1135"/>
                    <a:pt x="1369" y="1202"/>
                  </a:cubicBezTo>
                  <a:cubicBezTo>
                    <a:pt x="1402" y="1268"/>
                    <a:pt x="1402" y="1335"/>
                    <a:pt x="1402" y="1435"/>
                  </a:cubicBezTo>
                  <a:lnTo>
                    <a:pt x="1402" y="2336"/>
                  </a:lnTo>
                  <a:cubicBezTo>
                    <a:pt x="1402" y="2402"/>
                    <a:pt x="1369" y="2503"/>
                    <a:pt x="1369" y="2569"/>
                  </a:cubicBezTo>
                  <a:cubicBezTo>
                    <a:pt x="1335" y="2669"/>
                    <a:pt x="1335" y="2736"/>
                    <a:pt x="1302" y="2803"/>
                  </a:cubicBezTo>
                  <a:cubicBezTo>
                    <a:pt x="1268" y="2869"/>
                    <a:pt x="1235" y="2936"/>
                    <a:pt x="1168" y="3003"/>
                  </a:cubicBezTo>
                  <a:cubicBezTo>
                    <a:pt x="1135" y="3070"/>
                    <a:pt x="1068" y="3103"/>
                    <a:pt x="1002" y="3170"/>
                  </a:cubicBezTo>
                  <a:cubicBezTo>
                    <a:pt x="968" y="3203"/>
                    <a:pt x="902" y="3203"/>
                    <a:pt x="835" y="3203"/>
                  </a:cubicBezTo>
                  <a:cubicBezTo>
                    <a:pt x="801" y="3203"/>
                    <a:pt x="735" y="3170"/>
                    <a:pt x="735" y="3136"/>
                  </a:cubicBezTo>
                  <a:cubicBezTo>
                    <a:pt x="701" y="3103"/>
                    <a:pt x="668" y="3036"/>
                    <a:pt x="668" y="2970"/>
                  </a:cubicBezTo>
                  <a:cubicBezTo>
                    <a:pt x="635" y="2903"/>
                    <a:pt x="635" y="2836"/>
                    <a:pt x="668" y="2736"/>
                  </a:cubicBezTo>
                  <a:lnTo>
                    <a:pt x="668" y="1835"/>
                  </a:lnTo>
                  <a:cubicBezTo>
                    <a:pt x="668" y="1769"/>
                    <a:pt x="668" y="1669"/>
                    <a:pt x="668" y="1602"/>
                  </a:cubicBezTo>
                  <a:cubicBezTo>
                    <a:pt x="701" y="1502"/>
                    <a:pt x="701" y="1435"/>
                    <a:pt x="735" y="1368"/>
                  </a:cubicBezTo>
                  <a:cubicBezTo>
                    <a:pt x="768" y="1302"/>
                    <a:pt x="801" y="1235"/>
                    <a:pt x="868" y="1168"/>
                  </a:cubicBezTo>
                  <a:cubicBezTo>
                    <a:pt x="902" y="1102"/>
                    <a:pt x="968" y="1035"/>
                    <a:pt x="1035" y="1001"/>
                  </a:cubicBezTo>
                  <a:cubicBezTo>
                    <a:pt x="1068" y="968"/>
                    <a:pt x="1135" y="968"/>
                    <a:pt x="1202" y="968"/>
                  </a:cubicBezTo>
                  <a:close/>
                  <a:moveTo>
                    <a:pt x="1469" y="1"/>
                  </a:moveTo>
                  <a:cubicBezTo>
                    <a:pt x="1302" y="1"/>
                    <a:pt x="1168" y="67"/>
                    <a:pt x="1035" y="168"/>
                  </a:cubicBezTo>
                  <a:cubicBezTo>
                    <a:pt x="835" y="234"/>
                    <a:pt x="701" y="368"/>
                    <a:pt x="568" y="534"/>
                  </a:cubicBezTo>
                  <a:cubicBezTo>
                    <a:pt x="435" y="668"/>
                    <a:pt x="334" y="835"/>
                    <a:pt x="268" y="1001"/>
                  </a:cubicBezTo>
                  <a:cubicBezTo>
                    <a:pt x="168" y="1202"/>
                    <a:pt x="101" y="1402"/>
                    <a:pt x="68" y="1602"/>
                  </a:cubicBezTo>
                  <a:cubicBezTo>
                    <a:pt x="34" y="1769"/>
                    <a:pt x="1" y="1969"/>
                    <a:pt x="1" y="2169"/>
                  </a:cubicBezTo>
                  <a:lnTo>
                    <a:pt x="1" y="2669"/>
                  </a:lnTo>
                  <a:lnTo>
                    <a:pt x="1" y="3136"/>
                  </a:lnTo>
                  <a:cubicBezTo>
                    <a:pt x="1" y="3303"/>
                    <a:pt x="34" y="3470"/>
                    <a:pt x="68" y="3637"/>
                  </a:cubicBezTo>
                  <a:cubicBezTo>
                    <a:pt x="101" y="3770"/>
                    <a:pt x="168" y="3904"/>
                    <a:pt x="268" y="4004"/>
                  </a:cubicBezTo>
                  <a:cubicBezTo>
                    <a:pt x="334" y="4104"/>
                    <a:pt x="468" y="4137"/>
                    <a:pt x="568" y="4170"/>
                  </a:cubicBezTo>
                  <a:cubicBezTo>
                    <a:pt x="735" y="4137"/>
                    <a:pt x="902" y="4104"/>
                    <a:pt x="1035" y="4004"/>
                  </a:cubicBezTo>
                  <a:cubicBezTo>
                    <a:pt x="1202" y="3904"/>
                    <a:pt x="1369" y="3770"/>
                    <a:pt x="1469" y="3637"/>
                  </a:cubicBezTo>
                  <a:cubicBezTo>
                    <a:pt x="1602" y="3470"/>
                    <a:pt x="1702" y="3303"/>
                    <a:pt x="1802" y="3136"/>
                  </a:cubicBezTo>
                  <a:cubicBezTo>
                    <a:pt x="1869" y="2970"/>
                    <a:pt x="1936" y="2769"/>
                    <a:pt x="1969" y="2569"/>
                  </a:cubicBezTo>
                  <a:cubicBezTo>
                    <a:pt x="2002" y="2369"/>
                    <a:pt x="2036" y="2169"/>
                    <a:pt x="2036" y="1969"/>
                  </a:cubicBezTo>
                  <a:lnTo>
                    <a:pt x="2036" y="1502"/>
                  </a:lnTo>
                  <a:lnTo>
                    <a:pt x="2036" y="1035"/>
                  </a:lnTo>
                  <a:cubicBezTo>
                    <a:pt x="2036" y="835"/>
                    <a:pt x="2002" y="668"/>
                    <a:pt x="1969" y="501"/>
                  </a:cubicBezTo>
                  <a:cubicBezTo>
                    <a:pt x="1936" y="368"/>
                    <a:pt x="1869" y="234"/>
                    <a:pt x="1802" y="134"/>
                  </a:cubicBezTo>
                  <a:cubicBezTo>
                    <a:pt x="1702" y="67"/>
                    <a:pt x="1602" y="1"/>
                    <a:pt x="14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328;p75">
              <a:extLst>
                <a:ext uri="{FF2B5EF4-FFF2-40B4-BE49-F238E27FC236}">
                  <a16:creationId xmlns:a16="http://schemas.microsoft.com/office/drawing/2014/main" id="{3C48C114-5C35-A778-9518-69E638441B02}"/>
                </a:ext>
              </a:extLst>
            </p:cNvPr>
            <p:cNvSpPr/>
            <p:nvPr/>
          </p:nvSpPr>
          <p:spPr>
            <a:xfrm>
              <a:off x="4442500" y="2299600"/>
              <a:ext cx="68425" cy="123425"/>
            </a:xfrm>
            <a:custGeom>
              <a:avLst/>
              <a:gdLst/>
              <a:ahLst/>
              <a:cxnLst/>
              <a:rect l="l" t="t" r="r" b="b"/>
              <a:pathLst>
                <a:path w="2737" h="4937" extrusionOk="0">
                  <a:moveTo>
                    <a:pt x="618" y="1509"/>
                  </a:moveTo>
                  <a:cubicBezTo>
                    <a:pt x="635" y="1509"/>
                    <a:pt x="651" y="1518"/>
                    <a:pt x="668" y="1534"/>
                  </a:cubicBezTo>
                  <a:cubicBezTo>
                    <a:pt x="701" y="1601"/>
                    <a:pt x="701" y="1668"/>
                    <a:pt x="701" y="1735"/>
                  </a:cubicBezTo>
                  <a:lnTo>
                    <a:pt x="701" y="2102"/>
                  </a:lnTo>
                  <a:cubicBezTo>
                    <a:pt x="701" y="2168"/>
                    <a:pt x="701" y="2235"/>
                    <a:pt x="668" y="2335"/>
                  </a:cubicBezTo>
                  <a:cubicBezTo>
                    <a:pt x="635" y="2368"/>
                    <a:pt x="601" y="2435"/>
                    <a:pt x="568" y="2468"/>
                  </a:cubicBezTo>
                  <a:cubicBezTo>
                    <a:pt x="535" y="2485"/>
                    <a:pt x="510" y="2493"/>
                    <a:pt x="493" y="2493"/>
                  </a:cubicBezTo>
                  <a:cubicBezTo>
                    <a:pt x="476" y="2493"/>
                    <a:pt x="468" y="2485"/>
                    <a:pt x="468" y="2468"/>
                  </a:cubicBezTo>
                  <a:cubicBezTo>
                    <a:pt x="435" y="2402"/>
                    <a:pt x="401" y="2335"/>
                    <a:pt x="435" y="2268"/>
                  </a:cubicBezTo>
                  <a:lnTo>
                    <a:pt x="435" y="1901"/>
                  </a:lnTo>
                  <a:cubicBezTo>
                    <a:pt x="435" y="1835"/>
                    <a:pt x="435" y="1768"/>
                    <a:pt x="468" y="1668"/>
                  </a:cubicBezTo>
                  <a:cubicBezTo>
                    <a:pt x="468" y="1635"/>
                    <a:pt x="501" y="1568"/>
                    <a:pt x="568" y="1534"/>
                  </a:cubicBezTo>
                  <a:cubicBezTo>
                    <a:pt x="585" y="1518"/>
                    <a:pt x="601" y="1509"/>
                    <a:pt x="618" y="1509"/>
                  </a:cubicBezTo>
                  <a:close/>
                  <a:moveTo>
                    <a:pt x="801" y="967"/>
                  </a:moveTo>
                  <a:cubicBezTo>
                    <a:pt x="701" y="967"/>
                    <a:pt x="635" y="1001"/>
                    <a:pt x="568" y="1034"/>
                  </a:cubicBezTo>
                  <a:cubicBezTo>
                    <a:pt x="468" y="1101"/>
                    <a:pt x="401" y="1168"/>
                    <a:pt x="301" y="1234"/>
                  </a:cubicBezTo>
                  <a:cubicBezTo>
                    <a:pt x="234" y="1334"/>
                    <a:pt x="201" y="1401"/>
                    <a:pt x="134" y="1501"/>
                  </a:cubicBezTo>
                  <a:cubicBezTo>
                    <a:pt x="101" y="1601"/>
                    <a:pt x="68" y="1701"/>
                    <a:pt x="34" y="1801"/>
                  </a:cubicBezTo>
                  <a:cubicBezTo>
                    <a:pt x="34" y="1901"/>
                    <a:pt x="1" y="2001"/>
                    <a:pt x="1" y="2135"/>
                  </a:cubicBezTo>
                  <a:cubicBezTo>
                    <a:pt x="1" y="2202"/>
                    <a:pt x="1" y="2268"/>
                    <a:pt x="1" y="2335"/>
                  </a:cubicBezTo>
                  <a:cubicBezTo>
                    <a:pt x="1" y="2402"/>
                    <a:pt x="1" y="2468"/>
                    <a:pt x="1" y="2535"/>
                  </a:cubicBezTo>
                  <a:cubicBezTo>
                    <a:pt x="1" y="2635"/>
                    <a:pt x="34" y="2702"/>
                    <a:pt x="34" y="2802"/>
                  </a:cubicBezTo>
                  <a:cubicBezTo>
                    <a:pt x="68" y="2869"/>
                    <a:pt x="101" y="2935"/>
                    <a:pt x="134" y="3002"/>
                  </a:cubicBezTo>
                  <a:cubicBezTo>
                    <a:pt x="201" y="3036"/>
                    <a:pt x="268" y="3069"/>
                    <a:pt x="301" y="3069"/>
                  </a:cubicBezTo>
                  <a:cubicBezTo>
                    <a:pt x="401" y="3036"/>
                    <a:pt x="468" y="3036"/>
                    <a:pt x="568" y="2969"/>
                  </a:cubicBezTo>
                  <a:cubicBezTo>
                    <a:pt x="635" y="2935"/>
                    <a:pt x="735" y="2869"/>
                    <a:pt x="801" y="2769"/>
                  </a:cubicBezTo>
                  <a:cubicBezTo>
                    <a:pt x="868" y="2702"/>
                    <a:pt x="902" y="2602"/>
                    <a:pt x="968" y="2535"/>
                  </a:cubicBezTo>
                  <a:cubicBezTo>
                    <a:pt x="1002" y="2435"/>
                    <a:pt x="1035" y="2335"/>
                    <a:pt x="1068" y="2235"/>
                  </a:cubicBezTo>
                  <a:cubicBezTo>
                    <a:pt x="1068" y="2102"/>
                    <a:pt x="1102" y="2001"/>
                    <a:pt x="1102" y="1901"/>
                  </a:cubicBezTo>
                  <a:lnTo>
                    <a:pt x="1102" y="1501"/>
                  </a:lnTo>
                  <a:cubicBezTo>
                    <a:pt x="1102" y="1401"/>
                    <a:pt x="1068" y="1301"/>
                    <a:pt x="1068" y="1201"/>
                  </a:cubicBezTo>
                  <a:cubicBezTo>
                    <a:pt x="1035" y="1134"/>
                    <a:pt x="1002" y="1101"/>
                    <a:pt x="968" y="1034"/>
                  </a:cubicBezTo>
                  <a:cubicBezTo>
                    <a:pt x="902" y="1001"/>
                    <a:pt x="868" y="967"/>
                    <a:pt x="801" y="967"/>
                  </a:cubicBezTo>
                  <a:close/>
                  <a:moveTo>
                    <a:pt x="2244" y="2477"/>
                  </a:moveTo>
                  <a:cubicBezTo>
                    <a:pt x="2261" y="2477"/>
                    <a:pt x="2269" y="2485"/>
                    <a:pt x="2269" y="2502"/>
                  </a:cubicBezTo>
                  <a:cubicBezTo>
                    <a:pt x="2303" y="2535"/>
                    <a:pt x="2336" y="2602"/>
                    <a:pt x="2303" y="2669"/>
                  </a:cubicBezTo>
                  <a:cubicBezTo>
                    <a:pt x="2336" y="2802"/>
                    <a:pt x="2336" y="2902"/>
                    <a:pt x="2303" y="3036"/>
                  </a:cubicBezTo>
                  <a:cubicBezTo>
                    <a:pt x="2303" y="3102"/>
                    <a:pt x="2303" y="3202"/>
                    <a:pt x="2269" y="3269"/>
                  </a:cubicBezTo>
                  <a:cubicBezTo>
                    <a:pt x="2269" y="3302"/>
                    <a:pt x="2236" y="3369"/>
                    <a:pt x="2169" y="3402"/>
                  </a:cubicBezTo>
                  <a:cubicBezTo>
                    <a:pt x="2152" y="3419"/>
                    <a:pt x="2136" y="3427"/>
                    <a:pt x="2119" y="3427"/>
                  </a:cubicBezTo>
                  <a:cubicBezTo>
                    <a:pt x="2102" y="3427"/>
                    <a:pt x="2086" y="3419"/>
                    <a:pt x="2069" y="3402"/>
                  </a:cubicBezTo>
                  <a:cubicBezTo>
                    <a:pt x="2036" y="3336"/>
                    <a:pt x="2036" y="3269"/>
                    <a:pt x="2036" y="3202"/>
                  </a:cubicBezTo>
                  <a:cubicBezTo>
                    <a:pt x="2036" y="3102"/>
                    <a:pt x="2036" y="2969"/>
                    <a:pt x="2036" y="2869"/>
                  </a:cubicBezTo>
                  <a:cubicBezTo>
                    <a:pt x="2036" y="2769"/>
                    <a:pt x="2036" y="2702"/>
                    <a:pt x="2069" y="2635"/>
                  </a:cubicBezTo>
                  <a:cubicBezTo>
                    <a:pt x="2102" y="2569"/>
                    <a:pt x="2136" y="2535"/>
                    <a:pt x="2169" y="2502"/>
                  </a:cubicBezTo>
                  <a:cubicBezTo>
                    <a:pt x="2202" y="2485"/>
                    <a:pt x="2227" y="2477"/>
                    <a:pt x="2244" y="2477"/>
                  </a:cubicBezTo>
                  <a:close/>
                  <a:moveTo>
                    <a:pt x="2403" y="1901"/>
                  </a:moveTo>
                  <a:cubicBezTo>
                    <a:pt x="2336" y="1935"/>
                    <a:pt x="2236" y="1935"/>
                    <a:pt x="2169" y="2001"/>
                  </a:cubicBezTo>
                  <a:cubicBezTo>
                    <a:pt x="2102" y="2035"/>
                    <a:pt x="2002" y="2102"/>
                    <a:pt x="1936" y="2202"/>
                  </a:cubicBezTo>
                  <a:cubicBezTo>
                    <a:pt x="1869" y="2268"/>
                    <a:pt x="1802" y="2368"/>
                    <a:pt x="1769" y="2435"/>
                  </a:cubicBezTo>
                  <a:cubicBezTo>
                    <a:pt x="1735" y="2535"/>
                    <a:pt x="1702" y="2635"/>
                    <a:pt x="1669" y="2735"/>
                  </a:cubicBezTo>
                  <a:cubicBezTo>
                    <a:pt x="1635" y="2835"/>
                    <a:pt x="1635" y="2969"/>
                    <a:pt x="1635" y="3069"/>
                  </a:cubicBezTo>
                  <a:lnTo>
                    <a:pt x="1635" y="3269"/>
                  </a:lnTo>
                  <a:lnTo>
                    <a:pt x="1635" y="3469"/>
                  </a:lnTo>
                  <a:cubicBezTo>
                    <a:pt x="1635" y="3569"/>
                    <a:pt x="1635" y="3669"/>
                    <a:pt x="1669" y="3736"/>
                  </a:cubicBezTo>
                  <a:cubicBezTo>
                    <a:pt x="1702" y="3803"/>
                    <a:pt x="1735" y="3869"/>
                    <a:pt x="1769" y="3936"/>
                  </a:cubicBezTo>
                  <a:cubicBezTo>
                    <a:pt x="1802" y="3970"/>
                    <a:pt x="1869" y="4003"/>
                    <a:pt x="1936" y="4003"/>
                  </a:cubicBezTo>
                  <a:cubicBezTo>
                    <a:pt x="2036" y="4003"/>
                    <a:pt x="2102" y="3970"/>
                    <a:pt x="2169" y="3936"/>
                  </a:cubicBezTo>
                  <a:cubicBezTo>
                    <a:pt x="2269" y="3869"/>
                    <a:pt x="2336" y="3803"/>
                    <a:pt x="2403" y="3736"/>
                  </a:cubicBezTo>
                  <a:cubicBezTo>
                    <a:pt x="2469" y="3636"/>
                    <a:pt x="2536" y="3569"/>
                    <a:pt x="2569" y="3469"/>
                  </a:cubicBezTo>
                  <a:cubicBezTo>
                    <a:pt x="2636" y="3369"/>
                    <a:pt x="2669" y="3269"/>
                    <a:pt x="2669" y="3169"/>
                  </a:cubicBezTo>
                  <a:cubicBezTo>
                    <a:pt x="2703" y="3069"/>
                    <a:pt x="2736" y="2935"/>
                    <a:pt x="2736" y="2835"/>
                  </a:cubicBezTo>
                  <a:cubicBezTo>
                    <a:pt x="2736" y="2702"/>
                    <a:pt x="2736" y="2569"/>
                    <a:pt x="2736" y="2435"/>
                  </a:cubicBezTo>
                  <a:lnTo>
                    <a:pt x="2703" y="2435"/>
                  </a:lnTo>
                  <a:cubicBezTo>
                    <a:pt x="2703" y="2335"/>
                    <a:pt x="2703" y="2235"/>
                    <a:pt x="2669" y="2168"/>
                  </a:cubicBezTo>
                  <a:cubicBezTo>
                    <a:pt x="2669" y="2102"/>
                    <a:pt x="2636" y="2035"/>
                    <a:pt x="2569" y="1968"/>
                  </a:cubicBezTo>
                  <a:cubicBezTo>
                    <a:pt x="2536" y="1935"/>
                    <a:pt x="2469" y="1901"/>
                    <a:pt x="2403" y="1901"/>
                  </a:cubicBezTo>
                  <a:close/>
                  <a:moveTo>
                    <a:pt x="2369" y="0"/>
                  </a:moveTo>
                  <a:lnTo>
                    <a:pt x="2102" y="167"/>
                  </a:lnTo>
                  <a:cubicBezTo>
                    <a:pt x="2069" y="200"/>
                    <a:pt x="2036" y="234"/>
                    <a:pt x="2002" y="234"/>
                  </a:cubicBezTo>
                  <a:cubicBezTo>
                    <a:pt x="2002" y="267"/>
                    <a:pt x="1969" y="300"/>
                    <a:pt x="1969" y="367"/>
                  </a:cubicBezTo>
                  <a:lnTo>
                    <a:pt x="268" y="4803"/>
                  </a:lnTo>
                  <a:lnTo>
                    <a:pt x="268" y="4870"/>
                  </a:lnTo>
                  <a:cubicBezTo>
                    <a:pt x="268" y="4904"/>
                    <a:pt x="268" y="4937"/>
                    <a:pt x="268" y="4937"/>
                  </a:cubicBezTo>
                  <a:lnTo>
                    <a:pt x="334" y="4937"/>
                  </a:lnTo>
                  <a:lnTo>
                    <a:pt x="635" y="4803"/>
                  </a:lnTo>
                  <a:cubicBezTo>
                    <a:pt x="668" y="4770"/>
                    <a:pt x="668" y="4737"/>
                    <a:pt x="701" y="4737"/>
                  </a:cubicBezTo>
                  <a:cubicBezTo>
                    <a:pt x="701" y="4670"/>
                    <a:pt x="735" y="4637"/>
                    <a:pt x="735" y="4603"/>
                  </a:cubicBezTo>
                  <a:lnTo>
                    <a:pt x="2469" y="133"/>
                  </a:lnTo>
                  <a:cubicBezTo>
                    <a:pt x="2469" y="133"/>
                    <a:pt x="2469" y="100"/>
                    <a:pt x="2469" y="100"/>
                  </a:cubicBezTo>
                  <a:cubicBezTo>
                    <a:pt x="2469" y="100"/>
                    <a:pt x="2469" y="67"/>
                    <a:pt x="2469" y="67"/>
                  </a:cubicBezTo>
                  <a:cubicBezTo>
                    <a:pt x="2469" y="33"/>
                    <a:pt x="2469" y="33"/>
                    <a:pt x="24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329;p75">
              <a:extLst>
                <a:ext uri="{FF2B5EF4-FFF2-40B4-BE49-F238E27FC236}">
                  <a16:creationId xmlns:a16="http://schemas.microsoft.com/office/drawing/2014/main" id="{58A8F843-DF90-724E-FAE9-D28A427C5156}"/>
                </a:ext>
              </a:extLst>
            </p:cNvPr>
            <p:cNvSpPr/>
            <p:nvPr/>
          </p:nvSpPr>
          <p:spPr>
            <a:xfrm>
              <a:off x="4224025" y="2798275"/>
              <a:ext cx="42550" cy="73425"/>
            </a:xfrm>
            <a:custGeom>
              <a:avLst/>
              <a:gdLst/>
              <a:ahLst/>
              <a:cxnLst/>
              <a:rect l="l" t="t" r="r" b="b"/>
              <a:pathLst>
                <a:path w="1702" h="2937" extrusionOk="0">
                  <a:moveTo>
                    <a:pt x="1702" y="1"/>
                  </a:moveTo>
                  <a:lnTo>
                    <a:pt x="0" y="968"/>
                  </a:lnTo>
                  <a:lnTo>
                    <a:pt x="0" y="2936"/>
                  </a:lnTo>
                  <a:lnTo>
                    <a:pt x="1702" y="1969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330;p75">
              <a:extLst>
                <a:ext uri="{FF2B5EF4-FFF2-40B4-BE49-F238E27FC236}">
                  <a16:creationId xmlns:a16="http://schemas.microsoft.com/office/drawing/2014/main" id="{ABE00150-779C-7D4D-46D6-E3A620CC4841}"/>
                </a:ext>
              </a:extLst>
            </p:cNvPr>
            <p:cNvSpPr/>
            <p:nvPr/>
          </p:nvSpPr>
          <p:spPr>
            <a:xfrm>
              <a:off x="4456675" y="2664025"/>
              <a:ext cx="41725" cy="73400"/>
            </a:xfrm>
            <a:custGeom>
              <a:avLst/>
              <a:gdLst/>
              <a:ahLst/>
              <a:cxnLst/>
              <a:rect l="l" t="t" r="r" b="b"/>
              <a:pathLst>
                <a:path w="1669" h="2936" extrusionOk="0">
                  <a:moveTo>
                    <a:pt x="1669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1669" y="196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331;p75">
              <a:extLst>
                <a:ext uri="{FF2B5EF4-FFF2-40B4-BE49-F238E27FC236}">
                  <a16:creationId xmlns:a16="http://schemas.microsoft.com/office/drawing/2014/main" id="{80251A49-B300-D416-5BC1-8784165C1DE1}"/>
                </a:ext>
              </a:extLst>
            </p:cNvPr>
            <p:cNvSpPr/>
            <p:nvPr/>
          </p:nvSpPr>
          <p:spPr>
            <a:xfrm>
              <a:off x="4456675" y="2664025"/>
              <a:ext cx="41725" cy="73400"/>
            </a:xfrm>
            <a:custGeom>
              <a:avLst/>
              <a:gdLst/>
              <a:ahLst/>
              <a:cxnLst/>
              <a:rect l="l" t="t" r="r" b="b"/>
              <a:pathLst>
                <a:path w="1669" h="2936" extrusionOk="0">
                  <a:moveTo>
                    <a:pt x="1669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1669" y="1968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332;p75">
              <a:extLst>
                <a:ext uri="{FF2B5EF4-FFF2-40B4-BE49-F238E27FC236}">
                  <a16:creationId xmlns:a16="http://schemas.microsoft.com/office/drawing/2014/main" id="{2986739A-2ECA-C7FA-9B35-CF70A95031A7}"/>
                </a:ext>
              </a:extLst>
            </p:cNvPr>
            <p:cNvSpPr/>
            <p:nvPr/>
          </p:nvSpPr>
          <p:spPr>
            <a:xfrm>
              <a:off x="4287400" y="2730100"/>
              <a:ext cx="127625" cy="88025"/>
            </a:xfrm>
            <a:custGeom>
              <a:avLst/>
              <a:gdLst/>
              <a:ahLst/>
              <a:cxnLst/>
              <a:rect l="l" t="t" r="r" b="b"/>
              <a:pathLst>
                <a:path w="5105" h="3521" extrusionOk="0">
                  <a:moveTo>
                    <a:pt x="4840" y="0"/>
                  </a:moveTo>
                  <a:cubicBezTo>
                    <a:pt x="4776" y="0"/>
                    <a:pt x="4707" y="19"/>
                    <a:pt x="4637" y="59"/>
                  </a:cubicBezTo>
                  <a:lnTo>
                    <a:pt x="434" y="2494"/>
                  </a:lnTo>
                  <a:cubicBezTo>
                    <a:pt x="201" y="2628"/>
                    <a:pt x="34" y="2928"/>
                    <a:pt x="0" y="3228"/>
                  </a:cubicBezTo>
                  <a:cubicBezTo>
                    <a:pt x="0" y="3415"/>
                    <a:pt x="115" y="3520"/>
                    <a:pt x="265" y="3520"/>
                  </a:cubicBezTo>
                  <a:cubicBezTo>
                    <a:pt x="328" y="3520"/>
                    <a:pt x="398" y="3501"/>
                    <a:pt x="467" y="3462"/>
                  </a:cubicBezTo>
                  <a:lnTo>
                    <a:pt x="4637" y="1026"/>
                  </a:lnTo>
                  <a:cubicBezTo>
                    <a:pt x="4904" y="860"/>
                    <a:pt x="5071" y="593"/>
                    <a:pt x="5104" y="293"/>
                  </a:cubicBezTo>
                  <a:cubicBezTo>
                    <a:pt x="5104" y="105"/>
                    <a:pt x="4989" y="0"/>
                    <a:pt x="48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333;p75">
              <a:extLst>
                <a:ext uri="{FF2B5EF4-FFF2-40B4-BE49-F238E27FC236}">
                  <a16:creationId xmlns:a16="http://schemas.microsoft.com/office/drawing/2014/main" id="{6502A050-0092-07D4-7BA0-30C71C010B4B}"/>
                </a:ext>
              </a:extLst>
            </p:cNvPr>
            <p:cNvSpPr/>
            <p:nvPr/>
          </p:nvSpPr>
          <p:spPr>
            <a:xfrm>
              <a:off x="4520075" y="2595825"/>
              <a:ext cx="126775" cy="88025"/>
            </a:xfrm>
            <a:custGeom>
              <a:avLst/>
              <a:gdLst/>
              <a:ahLst/>
              <a:cxnLst/>
              <a:rect l="l" t="t" r="r" b="b"/>
              <a:pathLst>
                <a:path w="5071" h="3521" extrusionOk="0">
                  <a:moveTo>
                    <a:pt x="4832" y="1"/>
                  </a:moveTo>
                  <a:cubicBezTo>
                    <a:pt x="4773" y="1"/>
                    <a:pt x="4706" y="20"/>
                    <a:pt x="4637" y="60"/>
                  </a:cubicBezTo>
                  <a:lnTo>
                    <a:pt x="434" y="2495"/>
                  </a:lnTo>
                  <a:cubicBezTo>
                    <a:pt x="167" y="2661"/>
                    <a:pt x="33" y="2928"/>
                    <a:pt x="0" y="3228"/>
                  </a:cubicBezTo>
                  <a:cubicBezTo>
                    <a:pt x="0" y="3416"/>
                    <a:pt x="99" y="3521"/>
                    <a:pt x="250" y="3521"/>
                  </a:cubicBezTo>
                  <a:cubicBezTo>
                    <a:pt x="314" y="3521"/>
                    <a:pt x="387" y="3502"/>
                    <a:pt x="467" y="3462"/>
                  </a:cubicBezTo>
                  <a:lnTo>
                    <a:pt x="4637" y="1027"/>
                  </a:lnTo>
                  <a:cubicBezTo>
                    <a:pt x="4904" y="893"/>
                    <a:pt x="5070" y="593"/>
                    <a:pt x="5070" y="293"/>
                  </a:cubicBezTo>
                  <a:cubicBezTo>
                    <a:pt x="5070" y="106"/>
                    <a:pt x="4972" y="1"/>
                    <a:pt x="48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334;p75">
              <a:extLst>
                <a:ext uri="{FF2B5EF4-FFF2-40B4-BE49-F238E27FC236}">
                  <a16:creationId xmlns:a16="http://schemas.microsoft.com/office/drawing/2014/main" id="{E07C5070-A1D4-91D4-7A44-00605E1000E2}"/>
                </a:ext>
              </a:extLst>
            </p:cNvPr>
            <p:cNvSpPr/>
            <p:nvPr/>
          </p:nvSpPr>
          <p:spPr>
            <a:xfrm>
              <a:off x="4504225" y="717225"/>
              <a:ext cx="104500" cy="62975"/>
            </a:xfrm>
            <a:custGeom>
              <a:avLst/>
              <a:gdLst/>
              <a:ahLst/>
              <a:cxnLst/>
              <a:rect l="l" t="t" r="r" b="b"/>
              <a:pathLst>
                <a:path w="4180" h="2519" extrusionOk="0">
                  <a:moveTo>
                    <a:pt x="3838" y="1"/>
                  </a:moveTo>
                  <a:cubicBezTo>
                    <a:pt x="3795" y="1"/>
                    <a:pt x="3749" y="15"/>
                    <a:pt x="3703" y="50"/>
                  </a:cubicBezTo>
                  <a:lnTo>
                    <a:pt x="134" y="2118"/>
                  </a:lnTo>
                  <a:cubicBezTo>
                    <a:pt x="34" y="2185"/>
                    <a:pt x="0" y="2318"/>
                    <a:pt x="67" y="2418"/>
                  </a:cubicBezTo>
                  <a:cubicBezTo>
                    <a:pt x="100" y="2485"/>
                    <a:pt x="167" y="2518"/>
                    <a:pt x="267" y="2518"/>
                  </a:cubicBezTo>
                  <a:lnTo>
                    <a:pt x="367" y="2518"/>
                  </a:lnTo>
                  <a:lnTo>
                    <a:pt x="3903" y="450"/>
                  </a:lnTo>
                  <a:cubicBezTo>
                    <a:pt x="4179" y="340"/>
                    <a:pt x="4044" y="1"/>
                    <a:pt x="38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335;p75">
              <a:extLst>
                <a:ext uri="{FF2B5EF4-FFF2-40B4-BE49-F238E27FC236}">
                  <a16:creationId xmlns:a16="http://schemas.microsoft.com/office/drawing/2014/main" id="{5FA99F31-3F00-11BD-5473-F0B98CCD8AED}"/>
                </a:ext>
              </a:extLst>
            </p:cNvPr>
            <p:cNvSpPr/>
            <p:nvPr/>
          </p:nvSpPr>
          <p:spPr>
            <a:xfrm>
              <a:off x="4504225" y="757625"/>
              <a:ext cx="101750" cy="61750"/>
            </a:xfrm>
            <a:custGeom>
              <a:avLst/>
              <a:gdLst/>
              <a:ahLst/>
              <a:cxnLst/>
              <a:rect l="l" t="t" r="r" b="b"/>
              <a:pathLst>
                <a:path w="4070" h="2470" extrusionOk="0">
                  <a:moveTo>
                    <a:pt x="3817" y="0"/>
                  </a:moveTo>
                  <a:cubicBezTo>
                    <a:pt x="3778" y="0"/>
                    <a:pt x="3738" y="11"/>
                    <a:pt x="3703" y="35"/>
                  </a:cubicBezTo>
                  <a:lnTo>
                    <a:pt x="134" y="2070"/>
                  </a:lnTo>
                  <a:cubicBezTo>
                    <a:pt x="34" y="2136"/>
                    <a:pt x="0" y="2270"/>
                    <a:pt x="67" y="2370"/>
                  </a:cubicBezTo>
                  <a:cubicBezTo>
                    <a:pt x="100" y="2437"/>
                    <a:pt x="167" y="2470"/>
                    <a:pt x="267" y="2470"/>
                  </a:cubicBezTo>
                  <a:lnTo>
                    <a:pt x="367" y="2470"/>
                  </a:lnTo>
                  <a:lnTo>
                    <a:pt x="3936" y="402"/>
                  </a:lnTo>
                  <a:cubicBezTo>
                    <a:pt x="4037" y="335"/>
                    <a:pt x="4070" y="202"/>
                    <a:pt x="4003" y="102"/>
                  </a:cubicBezTo>
                  <a:cubicBezTo>
                    <a:pt x="3960" y="37"/>
                    <a:pt x="3889" y="0"/>
                    <a:pt x="38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336;p75">
              <a:extLst>
                <a:ext uri="{FF2B5EF4-FFF2-40B4-BE49-F238E27FC236}">
                  <a16:creationId xmlns:a16="http://schemas.microsoft.com/office/drawing/2014/main" id="{5C720905-F79B-562D-C855-7F2996DA8567}"/>
                </a:ext>
              </a:extLst>
            </p:cNvPr>
            <p:cNvSpPr/>
            <p:nvPr/>
          </p:nvSpPr>
          <p:spPr>
            <a:xfrm>
              <a:off x="4504225" y="796525"/>
              <a:ext cx="101750" cy="62050"/>
            </a:xfrm>
            <a:custGeom>
              <a:avLst/>
              <a:gdLst/>
              <a:ahLst/>
              <a:cxnLst/>
              <a:rect l="l" t="t" r="r" b="b"/>
              <a:pathLst>
                <a:path w="4070" h="2482" extrusionOk="0">
                  <a:moveTo>
                    <a:pt x="3783" y="1"/>
                  </a:moveTo>
                  <a:cubicBezTo>
                    <a:pt x="3755" y="1"/>
                    <a:pt x="3728" y="5"/>
                    <a:pt x="3703" y="13"/>
                  </a:cubicBezTo>
                  <a:lnTo>
                    <a:pt x="134" y="2081"/>
                  </a:lnTo>
                  <a:cubicBezTo>
                    <a:pt x="34" y="2148"/>
                    <a:pt x="0" y="2282"/>
                    <a:pt x="67" y="2382"/>
                  </a:cubicBezTo>
                  <a:cubicBezTo>
                    <a:pt x="100" y="2448"/>
                    <a:pt x="167" y="2482"/>
                    <a:pt x="267" y="2482"/>
                  </a:cubicBezTo>
                  <a:cubicBezTo>
                    <a:pt x="301" y="2482"/>
                    <a:pt x="334" y="2482"/>
                    <a:pt x="367" y="2448"/>
                  </a:cubicBezTo>
                  <a:lnTo>
                    <a:pt x="3936" y="414"/>
                  </a:lnTo>
                  <a:cubicBezTo>
                    <a:pt x="4037" y="347"/>
                    <a:pt x="4070" y="213"/>
                    <a:pt x="4003" y="113"/>
                  </a:cubicBezTo>
                  <a:cubicBezTo>
                    <a:pt x="3953" y="38"/>
                    <a:pt x="3866" y="1"/>
                    <a:pt x="37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337;p75">
              <a:extLst>
                <a:ext uri="{FF2B5EF4-FFF2-40B4-BE49-F238E27FC236}">
                  <a16:creationId xmlns:a16="http://schemas.microsoft.com/office/drawing/2014/main" id="{1BBF1D81-9E59-C74E-DAEE-2AAEFC3D3755}"/>
                </a:ext>
              </a:extLst>
            </p:cNvPr>
            <p:cNvSpPr/>
            <p:nvPr/>
          </p:nvSpPr>
          <p:spPr>
            <a:xfrm>
              <a:off x="4687100" y="660225"/>
              <a:ext cx="67325" cy="62425"/>
            </a:xfrm>
            <a:custGeom>
              <a:avLst/>
              <a:gdLst/>
              <a:ahLst/>
              <a:cxnLst/>
              <a:rect l="l" t="t" r="r" b="b"/>
              <a:pathLst>
                <a:path w="2693" h="2497" extrusionOk="0">
                  <a:moveTo>
                    <a:pt x="366" y="0"/>
                  </a:moveTo>
                  <a:cubicBezTo>
                    <a:pt x="172" y="0"/>
                    <a:pt x="0" y="245"/>
                    <a:pt x="157" y="428"/>
                  </a:cubicBezTo>
                  <a:lnTo>
                    <a:pt x="2225" y="2430"/>
                  </a:lnTo>
                  <a:cubicBezTo>
                    <a:pt x="2292" y="2463"/>
                    <a:pt x="2326" y="2497"/>
                    <a:pt x="2426" y="2497"/>
                  </a:cubicBezTo>
                  <a:cubicBezTo>
                    <a:pt x="2492" y="2497"/>
                    <a:pt x="2526" y="2463"/>
                    <a:pt x="2592" y="2430"/>
                  </a:cubicBezTo>
                  <a:cubicBezTo>
                    <a:pt x="2692" y="2296"/>
                    <a:pt x="2692" y="2163"/>
                    <a:pt x="2592" y="2063"/>
                  </a:cubicBezTo>
                  <a:lnTo>
                    <a:pt x="524" y="61"/>
                  </a:lnTo>
                  <a:cubicBezTo>
                    <a:pt x="474" y="18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338;p75">
              <a:extLst>
                <a:ext uri="{FF2B5EF4-FFF2-40B4-BE49-F238E27FC236}">
                  <a16:creationId xmlns:a16="http://schemas.microsoft.com/office/drawing/2014/main" id="{A18F381E-901A-8CCC-D70D-8BFF503B6D13}"/>
                </a:ext>
              </a:extLst>
            </p:cNvPr>
            <p:cNvSpPr/>
            <p:nvPr/>
          </p:nvSpPr>
          <p:spPr>
            <a:xfrm>
              <a:off x="4688525" y="630250"/>
              <a:ext cx="65900" cy="122425"/>
            </a:xfrm>
            <a:custGeom>
              <a:avLst/>
              <a:gdLst/>
              <a:ahLst/>
              <a:cxnLst/>
              <a:rect l="l" t="t" r="r" b="b"/>
              <a:pathLst>
                <a:path w="2636" h="4897" extrusionOk="0">
                  <a:moveTo>
                    <a:pt x="2357" y="0"/>
                  </a:moveTo>
                  <a:cubicBezTo>
                    <a:pt x="2255" y="0"/>
                    <a:pt x="2160" y="62"/>
                    <a:pt x="2135" y="160"/>
                  </a:cubicBezTo>
                  <a:lnTo>
                    <a:pt x="67" y="4529"/>
                  </a:lnTo>
                  <a:cubicBezTo>
                    <a:pt x="0" y="4630"/>
                    <a:pt x="67" y="4796"/>
                    <a:pt x="200" y="4863"/>
                  </a:cubicBezTo>
                  <a:cubicBezTo>
                    <a:pt x="234" y="4863"/>
                    <a:pt x="267" y="4896"/>
                    <a:pt x="300" y="4896"/>
                  </a:cubicBezTo>
                  <a:cubicBezTo>
                    <a:pt x="401" y="4896"/>
                    <a:pt x="467" y="4830"/>
                    <a:pt x="534" y="4763"/>
                  </a:cubicBezTo>
                  <a:lnTo>
                    <a:pt x="2602" y="393"/>
                  </a:lnTo>
                  <a:cubicBezTo>
                    <a:pt x="2635" y="260"/>
                    <a:pt x="2602" y="93"/>
                    <a:pt x="2469" y="26"/>
                  </a:cubicBezTo>
                  <a:cubicBezTo>
                    <a:pt x="2433" y="8"/>
                    <a:pt x="2395" y="0"/>
                    <a:pt x="23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339;p75">
              <a:extLst>
                <a:ext uri="{FF2B5EF4-FFF2-40B4-BE49-F238E27FC236}">
                  <a16:creationId xmlns:a16="http://schemas.microsoft.com/office/drawing/2014/main" id="{A905EE42-0162-F86A-54BD-324777E31BD6}"/>
                </a:ext>
              </a:extLst>
            </p:cNvPr>
            <p:cNvSpPr/>
            <p:nvPr/>
          </p:nvSpPr>
          <p:spPr>
            <a:xfrm>
              <a:off x="3494325" y="847625"/>
              <a:ext cx="897350" cy="591775"/>
            </a:xfrm>
            <a:custGeom>
              <a:avLst/>
              <a:gdLst/>
              <a:ahLst/>
              <a:cxnLst/>
              <a:rect l="l" t="t" r="r" b="b"/>
              <a:pathLst>
                <a:path w="35894" h="23671" extrusionOk="0">
                  <a:moveTo>
                    <a:pt x="34695" y="0"/>
                  </a:moveTo>
                  <a:cubicBezTo>
                    <a:pt x="34375" y="0"/>
                    <a:pt x="34010" y="109"/>
                    <a:pt x="33625" y="338"/>
                  </a:cubicBezTo>
                  <a:lnTo>
                    <a:pt x="2269" y="18451"/>
                  </a:lnTo>
                  <a:cubicBezTo>
                    <a:pt x="935" y="19285"/>
                    <a:pt x="101" y="20652"/>
                    <a:pt x="1" y="22220"/>
                  </a:cubicBezTo>
                  <a:cubicBezTo>
                    <a:pt x="1" y="23146"/>
                    <a:pt x="483" y="23670"/>
                    <a:pt x="1202" y="23670"/>
                  </a:cubicBezTo>
                  <a:cubicBezTo>
                    <a:pt x="1518" y="23670"/>
                    <a:pt x="1881" y="23569"/>
                    <a:pt x="2269" y="23354"/>
                  </a:cubicBezTo>
                  <a:lnTo>
                    <a:pt x="33625" y="5241"/>
                  </a:lnTo>
                  <a:cubicBezTo>
                    <a:pt x="34926" y="4407"/>
                    <a:pt x="35760" y="3006"/>
                    <a:pt x="35893" y="1472"/>
                  </a:cubicBezTo>
                  <a:cubicBezTo>
                    <a:pt x="35893" y="531"/>
                    <a:pt x="35403" y="0"/>
                    <a:pt x="346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340;p75">
              <a:extLst>
                <a:ext uri="{FF2B5EF4-FFF2-40B4-BE49-F238E27FC236}">
                  <a16:creationId xmlns:a16="http://schemas.microsoft.com/office/drawing/2014/main" id="{A7F4E880-D24E-162F-95DD-68B99E622704}"/>
                </a:ext>
              </a:extLst>
            </p:cNvPr>
            <p:cNvSpPr/>
            <p:nvPr/>
          </p:nvSpPr>
          <p:spPr>
            <a:xfrm>
              <a:off x="3486825" y="840600"/>
              <a:ext cx="912350" cy="604225"/>
            </a:xfrm>
            <a:custGeom>
              <a:avLst/>
              <a:gdLst/>
              <a:ahLst/>
              <a:cxnLst/>
              <a:rect l="l" t="t" r="r" b="b"/>
              <a:pathLst>
                <a:path w="36494" h="24169" extrusionOk="0">
                  <a:moveTo>
                    <a:pt x="34992" y="519"/>
                  </a:moveTo>
                  <a:cubicBezTo>
                    <a:pt x="35159" y="519"/>
                    <a:pt x="35292" y="585"/>
                    <a:pt x="35426" y="652"/>
                  </a:cubicBezTo>
                  <a:cubicBezTo>
                    <a:pt x="35793" y="919"/>
                    <a:pt x="35960" y="1319"/>
                    <a:pt x="35926" y="1753"/>
                  </a:cubicBezTo>
                  <a:cubicBezTo>
                    <a:pt x="35793" y="3187"/>
                    <a:pt x="35026" y="4488"/>
                    <a:pt x="33791" y="5255"/>
                  </a:cubicBezTo>
                  <a:lnTo>
                    <a:pt x="2436" y="23368"/>
                  </a:lnTo>
                  <a:cubicBezTo>
                    <a:pt x="2189" y="23553"/>
                    <a:pt x="1892" y="23650"/>
                    <a:pt x="1591" y="23650"/>
                  </a:cubicBezTo>
                  <a:cubicBezTo>
                    <a:pt x="1403" y="23650"/>
                    <a:pt x="1214" y="23612"/>
                    <a:pt x="1035" y="23535"/>
                  </a:cubicBezTo>
                  <a:cubicBezTo>
                    <a:pt x="701" y="23302"/>
                    <a:pt x="501" y="22868"/>
                    <a:pt x="568" y="22434"/>
                  </a:cubicBezTo>
                  <a:cubicBezTo>
                    <a:pt x="668" y="21000"/>
                    <a:pt x="1468" y="19699"/>
                    <a:pt x="2703" y="18932"/>
                  </a:cubicBezTo>
                  <a:lnTo>
                    <a:pt x="34058" y="819"/>
                  </a:lnTo>
                  <a:cubicBezTo>
                    <a:pt x="34325" y="652"/>
                    <a:pt x="34659" y="552"/>
                    <a:pt x="34992" y="519"/>
                  </a:cubicBezTo>
                  <a:close/>
                  <a:moveTo>
                    <a:pt x="35002" y="1"/>
                  </a:moveTo>
                  <a:cubicBezTo>
                    <a:pt x="34635" y="1"/>
                    <a:pt x="34225" y="129"/>
                    <a:pt x="33791" y="385"/>
                  </a:cubicBezTo>
                  <a:lnTo>
                    <a:pt x="2436" y="18498"/>
                  </a:lnTo>
                  <a:cubicBezTo>
                    <a:pt x="1101" y="19232"/>
                    <a:pt x="34" y="21033"/>
                    <a:pt x="34" y="22434"/>
                  </a:cubicBezTo>
                  <a:cubicBezTo>
                    <a:pt x="1" y="23068"/>
                    <a:pt x="267" y="23635"/>
                    <a:pt x="801" y="24002"/>
                  </a:cubicBezTo>
                  <a:cubicBezTo>
                    <a:pt x="1001" y="24102"/>
                    <a:pt x="1235" y="24169"/>
                    <a:pt x="1502" y="24169"/>
                  </a:cubicBezTo>
                  <a:cubicBezTo>
                    <a:pt x="1902" y="24169"/>
                    <a:pt x="2336" y="24035"/>
                    <a:pt x="2703" y="23802"/>
                  </a:cubicBezTo>
                  <a:lnTo>
                    <a:pt x="34058" y="5722"/>
                  </a:lnTo>
                  <a:cubicBezTo>
                    <a:pt x="35459" y="4855"/>
                    <a:pt x="36327" y="3387"/>
                    <a:pt x="36427" y="1753"/>
                  </a:cubicBezTo>
                  <a:cubicBezTo>
                    <a:pt x="36493" y="1119"/>
                    <a:pt x="36226" y="519"/>
                    <a:pt x="35693" y="185"/>
                  </a:cubicBezTo>
                  <a:cubicBezTo>
                    <a:pt x="35488" y="62"/>
                    <a:pt x="35255" y="1"/>
                    <a:pt x="3500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341;p75">
              <a:extLst>
                <a:ext uri="{FF2B5EF4-FFF2-40B4-BE49-F238E27FC236}">
                  <a16:creationId xmlns:a16="http://schemas.microsoft.com/office/drawing/2014/main" id="{2B8891E5-AF29-9057-F9B2-D351C2B4723A}"/>
                </a:ext>
              </a:extLst>
            </p:cNvPr>
            <p:cNvSpPr/>
            <p:nvPr/>
          </p:nvSpPr>
          <p:spPr>
            <a:xfrm>
              <a:off x="4281550" y="887850"/>
              <a:ext cx="71750" cy="84150"/>
            </a:xfrm>
            <a:custGeom>
              <a:avLst/>
              <a:gdLst/>
              <a:ahLst/>
              <a:cxnLst/>
              <a:rect l="l" t="t" r="r" b="b"/>
              <a:pathLst>
                <a:path w="2870" h="3366" extrusionOk="0">
                  <a:moveTo>
                    <a:pt x="1469" y="363"/>
                  </a:moveTo>
                  <a:cubicBezTo>
                    <a:pt x="1502" y="363"/>
                    <a:pt x="1569" y="363"/>
                    <a:pt x="1602" y="397"/>
                  </a:cubicBezTo>
                  <a:cubicBezTo>
                    <a:pt x="1802" y="597"/>
                    <a:pt x="1869" y="864"/>
                    <a:pt x="1869" y="1130"/>
                  </a:cubicBezTo>
                  <a:cubicBezTo>
                    <a:pt x="1869" y="1798"/>
                    <a:pt x="1569" y="2431"/>
                    <a:pt x="1068" y="2898"/>
                  </a:cubicBezTo>
                  <a:cubicBezTo>
                    <a:pt x="1013" y="2953"/>
                    <a:pt x="938" y="2978"/>
                    <a:pt x="865" y="2978"/>
                  </a:cubicBezTo>
                  <a:cubicBezTo>
                    <a:pt x="805" y="2978"/>
                    <a:pt x="746" y="2962"/>
                    <a:pt x="701" y="2932"/>
                  </a:cubicBezTo>
                  <a:cubicBezTo>
                    <a:pt x="501" y="2765"/>
                    <a:pt x="401" y="2465"/>
                    <a:pt x="435" y="2198"/>
                  </a:cubicBezTo>
                  <a:cubicBezTo>
                    <a:pt x="401" y="1531"/>
                    <a:pt x="701" y="864"/>
                    <a:pt x="1235" y="430"/>
                  </a:cubicBezTo>
                  <a:cubicBezTo>
                    <a:pt x="1302" y="397"/>
                    <a:pt x="1369" y="363"/>
                    <a:pt x="1469" y="363"/>
                  </a:cubicBezTo>
                  <a:close/>
                  <a:moveTo>
                    <a:pt x="1426" y="0"/>
                  </a:moveTo>
                  <a:cubicBezTo>
                    <a:pt x="1298" y="0"/>
                    <a:pt x="1174" y="42"/>
                    <a:pt x="1068" y="130"/>
                  </a:cubicBezTo>
                  <a:cubicBezTo>
                    <a:pt x="501" y="430"/>
                    <a:pt x="68" y="1364"/>
                    <a:pt x="68" y="2198"/>
                  </a:cubicBezTo>
                  <a:cubicBezTo>
                    <a:pt x="1" y="2598"/>
                    <a:pt x="168" y="3032"/>
                    <a:pt x="501" y="3265"/>
                  </a:cubicBezTo>
                  <a:cubicBezTo>
                    <a:pt x="601" y="3332"/>
                    <a:pt x="735" y="3365"/>
                    <a:pt x="835" y="3365"/>
                  </a:cubicBezTo>
                  <a:cubicBezTo>
                    <a:pt x="968" y="3365"/>
                    <a:pt x="1135" y="3299"/>
                    <a:pt x="1235" y="3232"/>
                  </a:cubicBezTo>
                  <a:cubicBezTo>
                    <a:pt x="1635" y="2965"/>
                    <a:pt x="1902" y="2598"/>
                    <a:pt x="2069" y="2164"/>
                  </a:cubicBezTo>
                  <a:lnTo>
                    <a:pt x="2569" y="2298"/>
                  </a:lnTo>
                  <a:lnTo>
                    <a:pt x="2603" y="2298"/>
                  </a:lnTo>
                  <a:cubicBezTo>
                    <a:pt x="2803" y="2298"/>
                    <a:pt x="2870" y="2031"/>
                    <a:pt x="2670" y="1931"/>
                  </a:cubicBezTo>
                  <a:lnTo>
                    <a:pt x="2670" y="1931"/>
                  </a:lnTo>
                  <a:lnTo>
                    <a:pt x="2670" y="1964"/>
                  </a:lnTo>
                  <a:lnTo>
                    <a:pt x="2169" y="1798"/>
                  </a:lnTo>
                  <a:cubicBezTo>
                    <a:pt x="2203" y="1597"/>
                    <a:pt x="2236" y="1364"/>
                    <a:pt x="2236" y="1164"/>
                  </a:cubicBezTo>
                  <a:cubicBezTo>
                    <a:pt x="2303" y="730"/>
                    <a:pt x="2102" y="330"/>
                    <a:pt x="1769" y="96"/>
                  </a:cubicBezTo>
                  <a:cubicBezTo>
                    <a:pt x="1659" y="33"/>
                    <a:pt x="1541" y="0"/>
                    <a:pt x="14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342;p75">
              <a:extLst>
                <a:ext uri="{FF2B5EF4-FFF2-40B4-BE49-F238E27FC236}">
                  <a16:creationId xmlns:a16="http://schemas.microsoft.com/office/drawing/2014/main" id="{BCB07733-B61E-1D40-B22E-C63BD17C4072}"/>
                </a:ext>
              </a:extLst>
            </p:cNvPr>
            <p:cNvSpPr/>
            <p:nvPr/>
          </p:nvSpPr>
          <p:spPr>
            <a:xfrm>
              <a:off x="2831350" y="396475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5" y="625"/>
                    <a:pt x="3270" y="1876"/>
                  </a:cubicBezTo>
                  <a:cubicBezTo>
                    <a:pt x="2202" y="2443"/>
                    <a:pt x="1268" y="3311"/>
                    <a:pt x="635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214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49" y="9782"/>
                    <a:pt x="22250" y="8214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3"/>
                    <a:pt x="19048" y="1876"/>
                  </a:cubicBezTo>
                  <a:cubicBezTo>
                    <a:pt x="16880" y="625"/>
                    <a:pt x="14028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343;p75">
              <a:extLst>
                <a:ext uri="{FF2B5EF4-FFF2-40B4-BE49-F238E27FC236}">
                  <a16:creationId xmlns:a16="http://schemas.microsoft.com/office/drawing/2014/main" id="{BA200D40-0014-E653-2357-E4251277A6D3}"/>
                </a:ext>
              </a:extLst>
            </p:cNvPr>
            <p:cNvSpPr/>
            <p:nvPr/>
          </p:nvSpPr>
          <p:spPr>
            <a:xfrm>
              <a:off x="2831350" y="396475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5" y="625"/>
                    <a:pt x="3270" y="1876"/>
                  </a:cubicBezTo>
                  <a:cubicBezTo>
                    <a:pt x="2202" y="2443"/>
                    <a:pt x="1268" y="3311"/>
                    <a:pt x="635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214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49" y="9782"/>
                    <a:pt x="22250" y="8214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3"/>
                    <a:pt x="19048" y="1876"/>
                  </a:cubicBezTo>
                  <a:cubicBezTo>
                    <a:pt x="16880" y="625"/>
                    <a:pt x="14028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344;p75">
              <a:extLst>
                <a:ext uri="{FF2B5EF4-FFF2-40B4-BE49-F238E27FC236}">
                  <a16:creationId xmlns:a16="http://schemas.microsoft.com/office/drawing/2014/main" id="{7FD46252-71E8-2092-FC9D-B7EE048B14BB}"/>
                </a:ext>
              </a:extLst>
            </p:cNvPr>
            <p:cNvSpPr/>
            <p:nvPr/>
          </p:nvSpPr>
          <p:spPr>
            <a:xfrm>
              <a:off x="2831350" y="3964125"/>
              <a:ext cx="279400" cy="321900"/>
            </a:xfrm>
            <a:custGeom>
              <a:avLst/>
              <a:gdLst/>
              <a:ahLst/>
              <a:cxnLst/>
              <a:rect l="l" t="t" r="r" b="b"/>
              <a:pathLst>
                <a:path w="11176" h="12876" extrusionOk="0">
                  <a:moveTo>
                    <a:pt x="11176" y="0"/>
                  </a:moveTo>
                  <a:cubicBezTo>
                    <a:pt x="8307" y="0"/>
                    <a:pt x="5471" y="634"/>
                    <a:pt x="3270" y="1901"/>
                  </a:cubicBezTo>
                  <a:cubicBezTo>
                    <a:pt x="2202" y="2468"/>
                    <a:pt x="1268" y="3336"/>
                    <a:pt x="635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101" y="8239"/>
                    <a:pt x="1168" y="9807"/>
                    <a:pt x="3270" y="11008"/>
                  </a:cubicBezTo>
                  <a:cubicBezTo>
                    <a:pt x="5438" y="12242"/>
                    <a:pt x="8307" y="12876"/>
                    <a:pt x="11176" y="12876"/>
                  </a:cubicBezTo>
                  <a:lnTo>
                    <a:pt x="11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345;p75">
              <a:extLst>
                <a:ext uri="{FF2B5EF4-FFF2-40B4-BE49-F238E27FC236}">
                  <a16:creationId xmlns:a16="http://schemas.microsoft.com/office/drawing/2014/main" id="{3AD54D72-C8DA-91E6-C873-EB54EF773AC2}"/>
                </a:ext>
              </a:extLst>
            </p:cNvPr>
            <p:cNvSpPr/>
            <p:nvPr/>
          </p:nvSpPr>
          <p:spPr>
            <a:xfrm>
              <a:off x="2831350" y="3990800"/>
              <a:ext cx="126800" cy="269375"/>
            </a:xfrm>
            <a:custGeom>
              <a:avLst/>
              <a:gdLst/>
              <a:ahLst/>
              <a:cxnLst/>
              <a:rect l="l" t="t" r="r" b="b"/>
              <a:pathLst>
                <a:path w="5072" h="10775" extrusionOk="0">
                  <a:moveTo>
                    <a:pt x="5071" y="0"/>
                  </a:moveTo>
                  <a:cubicBezTo>
                    <a:pt x="4471" y="234"/>
                    <a:pt x="3870" y="501"/>
                    <a:pt x="3270" y="834"/>
                  </a:cubicBezTo>
                  <a:cubicBezTo>
                    <a:pt x="2202" y="1401"/>
                    <a:pt x="1268" y="2269"/>
                    <a:pt x="635" y="3303"/>
                  </a:cubicBezTo>
                  <a:lnTo>
                    <a:pt x="1" y="3303"/>
                  </a:lnTo>
                  <a:lnTo>
                    <a:pt x="1" y="5571"/>
                  </a:lnTo>
                  <a:cubicBezTo>
                    <a:pt x="101" y="7172"/>
                    <a:pt x="1168" y="8740"/>
                    <a:pt x="3270" y="9941"/>
                  </a:cubicBezTo>
                  <a:cubicBezTo>
                    <a:pt x="3837" y="10274"/>
                    <a:pt x="4437" y="10541"/>
                    <a:pt x="5071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346;p75">
              <a:extLst>
                <a:ext uri="{FF2B5EF4-FFF2-40B4-BE49-F238E27FC236}">
                  <a16:creationId xmlns:a16="http://schemas.microsoft.com/office/drawing/2014/main" id="{93BE19D5-5255-1341-5AB9-13C1A4253E06}"/>
                </a:ext>
              </a:extLst>
            </p:cNvPr>
            <p:cNvSpPr/>
            <p:nvPr/>
          </p:nvSpPr>
          <p:spPr>
            <a:xfrm>
              <a:off x="3263325" y="3990800"/>
              <a:ext cx="126800" cy="269375"/>
            </a:xfrm>
            <a:custGeom>
              <a:avLst/>
              <a:gdLst/>
              <a:ahLst/>
              <a:cxnLst/>
              <a:rect l="l" t="t" r="r" b="b"/>
              <a:pathLst>
                <a:path w="5072" h="10775" extrusionOk="0">
                  <a:moveTo>
                    <a:pt x="1" y="0"/>
                  </a:moveTo>
                  <a:lnTo>
                    <a:pt x="1" y="10775"/>
                  </a:lnTo>
                  <a:cubicBezTo>
                    <a:pt x="601" y="10541"/>
                    <a:pt x="1202" y="10274"/>
                    <a:pt x="1802" y="9941"/>
                  </a:cubicBezTo>
                  <a:cubicBezTo>
                    <a:pt x="3870" y="8740"/>
                    <a:pt x="4971" y="7172"/>
                    <a:pt x="5071" y="5571"/>
                  </a:cubicBezTo>
                  <a:lnTo>
                    <a:pt x="5071" y="3303"/>
                  </a:lnTo>
                  <a:lnTo>
                    <a:pt x="4437" y="3303"/>
                  </a:lnTo>
                  <a:cubicBezTo>
                    <a:pt x="3770" y="2269"/>
                    <a:pt x="2870" y="1401"/>
                    <a:pt x="1769" y="834"/>
                  </a:cubicBezTo>
                  <a:cubicBezTo>
                    <a:pt x="1202" y="501"/>
                    <a:pt x="601" y="234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347;p75">
              <a:extLst>
                <a:ext uri="{FF2B5EF4-FFF2-40B4-BE49-F238E27FC236}">
                  <a16:creationId xmlns:a16="http://schemas.microsoft.com/office/drawing/2014/main" id="{E980DD71-0905-9E6C-B618-7EA98E46AA42}"/>
                </a:ext>
              </a:extLst>
            </p:cNvPr>
            <p:cNvSpPr/>
            <p:nvPr/>
          </p:nvSpPr>
          <p:spPr>
            <a:xfrm>
              <a:off x="2804675" y="3913025"/>
              <a:ext cx="612125" cy="321525"/>
            </a:xfrm>
            <a:custGeom>
              <a:avLst/>
              <a:gdLst/>
              <a:ahLst/>
              <a:cxnLst/>
              <a:rect l="l" t="t" r="r" b="b"/>
              <a:pathLst>
                <a:path w="24485" h="12861" extrusionOk="0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49"/>
                    <a:pt x="4337" y="10984"/>
                  </a:cubicBezTo>
                  <a:cubicBezTo>
                    <a:pt x="6522" y="12235"/>
                    <a:pt x="9382" y="12860"/>
                    <a:pt x="12238" y="12860"/>
                  </a:cubicBezTo>
                  <a:cubicBezTo>
                    <a:pt x="15095" y="12860"/>
                    <a:pt x="17947" y="12235"/>
                    <a:pt x="20115" y="10984"/>
                  </a:cubicBezTo>
                  <a:cubicBezTo>
                    <a:pt x="24485" y="8482"/>
                    <a:pt x="24485" y="4379"/>
                    <a:pt x="20115" y="1877"/>
                  </a:cubicBezTo>
                  <a:cubicBezTo>
                    <a:pt x="17947" y="626"/>
                    <a:pt x="15095" y="1"/>
                    <a:pt x="122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348;p75">
              <a:extLst>
                <a:ext uri="{FF2B5EF4-FFF2-40B4-BE49-F238E27FC236}">
                  <a16:creationId xmlns:a16="http://schemas.microsoft.com/office/drawing/2014/main" id="{D4091752-0B7A-867C-8809-4E2109008BE5}"/>
                </a:ext>
              </a:extLst>
            </p:cNvPr>
            <p:cNvSpPr/>
            <p:nvPr/>
          </p:nvSpPr>
          <p:spPr>
            <a:xfrm>
              <a:off x="2804675" y="3913025"/>
              <a:ext cx="612125" cy="321525"/>
            </a:xfrm>
            <a:custGeom>
              <a:avLst/>
              <a:gdLst/>
              <a:ahLst/>
              <a:cxnLst/>
              <a:rect l="l" t="t" r="r" b="b"/>
              <a:pathLst>
                <a:path w="24485" h="12861" extrusionOk="0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49"/>
                    <a:pt x="4337" y="10984"/>
                  </a:cubicBezTo>
                  <a:cubicBezTo>
                    <a:pt x="6522" y="12235"/>
                    <a:pt x="9382" y="12860"/>
                    <a:pt x="12238" y="12860"/>
                  </a:cubicBezTo>
                  <a:cubicBezTo>
                    <a:pt x="15095" y="12860"/>
                    <a:pt x="17947" y="12235"/>
                    <a:pt x="20115" y="10984"/>
                  </a:cubicBezTo>
                  <a:cubicBezTo>
                    <a:pt x="24485" y="8482"/>
                    <a:pt x="24485" y="4379"/>
                    <a:pt x="20115" y="1877"/>
                  </a:cubicBezTo>
                  <a:cubicBezTo>
                    <a:pt x="17947" y="626"/>
                    <a:pt x="15095" y="1"/>
                    <a:pt x="12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349;p75">
              <a:extLst>
                <a:ext uri="{FF2B5EF4-FFF2-40B4-BE49-F238E27FC236}">
                  <a16:creationId xmlns:a16="http://schemas.microsoft.com/office/drawing/2014/main" id="{12CC0BE5-91DE-B266-256D-54BC2BC94E5D}"/>
                </a:ext>
              </a:extLst>
            </p:cNvPr>
            <p:cNvSpPr/>
            <p:nvPr/>
          </p:nvSpPr>
          <p:spPr>
            <a:xfrm>
              <a:off x="2925600" y="3974125"/>
              <a:ext cx="370275" cy="198700"/>
            </a:xfrm>
            <a:custGeom>
              <a:avLst/>
              <a:gdLst/>
              <a:ahLst/>
              <a:cxnLst/>
              <a:rect l="l" t="t" r="r" b="b"/>
              <a:pathLst>
                <a:path w="14811" h="7948" extrusionOk="0">
                  <a:moveTo>
                    <a:pt x="7406" y="0"/>
                  </a:moveTo>
                  <a:cubicBezTo>
                    <a:pt x="5654" y="0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3977" y="6105"/>
                    <a:pt x="14811" y="5071"/>
                    <a:pt x="14811" y="3970"/>
                  </a:cubicBezTo>
                  <a:cubicBezTo>
                    <a:pt x="14811" y="2836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350;p75">
              <a:extLst>
                <a:ext uri="{FF2B5EF4-FFF2-40B4-BE49-F238E27FC236}">
                  <a16:creationId xmlns:a16="http://schemas.microsoft.com/office/drawing/2014/main" id="{9BACF730-4FCF-B691-F40D-44C245F823FD}"/>
                </a:ext>
              </a:extLst>
            </p:cNvPr>
            <p:cNvSpPr/>
            <p:nvPr/>
          </p:nvSpPr>
          <p:spPr>
            <a:xfrm>
              <a:off x="2925600" y="3974125"/>
              <a:ext cx="370275" cy="198700"/>
            </a:xfrm>
            <a:custGeom>
              <a:avLst/>
              <a:gdLst/>
              <a:ahLst/>
              <a:cxnLst/>
              <a:rect l="l" t="t" r="r" b="b"/>
              <a:pathLst>
                <a:path w="14811" h="7948" extrusionOk="0">
                  <a:moveTo>
                    <a:pt x="7406" y="0"/>
                  </a:moveTo>
                  <a:cubicBezTo>
                    <a:pt x="5654" y="0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3977" y="6105"/>
                    <a:pt x="14811" y="5071"/>
                    <a:pt x="14811" y="3970"/>
                  </a:cubicBezTo>
                  <a:cubicBezTo>
                    <a:pt x="14811" y="2836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351;p75">
              <a:extLst>
                <a:ext uri="{FF2B5EF4-FFF2-40B4-BE49-F238E27FC236}">
                  <a16:creationId xmlns:a16="http://schemas.microsoft.com/office/drawing/2014/main" id="{00316DF3-17C7-FF99-5207-AD17AD688D13}"/>
                </a:ext>
              </a:extLst>
            </p:cNvPr>
            <p:cNvSpPr/>
            <p:nvPr/>
          </p:nvSpPr>
          <p:spPr>
            <a:xfrm>
              <a:off x="2843875" y="3924075"/>
              <a:ext cx="533725" cy="297750"/>
            </a:xfrm>
            <a:custGeom>
              <a:avLst/>
              <a:gdLst/>
              <a:ahLst/>
              <a:cxnLst/>
              <a:rect l="l" t="t" r="r" b="b"/>
              <a:pathLst>
                <a:path w="21349" h="11910" extrusionOk="0">
                  <a:moveTo>
                    <a:pt x="10675" y="1969"/>
                  </a:moveTo>
                  <a:cubicBezTo>
                    <a:pt x="12426" y="1969"/>
                    <a:pt x="14177" y="2336"/>
                    <a:pt x="15812" y="3070"/>
                  </a:cubicBezTo>
                  <a:cubicBezTo>
                    <a:pt x="17279" y="3837"/>
                    <a:pt x="18080" y="4838"/>
                    <a:pt x="18080" y="5972"/>
                  </a:cubicBezTo>
                  <a:cubicBezTo>
                    <a:pt x="18080" y="7073"/>
                    <a:pt x="17246" y="8107"/>
                    <a:pt x="15812" y="8841"/>
                  </a:cubicBezTo>
                  <a:cubicBezTo>
                    <a:pt x="14177" y="9574"/>
                    <a:pt x="12426" y="9941"/>
                    <a:pt x="10675" y="9941"/>
                  </a:cubicBezTo>
                  <a:cubicBezTo>
                    <a:pt x="8923" y="9941"/>
                    <a:pt x="7172" y="9574"/>
                    <a:pt x="5538" y="8841"/>
                  </a:cubicBezTo>
                  <a:cubicBezTo>
                    <a:pt x="4070" y="8107"/>
                    <a:pt x="3269" y="7073"/>
                    <a:pt x="3269" y="5972"/>
                  </a:cubicBezTo>
                  <a:cubicBezTo>
                    <a:pt x="3269" y="4838"/>
                    <a:pt x="4070" y="3837"/>
                    <a:pt x="5538" y="3070"/>
                  </a:cubicBezTo>
                  <a:cubicBezTo>
                    <a:pt x="7172" y="2336"/>
                    <a:pt x="8923" y="1969"/>
                    <a:pt x="10675" y="1969"/>
                  </a:cubicBezTo>
                  <a:close/>
                  <a:moveTo>
                    <a:pt x="10675" y="1"/>
                  </a:moveTo>
                  <a:cubicBezTo>
                    <a:pt x="7772" y="1"/>
                    <a:pt x="5071" y="668"/>
                    <a:pt x="3036" y="1836"/>
                  </a:cubicBezTo>
                  <a:cubicBezTo>
                    <a:pt x="1068" y="2970"/>
                    <a:pt x="0" y="4437"/>
                    <a:pt x="0" y="5972"/>
                  </a:cubicBezTo>
                  <a:cubicBezTo>
                    <a:pt x="0" y="7506"/>
                    <a:pt x="1068" y="8974"/>
                    <a:pt x="3036" y="10108"/>
                  </a:cubicBezTo>
                  <a:cubicBezTo>
                    <a:pt x="5071" y="11276"/>
                    <a:pt x="7772" y="11909"/>
                    <a:pt x="10675" y="11909"/>
                  </a:cubicBezTo>
                  <a:cubicBezTo>
                    <a:pt x="13543" y="11909"/>
                    <a:pt x="16279" y="11276"/>
                    <a:pt x="18313" y="10108"/>
                  </a:cubicBezTo>
                  <a:cubicBezTo>
                    <a:pt x="20248" y="8974"/>
                    <a:pt x="21349" y="7506"/>
                    <a:pt x="21349" y="5972"/>
                  </a:cubicBezTo>
                  <a:cubicBezTo>
                    <a:pt x="21349" y="4437"/>
                    <a:pt x="20281" y="2970"/>
                    <a:pt x="18313" y="1836"/>
                  </a:cubicBezTo>
                  <a:cubicBezTo>
                    <a:pt x="16279" y="668"/>
                    <a:pt x="13577" y="1"/>
                    <a:pt x="1067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352;p75">
              <a:extLst>
                <a:ext uri="{FF2B5EF4-FFF2-40B4-BE49-F238E27FC236}">
                  <a16:creationId xmlns:a16="http://schemas.microsoft.com/office/drawing/2014/main" id="{CB98BFC2-1186-3DE9-BB6D-2DFA685A8A9F}"/>
                </a:ext>
              </a:extLst>
            </p:cNvPr>
            <p:cNvSpPr/>
            <p:nvPr/>
          </p:nvSpPr>
          <p:spPr>
            <a:xfrm>
              <a:off x="2934775" y="398330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353;p75">
              <a:extLst>
                <a:ext uri="{FF2B5EF4-FFF2-40B4-BE49-F238E27FC236}">
                  <a16:creationId xmlns:a16="http://schemas.microsoft.com/office/drawing/2014/main" id="{72FFBDD7-7B34-9DA6-0576-9600A69F6163}"/>
                </a:ext>
              </a:extLst>
            </p:cNvPr>
            <p:cNvSpPr/>
            <p:nvPr/>
          </p:nvSpPr>
          <p:spPr>
            <a:xfrm>
              <a:off x="2934775" y="398330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354;p75">
              <a:extLst>
                <a:ext uri="{FF2B5EF4-FFF2-40B4-BE49-F238E27FC236}">
                  <a16:creationId xmlns:a16="http://schemas.microsoft.com/office/drawing/2014/main" id="{C34376C3-F0FF-83FE-CCA6-5D7FD3EA8ED5}"/>
                </a:ext>
              </a:extLst>
            </p:cNvPr>
            <p:cNvSpPr/>
            <p:nvPr/>
          </p:nvSpPr>
          <p:spPr>
            <a:xfrm>
              <a:off x="2934775" y="398330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9" y="0"/>
                  </a:moveTo>
                  <a:cubicBezTo>
                    <a:pt x="3169" y="0"/>
                    <a:pt x="0" y="1601"/>
                    <a:pt x="0" y="3603"/>
                  </a:cubicBezTo>
                  <a:cubicBezTo>
                    <a:pt x="0" y="5571"/>
                    <a:pt x="3169" y="7205"/>
                    <a:pt x="7039" y="7205"/>
                  </a:cubicBezTo>
                  <a:cubicBezTo>
                    <a:pt x="10908" y="7205"/>
                    <a:pt x="14044" y="5571"/>
                    <a:pt x="14044" y="3603"/>
                  </a:cubicBezTo>
                  <a:cubicBezTo>
                    <a:pt x="14044" y="1601"/>
                    <a:pt x="10908" y="0"/>
                    <a:pt x="70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355;p75">
              <a:extLst>
                <a:ext uri="{FF2B5EF4-FFF2-40B4-BE49-F238E27FC236}">
                  <a16:creationId xmlns:a16="http://schemas.microsoft.com/office/drawing/2014/main" id="{10784837-935F-1F36-3B7A-F01280C5A17F}"/>
                </a:ext>
              </a:extLst>
            </p:cNvPr>
            <p:cNvSpPr/>
            <p:nvPr/>
          </p:nvSpPr>
          <p:spPr>
            <a:xfrm>
              <a:off x="2936425" y="4007050"/>
              <a:ext cx="347775" cy="156825"/>
            </a:xfrm>
            <a:custGeom>
              <a:avLst/>
              <a:gdLst/>
              <a:ahLst/>
              <a:cxnLst/>
              <a:rect l="l" t="t" r="r" b="b"/>
              <a:pathLst>
                <a:path w="13911" h="6273" extrusionOk="0">
                  <a:moveTo>
                    <a:pt x="6960" y="1"/>
                  </a:moveTo>
                  <a:cubicBezTo>
                    <a:pt x="5163" y="1"/>
                    <a:pt x="3370" y="351"/>
                    <a:pt x="2002" y="1052"/>
                  </a:cubicBezTo>
                  <a:cubicBezTo>
                    <a:pt x="868" y="1619"/>
                    <a:pt x="201" y="2353"/>
                    <a:pt x="1" y="3153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60" y="6272"/>
                  </a:cubicBezTo>
                  <a:cubicBezTo>
                    <a:pt x="8757" y="6272"/>
                    <a:pt x="10558" y="5922"/>
                    <a:pt x="11943" y="5221"/>
                  </a:cubicBezTo>
                  <a:cubicBezTo>
                    <a:pt x="13077" y="4654"/>
                    <a:pt x="13711" y="3920"/>
                    <a:pt x="13911" y="3153"/>
                  </a:cubicBezTo>
                  <a:cubicBezTo>
                    <a:pt x="13711" y="2353"/>
                    <a:pt x="13077" y="1619"/>
                    <a:pt x="11943" y="1052"/>
                  </a:cubicBezTo>
                  <a:cubicBezTo>
                    <a:pt x="10558" y="351"/>
                    <a:pt x="8757" y="1"/>
                    <a:pt x="69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356;p75">
              <a:extLst>
                <a:ext uri="{FF2B5EF4-FFF2-40B4-BE49-F238E27FC236}">
                  <a16:creationId xmlns:a16="http://schemas.microsoft.com/office/drawing/2014/main" id="{9C283618-892A-5C17-A9AA-7FE17415B29B}"/>
                </a:ext>
              </a:extLst>
            </p:cNvPr>
            <p:cNvSpPr/>
            <p:nvPr/>
          </p:nvSpPr>
          <p:spPr>
            <a:xfrm>
              <a:off x="2936425" y="4007050"/>
              <a:ext cx="347775" cy="156825"/>
            </a:xfrm>
            <a:custGeom>
              <a:avLst/>
              <a:gdLst/>
              <a:ahLst/>
              <a:cxnLst/>
              <a:rect l="l" t="t" r="r" b="b"/>
              <a:pathLst>
                <a:path w="13911" h="6273" extrusionOk="0">
                  <a:moveTo>
                    <a:pt x="6960" y="1"/>
                  </a:moveTo>
                  <a:cubicBezTo>
                    <a:pt x="5163" y="1"/>
                    <a:pt x="3370" y="351"/>
                    <a:pt x="2002" y="1052"/>
                  </a:cubicBezTo>
                  <a:cubicBezTo>
                    <a:pt x="868" y="1619"/>
                    <a:pt x="201" y="2353"/>
                    <a:pt x="1" y="3153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60" y="6272"/>
                  </a:cubicBezTo>
                  <a:cubicBezTo>
                    <a:pt x="8757" y="6272"/>
                    <a:pt x="10558" y="5922"/>
                    <a:pt x="11943" y="5221"/>
                  </a:cubicBezTo>
                  <a:cubicBezTo>
                    <a:pt x="13077" y="4654"/>
                    <a:pt x="13711" y="3920"/>
                    <a:pt x="13911" y="3153"/>
                  </a:cubicBezTo>
                  <a:cubicBezTo>
                    <a:pt x="13711" y="2353"/>
                    <a:pt x="13077" y="1619"/>
                    <a:pt x="11943" y="1052"/>
                  </a:cubicBezTo>
                  <a:cubicBezTo>
                    <a:pt x="10558" y="351"/>
                    <a:pt x="8757" y="1"/>
                    <a:pt x="6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357;p75">
              <a:extLst>
                <a:ext uri="{FF2B5EF4-FFF2-40B4-BE49-F238E27FC236}">
                  <a16:creationId xmlns:a16="http://schemas.microsoft.com/office/drawing/2014/main" id="{DCE7FE14-EA09-FD94-E24F-F24C58FB047C}"/>
                </a:ext>
              </a:extLst>
            </p:cNvPr>
            <p:cNvSpPr/>
            <p:nvPr/>
          </p:nvSpPr>
          <p:spPr>
            <a:xfrm>
              <a:off x="3102375" y="401082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358;p75">
              <a:extLst>
                <a:ext uri="{FF2B5EF4-FFF2-40B4-BE49-F238E27FC236}">
                  <a16:creationId xmlns:a16="http://schemas.microsoft.com/office/drawing/2014/main" id="{855F47FB-3512-CB61-69D6-721B50279F33}"/>
                </a:ext>
              </a:extLst>
            </p:cNvPr>
            <p:cNvSpPr/>
            <p:nvPr/>
          </p:nvSpPr>
          <p:spPr>
            <a:xfrm>
              <a:off x="3102375" y="401082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359;p75">
              <a:extLst>
                <a:ext uri="{FF2B5EF4-FFF2-40B4-BE49-F238E27FC236}">
                  <a16:creationId xmlns:a16="http://schemas.microsoft.com/office/drawing/2014/main" id="{AFAB7F3B-2291-6B86-F7E2-18CC66D7CF43}"/>
                </a:ext>
              </a:extLst>
            </p:cNvPr>
            <p:cNvSpPr/>
            <p:nvPr/>
          </p:nvSpPr>
          <p:spPr>
            <a:xfrm>
              <a:off x="3054025" y="4033550"/>
              <a:ext cx="48375" cy="25450"/>
            </a:xfrm>
            <a:custGeom>
              <a:avLst/>
              <a:gdLst/>
              <a:ahLst/>
              <a:cxnLst/>
              <a:rect l="l" t="t" r="r" b="b"/>
              <a:pathLst>
                <a:path w="1935" h="1018" extrusionOk="0">
                  <a:moveTo>
                    <a:pt x="1379" y="1"/>
                  </a:moveTo>
                  <a:cubicBezTo>
                    <a:pt x="1061" y="1"/>
                    <a:pt x="754" y="90"/>
                    <a:pt x="501" y="259"/>
                  </a:cubicBezTo>
                  <a:cubicBezTo>
                    <a:pt x="0" y="525"/>
                    <a:pt x="67" y="759"/>
                    <a:pt x="300" y="926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42" y="1017"/>
                    <a:pt x="717" y="1017"/>
                  </a:cubicBezTo>
                  <a:cubicBezTo>
                    <a:pt x="792" y="1017"/>
                    <a:pt x="868" y="1009"/>
                    <a:pt x="934" y="992"/>
                  </a:cubicBezTo>
                  <a:cubicBezTo>
                    <a:pt x="1268" y="926"/>
                    <a:pt x="1601" y="826"/>
                    <a:pt x="1935" y="692"/>
                  </a:cubicBezTo>
                  <a:lnTo>
                    <a:pt x="1935" y="92"/>
                  </a:lnTo>
                  <a:cubicBezTo>
                    <a:pt x="1751" y="31"/>
                    <a:pt x="1563" y="1"/>
                    <a:pt x="13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360;p75">
              <a:extLst>
                <a:ext uri="{FF2B5EF4-FFF2-40B4-BE49-F238E27FC236}">
                  <a16:creationId xmlns:a16="http://schemas.microsoft.com/office/drawing/2014/main" id="{C56FB0F3-C847-F1A7-0067-F674EFA9BA81}"/>
                </a:ext>
              </a:extLst>
            </p:cNvPr>
            <p:cNvSpPr/>
            <p:nvPr/>
          </p:nvSpPr>
          <p:spPr>
            <a:xfrm>
              <a:off x="3054025" y="4033550"/>
              <a:ext cx="48375" cy="25450"/>
            </a:xfrm>
            <a:custGeom>
              <a:avLst/>
              <a:gdLst/>
              <a:ahLst/>
              <a:cxnLst/>
              <a:rect l="l" t="t" r="r" b="b"/>
              <a:pathLst>
                <a:path w="1935" h="1018" extrusionOk="0">
                  <a:moveTo>
                    <a:pt x="1379" y="1"/>
                  </a:moveTo>
                  <a:cubicBezTo>
                    <a:pt x="1061" y="1"/>
                    <a:pt x="754" y="90"/>
                    <a:pt x="501" y="259"/>
                  </a:cubicBezTo>
                  <a:cubicBezTo>
                    <a:pt x="0" y="525"/>
                    <a:pt x="67" y="759"/>
                    <a:pt x="300" y="926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42" y="1017"/>
                    <a:pt x="717" y="1017"/>
                  </a:cubicBezTo>
                  <a:cubicBezTo>
                    <a:pt x="792" y="1017"/>
                    <a:pt x="868" y="1009"/>
                    <a:pt x="934" y="992"/>
                  </a:cubicBezTo>
                  <a:cubicBezTo>
                    <a:pt x="1268" y="926"/>
                    <a:pt x="1601" y="826"/>
                    <a:pt x="1935" y="692"/>
                  </a:cubicBezTo>
                  <a:lnTo>
                    <a:pt x="1935" y="92"/>
                  </a:lnTo>
                  <a:cubicBezTo>
                    <a:pt x="1751" y="31"/>
                    <a:pt x="1563" y="1"/>
                    <a:pt x="13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361;p75">
              <a:extLst>
                <a:ext uri="{FF2B5EF4-FFF2-40B4-BE49-F238E27FC236}">
                  <a16:creationId xmlns:a16="http://schemas.microsoft.com/office/drawing/2014/main" id="{9A3F1101-B92E-8DD6-BEE5-AFDF0DB2B4E4}"/>
                </a:ext>
              </a:extLst>
            </p:cNvPr>
            <p:cNvSpPr/>
            <p:nvPr/>
          </p:nvSpPr>
          <p:spPr>
            <a:xfrm>
              <a:off x="3003150" y="4019150"/>
              <a:ext cx="215175" cy="128450"/>
            </a:xfrm>
            <a:custGeom>
              <a:avLst/>
              <a:gdLst/>
              <a:ahLst/>
              <a:cxnLst/>
              <a:rect l="l" t="t" r="r" b="b"/>
              <a:pathLst>
                <a:path w="8607" h="5138" extrusionOk="0">
                  <a:moveTo>
                    <a:pt x="0" y="1"/>
                  </a:moveTo>
                  <a:lnTo>
                    <a:pt x="0" y="901"/>
                  </a:lnTo>
                  <a:lnTo>
                    <a:pt x="296" y="1065"/>
                  </a:lnTo>
                  <a:lnTo>
                    <a:pt x="296" y="1065"/>
                  </a:lnTo>
                  <a:cubicBezTo>
                    <a:pt x="401" y="830"/>
                    <a:pt x="588" y="636"/>
                    <a:pt x="834" y="501"/>
                  </a:cubicBezTo>
                  <a:lnTo>
                    <a:pt x="0" y="1"/>
                  </a:lnTo>
                  <a:close/>
                  <a:moveTo>
                    <a:pt x="296" y="1065"/>
                  </a:moveTo>
                  <a:lnTo>
                    <a:pt x="296" y="1065"/>
                  </a:lnTo>
                  <a:cubicBezTo>
                    <a:pt x="244" y="1180"/>
                    <a:pt x="212" y="1304"/>
                    <a:pt x="201" y="1435"/>
                  </a:cubicBezTo>
                  <a:cubicBezTo>
                    <a:pt x="201" y="1445"/>
                    <a:pt x="201" y="1455"/>
                    <a:pt x="201" y="1466"/>
                  </a:cubicBezTo>
                  <a:lnTo>
                    <a:pt x="201" y="1466"/>
                  </a:lnTo>
                  <a:lnTo>
                    <a:pt x="301" y="1068"/>
                  </a:lnTo>
                  <a:lnTo>
                    <a:pt x="296" y="1065"/>
                  </a:lnTo>
                  <a:close/>
                  <a:moveTo>
                    <a:pt x="201" y="1466"/>
                  </a:moveTo>
                  <a:lnTo>
                    <a:pt x="201" y="1468"/>
                  </a:lnTo>
                  <a:lnTo>
                    <a:pt x="201" y="2336"/>
                  </a:lnTo>
                  <a:cubicBezTo>
                    <a:pt x="201" y="2636"/>
                    <a:pt x="434" y="2969"/>
                    <a:pt x="934" y="3270"/>
                  </a:cubicBezTo>
                  <a:cubicBezTo>
                    <a:pt x="1428" y="3527"/>
                    <a:pt x="1977" y="3661"/>
                    <a:pt x="2528" y="3661"/>
                  </a:cubicBezTo>
                  <a:cubicBezTo>
                    <a:pt x="2833" y="3661"/>
                    <a:pt x="3139" y="3620"/>
                    <a:pt x="3436" y="3536"/>
                  </a:cubicBezTo>
                  <a:lnTo>
                    <a:pt x="3937" y="3403"/>
                  </a:lnTo>
                  <a:lnTo>
                    <a:pt x="3937" y="3403"/>
                  </a:lnTo>
                  <a:lnTo>
                    <a:pt x="4504" y="2836"/>
                  </a:lnTo>
                  <a:cubicBezTo>
                    <a:pt x="4737" y="2938"/>
                    <a:pt x="4977" y="2989"/>
                    <a:pt x="5215" y="2989"/>
                  </a:cubicBezTo>
                  <a:cubicBezTo>
                    <a:pt x="5521" y="2989"/>
                    <a:pt x="5823" y="2905"/>
                    <a:pt x="6105" y="2736"/>
                  </a:cubicBezTo>
                  <a:cubicBezTo>
                    <a:pt x="6472" y="2536"/>
                    <a:pt x="6572" y="2302"/>
                    <a:pt x="6238" y="2102"/>
                  </a:cubicBezTo>
                  <a:cubicBezTo>
                    <a:pt x="6098" y="2023"/>
                    <a:pt x="5948" y="1990"/>
                    <a:pt x="5787" y="1990"/>
                  </a:cubicBezTo>
                  <a:cubicBezTo>
                    <a:pt x="5335" y="1990"/>
                    <a:pt x="4792" y="2248"/>
                    <a:pt x="4103" y="2469"/>
                  </a:cubicBezTo>
                  <a:cubicBezTo>
                    <a:pt x="3586" y="2630"/>
                    <a:pt x="3031" y="2771"/>
                    <a:pt x="2458" y="2771"/>
                  </a:cubicBezTo>
                  <a:cubicBezTo>
                    <a:pt x="1959" y="2771"/>
                    <a:pt x="1447" y="2664"/>
                    <a:pt x="934" y="2369"/>
                  </a:cubicBezTo>
                  <a:cubicBezTo>
                    <a:pt x="449" y="2078"/>
                    <a:pt x="215" y="1787"/>
                    <a:pt x="201" y="1466"/>
                  </a:cubicBezTo>
                  <a:close/>
                  <a:moveTo>
                    <a:pt x="8607" y="3603"/>
                  </a:moveTo>
                  <a:lnTo>
                    <a:pt x="7506" y="4237"/>
                  </a:lnTo>
                  <a:lnTo>
                    <a:pt x="6672" y="3770"/>
                  </a:lnTo>
                  <a:cubicBezTo>
                    <a:pt x="6099" y="4022"/>
                    <a:pt x="5494" y="4148"/>
                    <a:pt x="4879" y="4148"/>
                  </a:cubicBezTo>
                  <a:cubicBezTo>
                    <a:pt x="4600" y="4148"/>
                    <a:pt x="4318" y="4122"/>
                    <a:pt x="4037" y="4070"/>
                  </a:cubicBezTo>
                  <a:cubicBezTo>
                    <a:pt x="3837" y="4037"/>
                    <a:pt x="3636" y="3970"/>
                    <a:pt x="3436" y="3903"/>
                  </a:cubicBezTo>
                  <a:lnTo>
                    <a:pt x="3436" y="4804"/>
                  </a:lnTo>
                  <a:cubicBezTo>
                    <a:pt x="3916" y="4969"/>
                    <a:pt x="4410" y="5053"/>
                    <a:pt x="4902" y="5053"/>
                  </a:cubicBezTo>
                  <a:cubicBezTo>
                    <a:pt x="5504" y="5053"/>
                    <a:pt x="6103" y="4928"/>
                    <a:pt x="6672" y="4671"/>
                  </a:cubicBezTo>
                  <a:lnTo>
                    <a:pt x="7506" y="5138"/>
                  </a:lnTo>
                  <a:lnTo>
                    <a:pt x="8607" y="4504"/>
                  </a:lnTo>
                  <a:lnTo>
                    <a:pt x="8607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362;p75">
              <a:extLst>
                <a:ext uri="{FF2B5EF4-FFF2-40B4-BE49-F238E27FC236}">
                  <a16:creationId xmlns:a16="http://schemas.microsoft.com/office/drawing/2014/main" id="{C33D2F4F-227E-753F-1E8E-037C514F1E7E}"/>
                </a:ext>
              </a:extLst>
            </p:cNvPr>
            <p:cNvSpPr/>
            <p:nvPr/>
          </p:nvSpPr>
          <p:spPr>
            <a:xfrm>
              <a:off x="3008150" y="4045850"/>
              <a:ext cx="210175" cy="101750"/>
            </a:xfrm>
            <a:custGeom>
              <a:avLst/>
              <a:gdLst/>
              <a:ahLst/>
              <a:cxnLst/>
              <a:rect l="l" t="t" r="r" b="b"/>
              <a:pathLst>
                <a:path w="8407" h="4070" extrusionOk="0">
                  <a:moveTo>
                    <a:pt x="101" y="0"/>
                  </a:moveTo>
                  <a:lnTo>
                    <a:pt x="1" y="367"/>
                  </a:lnTo>
                  <a:cubicBezTo>
                    <a:pt x="1" y="377"/>
                    <a:pt x="1" y="387"/>
                    <a:pt x="1" y="398"/>
                  </a:cubicBezTo>
                  <a:lnTo>
                    <a:pt x="1" y="398"/>
                  </a:lnTo>
                  <a:lnTo>
                    <a:pt x="101" y="0"/>
                  </a:lnTo>
                  <a:close/>
                  <a:moveTo>
                    <a:pt x="1" y="398"/>
                  </a:moveTo>
                  <a:lnTo>
                    <a:pt x="1" y="400"/>
                  </a:lnTo>
                  <a:lnTo>
                    <a:pt x="1" y="1268"/>
                  </a:lnTo>
                  <a:cubicBezTo>
                    <a:pt x="1" y="1568"/>
                    <a:pt x="234" y="1901"/>
                    <a:pt x="734" y="2202"/>
                  </a:cubicBezTo>
                  <a:cubicBezTo>
                    <a:pt x="1228" y="2459"/>
                    <a:pt x="1777" y="2593"/>
                    <a:pt x="2328" y="2593"/>
                  </a:cubicBezTo>
                  <a:cubicBezTo>
                    <a:pt x="2633" y="2593"/>
                    <a:pt x="2939" y="2552"/>
                    <a:pt x="3236" y="2468"/>
                  </a:cubicBezTo>
                  <a:lnTo>
                    <a:pt x="3737" y="2335"/>
                  </a:lnTo>
                  <a:lnTo>
                    <a:pt x="3737" y="2335"/>
                  </a:lnTo>
                  <a:lnTo>
                    <a:pt x="4304" y="1768"/>
                  </a:lnTo>
                  <a:cubicBezTo>
                    <a:pt x="4529" y="1873"/>
                    <a:pt x="4774" y="1924"/>
                    <a:pt x="5022" y="1924"/>
                  </a:cubicBezTo>
                  <a:cubicBezTo>
                    <a:pt x="5324" y="1924"/>
                    <a:pt x="5630" y="1848"/>
                    <a:pt x="5905" y="1701"/>
                  </a:cubicBezTo>
                  <a:cubicBezTo>
                    <a:pt x="6272" y="1468"/>
                    <a:pt x="6372" y="1234"/>
                    <a:pt x="6038" y="1034"/>
                  </a:cubicBezTo>
                  <a:cubicBezTo>
                    <a:pt x="5898" y="955"/>
                    <a:pt x="5748" y="922"/>
                    <a:pt x="5587" y="922"/>
                  </a:cubicBezTo>
                  <a:cubicBezTo>
                    <a:pt x="5135" y="922"/>
                    <a:pt x="4592" y="1180"/>
                    <a:pt x="3903" y="1401"/>
                  </a:cubicBezTo>
                  <a:cubicBezTo>
                    <a:pt x="3368" y="1562"/>
                    <a:pt x="2814" y="1703"/>
                    <a:pt x="2246" y="1703"/>
                  </a:cubicBezTo>
                  <a:cubicBezTo>
                    <a:pt x="1752" y="1703"/>
                    <a:pt x="1247" y="1596"/>
                    <a:pt x="734" y="1301"/>
                  </a:cubicBezTo>
                  <a:cubicBezTo>
                    <a:pt x="249" y="1010"/>
                    <a:pt x="15" y="719"/>
                    <a:pt x="1" y="398"/>
                  </a:cubicBezTo>
                  <a:close/>
                  <a:moveTo>
                    <a:pt x="8407" y="2535"/>
                  </a:moveTo>
                  <a:lnTo>
                    <a:pt x="7306" y="3169"/>
                  </a:lnTo>
                  <a:lnTo>
                    <a:pt x="6472" y="2702"/>
                  </a:lnTo>
                  <a:cubicBezTo>
                    <a:pt x="5899" y="2954"/>
                    <a:pt x="5278" y="3080"/>
                    <a:pt x="4664" y="3080"/>
                  </a:cubicBezTo>
                  <a:cubicBezTo>
                    <a:pt x="4385" y="3080"/>
                    <a:pt x="4108" y="3054"/>
                    <a:pt x="3837" y="3002"/>
                  </a:cubicBezTo>
                  <a:cubicBezTo>
                    <a:pt x="3637" y="2969"/>
                    <a:pt x="3436" y="2902"/>
                    <a:pt x="3236" y="2835"/>
                  </a:cubicBezTo>
                  <a:lnTo>
                    <a:pt x="3236" y="3736"/>
                  </a:lnTo>
                  <a:cubicBezTo>
                    <a:pt x="3695" y="3894"/>
                    <a:pt x="4167" y="3971"/>
                    <a:pt x="4638" y="3971"/>
                  </a:cubicBezTo>
                  <a:cubicBezTo>
                    <a:pt x="5261" y="3971"/>
                    <a:pt x="5883" y="3835"/>
                    <a:pt x="6472" y="3569"/>
                  </a:cubicBezTo>
                  <a:lnTo>
                    <a:pt x="7306" y="4070"/>
                  </a:lnTo>
                  <a:lnTo>
                    <a:pt x="8407" y="3402"/>
                  </a:lnTo>
                  <a:lnTo>
                    <a:pt x="8407" y="2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363;p75">
              <a:extLst>
                <a:ext uri="{FF2B5EF4-FFF2-40B4-BE49-F238E27FC236}">
                  <a16:creationId xmlns:a16="http://schemas.microsoft.com/office/drawing/2014/main" id="{B74E9FB5-49EE-C11E-18EA-98942CC3FEE8}"/>
                </a:ext>
              </a:extLst>
            </p:cNvPr>
            <p:cNvSpPr/>
            <p:nvPr/>
          </p:nvSpPr>
          <p:spPr>
            <a:xfrm>
              <a:off x="3002325" y="4019150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0" y="1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5"/>
                    <a:pt x="634" y="634"/>
                    <a:pt x="834" y="5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364;p75">
              <a:extLst>
                <a:ext uri="{FF2B5EF4-FFF2-40B4-BE49-F238E27FC236}">
                  <a16:creationId xmlns:a16="http://schemas.microsoft.com/office/drawing/2014/main" id="{BD6E03E0-9375-0B15-CE3A-F6497DB6803D}"/>
                </a:ext>
              </a:extLst>
            </p:cNvPr>
            <p:cNvSpPr/>
            <p:nvPr/>
          </p:nvSpPr>
          <p:spPr>
            <a:xfrm>
              <a:off x="3197450" y="40758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1"/>
                  </a:moveTo>
                  <a:cubicBezTo>
                    <a:pt x="601" y="368"/>
                    <a:pt x="368" y="701"/>
                    <a:pt x="1" y="868"/>
                  </a:cubicBezTo>
                  <a:lnTo>
                    <a:pt x="568" y="1202"/>
                  </a:lnTo>
                  <a:cubicBezTo>
                    <a:pt x="634" y="1068"/>
                    <a:pt x="668" y="902"/>
                    <a:pt x="668" y="768"/>
                  </a:cubicBezTo>
                  <a:cubicBezTo>
                    <a:pt x="668" y="735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365;p75">
              <a:extLst>
                <a:ext uri="{FF2B5EF4-FFF2-40B4-BE49-F238E27FC236}">
                  <a16:creationId xmlns:a16="http://schemas.microsoft.com/office/drawing/2014/main" id="{40247F41-C476-E4D4-FDFE-6C29CF783E1A}"/>
                </a:ext>
              </a:extLst>
            </p:cNvPr>
            <p:cNvSpPr/>
            <p:nvPr/>
          </p:nvSpPr>
          <p:spPr>
            <a:xfrm>
              <a:off x="3197450" y="4075850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68" y="1"/>
                  </a:moveTo>
                  <a:cubicBezTo>
                    <a:pt x="601" y="368"/>
                    <a:pt x="368" y="701"/>
                    <a:pt x="1" y="868"/>
                  </a:cubicBezTo>
                  <a:lnTo>
                    <a:pt x="568" y="1202"/>
                  </a:lnTo>
                  <a:cubicBezTo>
                    <a:pt x="634" y="1068"/>
                    <a:pt x="668" y="902"/>
                    <a:pt x="668" y="768"/>
                  </a:cubicBezTo>
                  <a:cubicBezTo>
                    <a:pt x="668" y="735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366;p75">
              <a:extLst>
                <a:ext uri="{FF2B5EF4-FFF2-40B4-BE49-F238E27FC236}">
                  <a16:creationId xmlns:a16="http://schemas.microsoft.com/office/drawing/2014/main" id="{B97AF6E3-8A40-3158-F475-C3559CC9B4EE}"/>
                </a:ext>
              </a:extLst>
            </p:cNvPr>
            <p:cNvSpPr/>
            <p:nvPr/>
          </p:nvSpPr>
          <p:spPr>
            <a:xfrm>
              <a:off x="3003150" y="4002475"/>
              <a:ext cx="216000" cy="122600"/>
            </a:xfrm>
            <a:custGeom>
              <a:avLst/>
              <a:gdLst/>
              <a:ahLst/>
              <a:cxnLst/>
              <a:rect l="l" t="t" r="r" b="b"/>
              <a:pathLst>
                <a:path w="8640" h="4904" extrusionOk="0">
                  <a:moveTo>
                    <a:pt x="1135" y="0"/>
                  </a:moveTo>
                  <a:lnTo>
                    <a:pt x="0" y="668"/>
                  </a:lnTo>
                  <a:lnTo>
                    <a:pt x="834" y="1135"/>
                  </a:lnTo>
                  <a:cubicBezTo>
                    <a:pt x="501" y="1335"/>
                    <a:pt x="267" y="1702"/>
                    <a:pt x="201" y="2102"/>
                  </a:cubicBezTo>
                  <a:cubicBezTo>
                    <a:pt x="201" y="2402"/>
                    <a:pt x="467" y="2736"/>
                    <a:pt x="934" y="3003"/>
                  </a:cubicBezTo>
                  <a:cubicBezTo>
                    <a:pt x="1457" y="3303"/>
                    <a:pt x="1979" y="3416"/>
                    <a:pt x="2488" y="3416"/>
                  </a:cubicBezTo>
                  <a:cubicBezTo>
                    <a:pt x="3050" y="3416"/>
                    <a:pt x="3595" y="3278"/>
                    <a:pt x="4103" y="3103"/>
                  </a:cubicBezTo>
                  <a:cubicBezTo>
                    <a:pt x="4778" y="2886"/>
                    <a:pt x="5314" y="2651"/>
                    <a:pt x="5761" y="2651"/>
                  </a:cubicBezTo>
                  <a:cubicBezTo>
                    <a:pt x="5932" y="2651"/>
                    <a:pt x="6090" y="2686"/>
                    <a:pt x="6238" y="2769"/>
                  </a:cubicBezTo>
                  <a:cubicBezTo>
                    <a:pt x="6572" y="2969"/>
                    <a:pt x="6472" y="3169"/>
                    <a:pt x="6105" y="3403"/>
                  </a:cubicBezTo>
                  <a:cubicBezTo>
                    <a:pt x="5838" y="3555"/>
                    <a:pt x="5528" y="3632"/>
                    <a:pt x="5217" y="3632"/>
                  </a:cubicBezTo>
                  <a:cubicBezTo>
                    <a:pt x="4984" y="3632"/>
                    <a:pt x="4751" y="3589"/>
                    <a:pt x="4537" y="3503"/>
                  </a:cubicBezTo>
                  <a:lnTo>
                    <a:pt x="3470" y="4537"/>
                  </a:lnTo>
                  <a:cubicBezTo>
                    <a:pt x="3636" y="4637"/>
                    <a:pt x="3837" y="4670"/>
                    <a:pt x="4037" y="4737"/>
                  </a:cubicBezTo>
                  <a:cubicBezTo>
                    <a:pt x="4370" y="4804"/>
                    <a:pt x="4737" y="4804"/>
                    <a:pt x="5071" y="4804"/>
                  </a:cubicBezTo>
                  <a:cubicBezTo>
                    <a:pt x="5638" y="4771"/>
                    <a:pt x="6172" y="4637"/>
                    <a:pt x="6672" y="4404"/>
                  </a:cubicBezTo>
                  <a:lnTo>
                    <a:pt x="7506" y="4904"/>
                  </a:lnTo>
                  <a:lnTo>
                    <a:pt x="8640" y="4237"/>
                  </a:lnTo>
                  <a:lnTo>
                    <a:pt x="8440" y="4170"/>
                  </a:lnTo>
                  <a:lnTo>
                    <a:pt x="7773" y="3770"/>
                  </a:lnTo>
                  <a:cubicBezTo>
                    <a:pt x="8173" y="3603"/>
                    <a:pt x="8440" y="3236"/>
                    <a:pt x="8440" y="2802"/>
                  </a:cubicBezTo>
                  <a:cubicBezTo>
                    <a:pt x="8440" y="2769"/>
                    <a:pt x="8440" y="2736"/>
                    <a:pt x="8440" y="2702"/>
                  </a:cubicBezTo>
                  <a:cubicBezTo>
                    <a:pt x="8406" y="2402"/>
                    <a:pt x="8173" y="2102"/>
                    <a:pt x="7706" y="1835"/>
                  </a:cubicBezTo>
                  <a:cubicBezTo>
                    <a:pt x="7272" y="1568"/>
                    <a:pt x="6739" y="1435"/>
                    <a:pt x="6205" y="1435"/>
                  </a:cubicBezTo>
                  <a:lnTo>
                    <a:pt x="5671" y="1435"/>
                  </a:lnTo>
                  <a:cubicBezTo>
                    <a:pt x="5438" y="1468"/>
                    <a:pt x="5204" y="1535"/>
                    <a:pt x="4971" y="1602"/>
                  </a:cubicBezTo>
                  <a:cubicBezTo>
                    <a:pt x="4837" y="1635"/>
                    <a:pt x="4737" y="1668"/>
                    <a:pt x="4604" y="1702"/>
                  </a:cubicBezTo>
                  <a:lnTo>
                    <a:pt x="4137" y="1868"/>
                  </a:lnTo>
                  <a:lnTo>
                    <a:pt x="3970" y="1902"/>
                  </a:lnTo>
                  <a:cubicBezTo>
                    <a:pt x="3636" y="2035"/>
                    <a:pt x="3303" y="2135"/>
                    <a:pt x="2969" y="2202"/>
                  </a:cubicBezTo>
                  <a:cubicBezTo>
                    <a:pt x="2903" y="2219"/>
                    <a:pt x="2836" y="2227"/>
                    <a:pt x="2765" y="2227"/>
                  </a:cubicBezTo>
                  <a:cubicBezTo>
                    <a:pt x="2694" y="2227"/>
                    <a:pt x="2619" y="2219"/>
                    <a:pt x="2536" y="2202"/>
                  </a:cubicBezTo>
                  <a:cubicBezTo>
                    <a:pt x="2469" y="2169"/>
                    <a:pt x="2402" y="2135"/>
                    <a:pt x="2335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8" y="1307"/>
                    <a:pt x="3097" y="1218"/>
                    <a:pt x="3396" y="1218"/>
                  </a:cubicBezTo>
                  <a:cubicBezTo>
                    <a:pt x="3591" y="1218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67" y="175"/>
                    <a:pt x="4141" y="114"/>
                    <a:pt x="3713" y="114"/>
                  </a:cubicBezTo>
                  <a:cubicBezTo>
                    <a:pt x="3114" y="114"/>
                    <a:pt x="2513" y="234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367;p75">
              <a:extLst>
                <a:ext uri="{FF2B5EF4-FFF2-40B4-BE49-F238E27FC236}">
                  <a16:creationId xmlns:a16="http://schemas.microsoft.com/office/drawing/2014/main" id="{A8AB9EC7-B317-2C44-E3DC-BDF8A484B20C}"/>
                </a:ext>
              </a:extLst>
            </p:cNvPr>
            <p:cNvSpPr/>
            <p:nvPr/>
          </p:nvSpPr>
          <p:spPr>
            <a:xfrm>
              <a:off x="3169925" y="411337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1" y="1"/>
                  </a:moveTo>
                  <a:lnTo>
                    <a:pt x="1" y="902"/>
                  </a:lnTo>
                  <a:lnTo>
                    <a:pt x="835" y="1369"/>
                  </a:lnTo>
                  <a:lnTo>
                    <a:pt x="8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368;p75">
              <a:extLst>
                <a:ext uri="{FF2B5EF4-FFF2-40B4-BE49-F238E27FC236}">
                  <a16:creationId xmlns:a16="http://schemas.microsoft.com/office/drawing/2014/main" id="{F8AA9F20-FFD7-6E00-7D93-BA6720CF80AD}"/>
                </a:ext>
              </a:extLst>
            </p:cNvPr>
            <p:cNvSpPr/>
            <p:nvPr/>
          </p:nvSpPr>
          <p:spPr>
            <a:xfrm>
              <a:off x="3169925" y="411337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1" y="1"/>
                  </a:moveTo>
                  <a:lnTo>
                    <a:pt x="1" y="902"/>
                  </a:lnTo>
                  <a:lnTo>
                    <a:pt x="835" y="1369"/>
                  </a:lnTo>
                  <a:lnTo>
                    <a:pt x="835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369;p75">
              <a:extLst>
                <a:ext uri="{FF2B5EF4-FFF2-40B4-BE49-F238E27FC236}">
                  <a16:creationId xmlns:a16="http://schemas.microsoft.com/office/drawing/2014/main" id="{9F4C11C2-78CE-4AAD-9189-F0AACEC8AB30}"/>
                </a:ext>
              </a:extLst>
            </p:cNvPr>
            <p:cNvSpPr/>
            <p:nvPr/>
          </p:nvSpPr>
          <p:spPr>
            <a:xfrm>
              <a:off x="3002325" y="400330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134" y="1"/>
                  </a:moveTo>
                  <a:lnTo>
                    <a:pt x="0" y="635"/>
                  </a:lnTo>
                  <a:lnTo>
                    <a:pt x="0" y="635"/>
                  </a:lnTo>
                  <a:lnTo>
                    <a:pt x="1168" y="134"/>
                  </a:lnTo>
                  <a:lnTo>
                    <a:pt x="1968" y="468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370;p75">
              <a:extLst>
                <a:ext uri="{FF2B5EF4-FFF2-40B4-BE49-F238E27FC236}">
                  <a16:creationId xmlns:a16="http://schemas.microsoft.com/office/drawing/2014/main" id="{CFB2F7A4-B4B8-7072-0619-16FAB2485423}"/>
                </a:ext>
              </a:extLst>
            </p:cNvPr>
            <p:cNvSpPr/>
            <p:nvPr/>
          </p:nvSpPr>
          <p:spPr>
            <a:xfrm>
              <a:off x="3066525" y="4010825"/>
              <a:ext cx="60900" cy="29200"/>
            </a:xfrm>
            <a:custGeom>
              <a:avLst/>
              <a:gdLst/>
              <a:ahLst/>
              <a:cxnLst/>
              <a:rect l="l" t="t" r="r" b="b"/>
              <a:pathLst>
                <a:path w="2436" h="1168" extrusionOk="0">
                  <a:moveTo>
                    <a:pt x="2436" y="0"/>
                  </a:moveTo>
                  <a:lnTo>
                    <a:pt x="1435" y="901"/>
                  </a:lnTo>
                  <a:cubicBezTo>
                    <a:pt x="1286" y="847"/>
                    <a:pt x="1127" y="821"/>
                    <a:pt x="966" y="821"/>
                  </a:cubicBezTo>
                  <a:cubicBezTo>
                    <a:pt x="623" y="821"/>
                    <a:pt x="273" y="940"/>
                    <a:pt x="1" y="1168"/>
                  </a:cubicBezTo>
                  <a:cubicBezTo>
                    <a:pt x="275" y="999"/>
                    <a:pt x="590" y="910"/>
                    <a:pt x="902" y="910"/>
                  </a:cubicBezTo>
                  <a:cubicBezTo>
                    <a:pt x="1083" y="910"/>
                    <a:pt x="1264" y="940"/>
                    <a:pt x="1435" y="1001"/>
                  </a:cubicBezTo>
                  <a:lnTo>
                    <a:pt x="24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371;p75">
              <a:extLst>
                <a:ext uri="{FF2B5EF4-FFF2-40B4-BE49-F238E27FC236}">
                  <a16:creationId xmlns:a16="http://schemas.microsoft.com/office/drawing/2014/main" id="{8B778A98-36FF-0508-E036-A07EC505A040}"/>
                </a:ext>
              </a:extLst>
            </p:cNvPr>
            <p:cNvSpPr/>
            <p:nvPr/>
          </p:nvSpPr>
          <p:spPr>
            <a:xfrm>
              <a:off x="3089050" y="4090875"/>
              <a:ext cx="40050" cy="32550"/>
            </a:xfrm>
            <a:custGeom>
              <a:avLst/>
              <a:gdLst/>
              <a:ahLst/>
              <a:cxnLst/>
              <a:rect l="l" t="t" r="r" b="b"/>
              <a:pathLst>
                <a:path w="1602" h="1302" extrusionOk="0">
                  <a:moveTo>
                    <a:pt x="1068" y="0"/>
                  </a:moveTo>
                  <a:lnTo>
                    <a:pt x="0" y="1034"/>
                  </a:lnTo>
                  <a:cubicBezTo>
                    <a:pt x="200" y="1101"/>
                    <a:pt x="401" y="1168"/>
                    <a:pt x="601" y="1201"/>
                  </a:cubicBezTo>
                  <a:cubicBezTo>
                    <a:pt x="934" y="1301"/>
                    <a:pt x="1268" y="1301"/>
                    <a:pt x="1601" y="1301"/>
                  </a:cubicBezTo>
                  <a:cubicBezTo>
                    <a:pt x="1101" y="1301"/>
                    <a:pt x="634" y="1201"/>
                    <a:pt x="167" y="100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372;p75">
              <a:extLst>
                <a:ext uri="{FF2B5EF4-FFF2-40B4-BE49-F238E27FC236}">
                  <a16:creationId xmlns:a16="http://schemas.microsoft.com/office/drawing/2014/main" id="{DC3DCFB8-39A7-6956-495C-D53207A6C982}"/>
                </a:ext>
              </a:extLst>
            </p:cNvPr>
            <p:cNvSpPr/>
            <p:nvPr/>
          </p:nvSpPr>
          <p:spPr>
            <a:xfrm>
              <a:off x="3169925" y="4109225"/>
              <a:ext cx="48400" cy="15850"/>
            </a:xfrm>
            <a:custGeom>
              <a:avLst/>
              <a:gdLst/>
              <a:ahLst/>
              <a:cxnLst/>
              <a:rect l="l" t="t" r="r" b="b"/>
              <a:pathLst>
                <a:path w="1936" h="634" extrusionOk="0">
                  <a:moveTo>
                    <a:pt x="1936" y="0"/>
                  </a:moveTo>
                  <a:lnTo>
                    <a:pt x="835" y="534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3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373;p75">
              <a:extLst>
                <a:ext uri="{FF2B5EF4-FFF2-40B4-BE49-F238E27FC236}">
                  <a16:creationId xmlns:a16="http://schemas.microsoft.com/office/drawing/2014/main" id="{39BC451B-ABF9-4724-1611-91CECF6A8DA7}"/>
                </a:ext>
              </a:extLst>
            </p:cNvPr>
            <p:cNvSpPr/>
            <p:nvPr/>
          </p:nvSpPr>
          <p:spPr>
            <a:xfrm>
              <a:off x="2843875" y="3924075"/>
              <a:ext cx="266875" cy="149300"/>
            </a:xfrm>
            <a:custGeom>
              <a:avLst/>
              <a:gdLst/>
              <a:ahLst/>
              <a:cxnLst/>
              <a:rect l="l" t="t" r="r" b="b"/>
              <a:pathLst>
                <a:path w="10675" h="5972" extrusionOk="0">
                  <a:moveTo>
                    <a:pt x="10675" y="1"/>
                  </a:moveTo>
                  <a:cubicBezTo>
                    <a:pt x="7772" y="1"/>
                    <a:pt x="5071" y="668"/>
                    <a:pt x="3036" y="1836"/>
                  </a:cubicBezTo>
                  <a:cubicBezTo>
                    <a:pt x="1068" y="2970"/>
                    <a:pt x="0" y="4404"/>
                    <a:pt x="0" y="5972"/>
                  </a:cubicBezTo>
                  <a:cubicBezTo>
                    <a:pt x="0" y="5972"/>
                    <a:pt x="100" y="3804"/>
                    <a:pt x="3102" y="1969"/>
                  </a:cubicBezTo>
                  <a:cubicBezTo>
                    <a:pt x="6071" y="201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374;p75">
              <a:extLst>
                <a:ext uri="{FF2B5EF4-FFF2-40B4-BE49-F238E27FC236}">
                  <a16:creationId xmlns:a16="http://schemas.microsoft.com/office/drawing/2014/main" id="{502AB7F9-1CDF-E6F6-C1C2-14B0065D5602}"/>
                </a:ext>
              </a:extLst>
            </p:cNvPr>
            <p:cNvSpPr/>
            <p:nvPr/>
          </p:nvSpPr>
          <p:spPr>
            <a:xfrm>
              <a:off x="3089050" y="4055000"/>
              <a:ext cx="310225" cy="178950"/>
            </a:xfrm>
            <a:custGeom>
              <a:avLst/>
              <a:gdLst/>
              <a:ahLst/>
              <a:cxnLst/>
              <a:rect l="l" t="t" r="r" b="b"/>
              <a:pathLst>
                <a:path w="12409" h="7158" extrusionOk="0">
                  <a:moveTo>
                    <a:pt x="11942" y="1"/>
                  </a:moveTo>
                  <a:cubicBezTo>
                    <a:pt x="11942" y="2"/>
                    <a:pt x="12408" y="3070"/>
                    <a:pt x="8573" y="5171"/>
                  </a:cubicBezTo>
                  <a:cubicBezTo>
                    <a:pt x="5140" y="7036"/>
                    <a:pt x="1050" y="7141"/>
                    <a:pt x="171" y="7141"/>
                  </a:cubicBezTo>
                  <a:cubicBezTo>
                    <a:pt x="60" y="7141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9" y="7158"/>
                    <a:pt x="853" y="7158"/>
                  </a:cubicBezTo>
                  <a:cubicBezTo>
                    <a:pt x="3709" y="7158"/>
                    <a:pt x="6559" y="6546"/>
                    <a:pt x="8773" y="5271"/>
                  </a:cubicBezTo>
                  <a:cubicBezTo>
                    <a:pt x="11275" y="3837"/>
                    <a:pt x="12309" y="1902"/>
                    <a:pt x="1194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375;p75">
              <a:extLst>
                <a:ext uri="{FF2B5EF4-FFF2-40B4-BE49-F238E27FC236}">
                  <a16:creationId xmlns:a16="http://schemas.microsoft.com/office/drawing/2014/main" id="{1F0B00B0-A379-A6D8-7347-0053806DD53F}"/>
                </a:ext>
              </a:extLst>
            </p:cNvPr>
            <p:cNvSpPr/>
            <p:nvPr/>
          </p:nvSpPr>
          <p:spPr>
            <a:xfrm>
              <a:off x="2813025" y="3883850"/>
              <a:ext cx="557075" cy="321500"/>
            </a:xfrm>
            <a:custGeom>
              <a:avLst/>
              <a:gdLst/>
              <a:ahLst/>
              <a:cxnLst/>
              <a:rect l="l" t="t" r="r" b="b"/>
              <a:pathLst>
                <a:path w="22283" h="12860" extrusionOk="0">
                  <a:moveTo>
                    <a:pt x="11137" y="0"/>
                  </a:moveTo>
                  <a:cubicBezTo>
                    <a:pt x="8281" y="0"/>
                    <a:pt x="5421" y="626"/>
                    <a:pt x="3236" y="1877"/>
                  </a:cubicBezTo>
                  <a:cubicBezTo>
                    <a:pt x="2168" y="2477"/>
                    <a:pt x="1234" y="3311"/>
                    <a:pt x="600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5"/>
                    <a:pt x="1134" y="9782"/>
                    <a:pt x="3236" y="10983"/>
                  </a:cubicBezTo>
                  <a:cubicBezTo>
                    <a:pt x="5421" y="12234"/>
                    <a:pt x="8281" y="12860"/>
                    <a:pt x="11137" y="12860"/>
                  </a:cubicBezTo>
                  <a:cubicBezTo>
                    <a:pt x="13993" y="12860"/>
                    <a:pt x="16845" y="12234"/>
                    <a:pt x="19014" y="10983"/>
                  </a:cubicBezTo>
                  <a:cubicBezTo>
                    <a:pt x="21115" y="9782"/>
                    <a:pt x="22216" y="8215"/>
                    <a:pt x="22283" y="6613"/>
                  </a:cubicBezTo>
                  <a:lnTo>
                    <a:pt x="22283" y="4345"/>
                  </a:lnTo>
                  <a:lnTo>
                    <a:pt x="21682" y="4345"/>
                  </a:lnTo>
                  <a:cubicBezTo>
                    <a:pt x="21015" y="3311"/>
                    <a:pt x="20114" y="2477"/>
                    <a:pt x="19014" y="1877"/>
                  </a:cubicBezTo>
                  <a:cubicBezTo>
                    <a:pt x="16845" y="626"/>
                    <a:pt x="13993" y="0"/>
                    <a:pt x="1113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376;p75">
              <a:extLst>
                <a:ext uri="{FF2B5EF4-FFF2-40B4-BE49-F238E27FC236}">
                  <a16:creationId xmlns:a16="http://schemas.microsoft.com/office/drawing/2014/main" id="{A6811360-93F9-B6E3-48D2-A63CDAF9393A}"/>
                </a:ext>
              </a:extLst>
            </p:cNvPr>
            <p:cNvSpPr/>
            <p:nvPr/>
          </p:nvSpPr>
          <p:spPr>
            <a:xfrm>
              <a:off x="2813025" y="3883850"/>
              <a:ext cx="557075" cy="321500"/>
            </a:xfrm>
            <a:custGeom>
              <a:avLst/>
              <a:gdLst/>
              <a:ahLst/>
              <a:cxnLst/>
              <a:rect l="l" t="t" r="r" b="b"/>
              <a:pathLst>
                <a:path w="22283" h="12860" extrusionOk="0">
                  <a:moveTo>
                    <a:pt x="11137" y="0"/>
                  </a:moveTo>
                  <a:cubicBezTo>
                    <a:pt x="8281" y="0"/>
                    <a:pt x="5421" y="626"/>
                    <a:pt x="3236" y="1877"/>
                  </a:cubicBezTo>
                  <a:cubicBezTo>
                    <a:pt x="2168" y="2477"/>
                    <a:pt x="1234" y="3311"/>
                    <a:pt x="600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5"/>
                    <a:pt x="1134" y="9782"/>
                    <a:pt x="3236" y="10983"/>
                  </a:cubicBezTo>
                  <a:cubicBezTo>
                    <a:pt x="5421" y="12234"/>
                    <a:pt x="8281" y="12860"/>
                    <a:pt x="11137" y="12860"/>
                  </a:cubicBezTo>
                  <a:cubicBezTo>
                    <a:pt x="13993" y="12860"/>
                    <a:pt x="16845" y="12234"/>
                    <a:pt x="19014" y="10983"/>
                  </a:cubicBezTo>
                  <a:cubicBezTo>
                    <a:pt x="21115" y="9782"/>
                    <a:pt x="22216" y="8215"/>
                    <a:pt x="22283" y="6613"/>
                  </a:cubicBezTo>
                  <a:lnTo>
                    <a:pt x="22283" y="4345"/>
                  </a:lnTo>
                  <a:lnTo>
                    <a:pt x="21682" y="4345"/>
                  </a:lnTo>
                  <a:cubicBezTo>
                    <a:pt x="21015" y="3311"/>
                    <a:pt x="20114" y="2477"/>
                    <a:pt x="19014" y="1877"/>
                  </a:cubicBezTo>
                  <a:cubicBezTo>
                    <a:pt x="16845" y="626"/>
                    <a:pt x="13993" y="0"/>
                    <a:pt x="11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377;p75">
              <a:extLst>
                <a:ext uri="{FF2B5EF4-FFF2-40B4-BE49-F238E27FC236}">
                  <a16:creationId xmlns:a16="http://schemas.microsoft.com/office/drawing/2014/main" id="{7EEBB1E5-F43D-4F14-1C75-8E9D2B869C7D}"/>
                </a:ext>
              </a:extLst>
            </p:cNvPr>
            <p:cNvSpPr/>
            <p:nvPr/>
          </p:nvSpPr>
          <p:spPr>
            <a:xfrm>
              <a:off x="2812175" y="3884050"/>
              <a:ext cx="279400" cy="321925"/>
            </a:xfrm>
            <a:custGeom>
              <a:avLst/>
              <a:gdLst/>
              <a:ahLst/>
              <a:cxnLst/>
              <a:rect l="l" t="t" r="r" b="b"/>
              <a:pathLst>
                <a:path w="11176" h="12877" extrusionOk="0">
                  <a:moveTo>
                    <a:pt x="11175" y="1"/>
                  </a:moveTo>
                  <a:cubicBezTo>
                    <a:pt x="8307" y="1"/>
                    <a:pt x="5471" y="635"/>
                    <a:pt x="3270" y="1869"/>
                  </a:cubicBezTo>
                  <a:cubicBezTo>
                    <a:pt x="2202" y="2469"/>
                    <a:pt x="1268" y="3303"/>
                    <a:pt x="601" y="4337"/>
                  </a:cubicBezTo>
                  <a:lnTo>
                    <a:pt x="1" y="4337"/>
                  </a:lnTo>
                  <a:lnTo>
                    <a:pt x="1" y="6605"/>
                  </a:lnTo>
                  <a:cubicBezTo>
                    <a:pt x="101" y="8207"/>
                    <a:pt x="1168" y="9774"/>
                    <a:pt x="3270" y="10975"/>
                  </a:cubicBezTo>
                  <a:cubicBezTo>
                    <a:pt x="5438" y="12243"/>
                    <a:pt x="8307" y="12877"/>
                    <a:pt x="11175" y="12877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378;p75">
              <a:extLst>
                <a:ext uri="{FF2B5EF4-FFF2-40B4-BE49-F238E27FC236}">
                  <a16:creationId xmlns:a16="http://schemas.microsoft.com/office/drawing/2014/main" id="{FE141ED7-32F0-2A34-BC9E-6B56BD5C00B4}"/>
                </a:ext>
              </a:extLst>
            </p:cNvPr>
            <p:cNvSpPr/>
            <p:nvPr/>
          </p:nvSpPr>
          <p:spPr>
            <a:xfrm>
              <a:off x="2813025" y="3909900"/>
              <a:ext cx="125925" cy="269400"/>
            </a:xfrm>
            <a:custGeom>
              <a:avLst/>
              <a:gdLst/>
              <a:ahLst/>
              <a:cxnLst/>
              <a:rect l="l" t="t" r="r" b="b"/>
              <a:pathLst>
                <a:path w="5037" h="10776" extrusionOk="0">
                  <a:moveTo>
                    <a:pt x="5037" y="1"/>
                  </a:moveTo>
                  <a:cubicBezTo>
                    <a:pt x="4437" y="234"/>
                    <a:pt x="3836" y="501"/>
                    <a:pt x="3236" y="835"/>
                  </a:cubicBezTo>
                  <a:cubicBezTo>
                    <a:pt x="2168" y="1402"/>
                    <a:pt x="1234" y="2269"/>
                    <a:pt x="600" y="3303"/>
                  </a:cubicBezTo>
                  <a:lnTo>
                    <a:pt x="0" y="3303"/>
                  </a:lnTo>
                  <a:lnTo>
                    <a:pt x="0" y="5571"/>
                  </a:lnTo>
                  <a:cubicBezTo>
                    <a:pt x="67" y="7173"/>
                    <a:pt x="1134" y="8740"/>
                    <a:pt x="3236" y="9941"/>
                  </a:cubicBezTo>
                  <a:cubicBezTo>
                    <a:pt x="3803" y="10275"/>
                    <a:pt x="4403" y="10542"/>
                    <a:pt x="5037" y="10775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379;p75">
              <a:extLst>
                <a:ext uri="{FF2B5EF4-FFF2-40B4-BE49-F238E27FC236}">
                  <a16:creationId xmlns:a16="http://schemas.microsoft.com/office/drawing/2014/main" id="{8B67D98B-2D9D-B47D-1B4F-285ACA874BE0}"/>
                </a:ext>
              </a:extLst>
            </p:cNvPr>
            <p:cNvSpPr/>
            <p:nvPr/>
          </p:nvSpPr>
          <p:spPr>
            <a:xfrm>
              <a:off x="3243325" y="3909900"/>
              <a:ext cx="126775" cy="269400"/>
            </a:xfrm>
            <a:custGeom>
              <a:avLst/>
              <a:gdLst/>
              <a:ahLst/>
              <a:cxnLst/>
              <a:rect l="l" t="t" r="r" b="b"/>
              <a:pathLst>
                <a:path w="5071" h="10776" extrusionOk="0">
                  <a:moveTo>
                    <a:pt x="34" y="1"/>
                  </a:moveTo>
                  <a:lnTo>
                    <a:pt x="0" y="10775"/>
                  </a:lnTo>
                  <a:cubicBezTo>
                    <a:pt x="634" y="10542"/>
                    <a:pt x="1235" y="10275"/>
                    <a:pt x="1802" y="9941"/>
                  </a:cubicBezTo>
                  <a:cubicBezTo>
                    <a:pt x="3903" y="8740"/>
                    <a:pt x="5004" y="7173"/>
                    <a:pt x="5071" y="5571"/>
                  </a:cubicBezTo>
                  <a:lnTo>
                    <a:pt x="5071" y="3303"/>
                  </a:lnTo>
                  <a:lnTo>
                    <a:pt x="4470" y="3303"/>
                  </a:lnTo>
                  <a:cubicBezTo>
                    <a:pt x="3803" y="2269"/>
                    <a:pt x="2902" y="1402"/>
                    <a:pt x="1802" y="835"/>
                  </a:cubicBezTo>
                  <a:cubicBezTo>
                    <a:pt x="1235" y="501"/>
                    <a:pt x="634" y="234"/>
                    <a:pt x="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380;p75">
              <a:extLst>
                <a:ext uri="{FF2B5EF4-FFF2-40B4-BE49-F238E27FC236}">
                  <a16:creationId xmlns:a16="http://schemas.microsoft.com/office/drawing/2014/main" id="{F9DDD250-BD60-3AD5-79E6-37F79664CD26}"/>
                </a:ext>
              </a:extLst>
            </p:cNvPr>
            <p:cNvSpPr/>
            <p:nvPr/>
          </p:nvSpPr>
          <p:spPr>
            <a:xfrm>
              <a:off x="2785500" y="383215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8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0" y="4378"/>
                    <a:pt x="0" y="8448"/>
                    <a:pt x="4337" y="10983"/>
                  </a:cubicBezTo>
                  <a:cubicBezTo>
                    <a:pt x="6522" y="12234"/>
                    <a:pt x="9382" y="12859"/>
                    <a:pt x="12238" y="12859"/>
                  </a:cubicBezTo>
                  <a:cubicBezTo>
                    <a:pt x="15094" y="12859"/>
                    <a:pt x="17946" y="12234"/>
                    <a:pt x="20115" y="10983"/>
                  </a:cubicBezTo>
                  <a:cubicBezTo>
                    <a:pt x="24484" y="8481"/>
                    <a:pt x="24484" y="4378"/>
                    <a:pt x="20115" y="1877"/>
                  </a:cubicBezTo>
                  <a:cubicBezTo>
                    <a:pt x="17946" y="626"/>
                    <a:pt x="15094" y="0"/>
                    <a:pt x="122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381;p75">
              <a:extLst>
                <a:ext uri="{FF2B5EF4-FFF2-40B4-BE49-F238E27FC236}">
                  <a16:creationId xmlns:a16="http://schemas.microsoft.com/office/drawing/2014/main" id="{D83E7B31-A2DC-6634-D0C6-F8AA8D967134}"/>
                </a:ext>
              </a:extLst>
            </p:cNvPr>
            <p:cNvSpPr/>
            <p:nvPr/>
          </p:nvSpPr>
          <p:spPr>
            <a:xfrm>
              <a:off x="2785500" y="383215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8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0" y="4378"/>
                    <a:pt x="0" y="8448"/>
                    <a:pt x="4337" y="10983"/>
                  </a:cubicBezTo>
                  <a:cubicBezTo>
                    <a:pt x="6522" y="12234"/>
                    <a:pt x="9382" y="12859"/>
                    <a:pt x="12238" y="12859"/>
                  </a:cubicBezTo>
                  <a:cubicBezTo>
                    <a:pt x="15094" y="12859"/>
                    <a:pt x="17946" y="12234"/>
                    <a:pt x="20115" y="10983"/>
                  </a:cubicBezTo>
                  <a:cubicBezTo>
                    <a:pt x="24484" y="8481"/>
                    <a:pt x="24484" y="4378"/>
                    <a:pt x="20115" y="1877"/>
                  </a:cubicBezTo>
                  <a:cubicBezTo>
                    <a:pt x="17946" y="626"/>
                    <a:pt x="15094" y="0"/>
                    <a:pt x="122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382;p75">
              <a:extLst>
                <a:ext uri="{FF2B5EF4-FFF2-40B4-BE49-F238E27FC236}">
                  <a16:creationId xmlns:a16="http://schemas.microsoft.com/office/drawing/2014/main" id="{93D6DBD6-5C1C-A9A3-8349-A6E38F0A796C}"/>
                </a:ext>
              </a:extLst>
            </p:cNvPr>
            <p:cNvSpPr/>
            <p:nvPr/>
          </p:nvSpPr>
          <p:spPr>
            <a:xfrm>
              <a:off x="2906425" y="3893225"/>
              <a:ext cx="370275" cy="198725"/>
            </a:xfrm>
            <a:custGeom>
              <a:avLst/>
              <a:gdLst/>
              <a:ahLst/>
              <a:cxnLst/>
              <a:rect l="l" t="t" r="r" b="b"/>
              <a:pathLst>
                <a:path w="14811" h="7949" extrusionOk="0">
                  <a:moveTo>
                    <a:pt x="7405" y="1"/>
                  </a:moveTo>
                  <a:cubicBezTo>
                    <a:pt x="5654" y="1"/>
                    <a:pt x="3903" y="368"/>
                    <a:pt x="2268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8" y="6872"/>
                  </a:cubicBezTo>
                  <a:cubicBezTo>
                    <a:pt x="3903" y="7589"/>
                    <a:pt x="5654" y="7948"/>
                    <a:pt x="7405" y="7948"/>
                  </a:cubicBezTo>
                  <a:cubicBezTo>
                    <a:pt x="9157" y="7948"/>
                    <a:pt x="10908" y="7589"/>
                    <a:pt x="12542" y="6872"/>
                  </a:cubicBezTo>
                  <a:cubicBezTo>
                    <a:pt x="14010" y="6105"/>
                    <a:pt x="14811" y="5104"/>
                    <a:pt x="14811" y="3970"/>
                  </a:cubicBezTo>
                  <a:cubicBezTo>
                    <a:pt x="14811" y="2869"/>
                    <a:pt x="14010" y="1835"/>
                    <a:pt x="12542" y="1101"/>
                  </a:cubicBezTo>
                  <a:cubicBezTo>
                    <a:pt x="10908" y="368"/>
                    <a:pt x="9157" y="1"/>
                    <a:pt x="74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383;p75">
              <a:extLst>
                <a:ext uri="{FF2B5EF4-FFF2-40B4-BE49-F238E27FC236}">
                  <a16:creationId xmlns:a16="http://schemas.microsoft.com/office/drawing/2014/main" id="{B00E89FD-5340-A36A-DD20-B97352BF7054}"/>
                </a:ext>
              </a:extLst>
            </p:cNvPr>
            <p:cNvSpPr/>
            <p:nvPr/>
          </p:nvSpPr>
          <p:spPr>
            <a:xfrm>
              <a:off x="2906425" y="3893225"/>
              <a:ext cx="370275" cy="198725"/>
            </a:xfrm>
            <a:custGeom>
              <a:avLst/>
              <a:gdLst/>
              <a:ahLst/>
              <a:cxnLst/>
              <a:rect l="l" t="t" r="r" b="b"/>
              <a:pathLst>
                <a:path w="14811" h="7949" extrusionOk="0">
                  <a:moveTo>
                    <a:pt x="7405" y="1"/>
                  </a:moveTo>
                  <a:cubicBezTo>
                    <a:pt x="5654" y="1"/>
                    <a:pt x="3903" y="368"/>
                    <a:pt x="2268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104"/>
                    <a:pt x="801" y="6105"/>
                    <a:pt x="2268" y="6872"/>
                  </a:cubicBezTo>
                  <a:cubicBezTo>
                    <a:pt x="3903" y="7589"/>
                    <a:pt x="5654" y="7948"/>
                    <a:pt x="7405" y="7948"/>
                  </a:cubicBezTo>
                  <a:cubicBezTo>
                    <a:pt x="9157" y="7948"/>
                    <a:pt x="10908" y="7589"/>
                    <a:pt x="12542" y="6872"/>
                  </a:cubicBezTo>
                  <a:cubicBezTo>
                    <a:pt x="14010" y="6105"/>
                    <a:pt x="14811" y="5104"/>
                    <a:pt x="14811" y="3970"/>
                  </a:cubicBezTo>
                  <a:cubicBezTo>
                    <a:pt x="14811" y="2869"/>
                    <a:pt x="14010" y="1835"/>
                    <a:pt x="12542" y="1101"/>
                  </a:cubicBezTo>
                  <a:cubicBezTo>
                    <a:pt x="10908" y="368"/>
                    <a:pt x="9157" y="1"/>
                    <a:pt x="7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384;p75">
              <a:extLst>
                <a:ext uri="{FF2B5EF4-FFF2-40B4-BE49-F238E27FC236}">
                  <a16:creationId xmlns:a16="http://schemas.microsoft.com/office/drawing/2014/main" id="{E5FD724D-B76A-D9AA-627B-0AC307A02A31}"/>
                </a:ext>
              </a:extLst>
            </p:cNvPr>
            <p:cNvSpPr/>
            <p:nvPr/>
          </p:nvSpPr>
          <p:spPr>
            <a:xfrm>
              <a:off x="2824700" y="3844025"/>
              <a:ext cx="533725" cy="297750"/>
            </a:xfrm>
            <a:custGeom>
              <a:avLst/>
              <a:gdLst/>
              <a:ahLst/>
              <a:cxnLst/>
              <a:rect l="l" t="t" r="r" b="b"/>
              <a:pathLst>
                <a:path w="21349" h="11910" extrusionOk="0">
                  <a:moveTo>
                    <a:pt x="10674" y="1960"/>
                  </a:moveTo>
                  <a:cubicBezTo>
                    <a:pt x="12426" y="1960"/>
                    <a:pt x="14177" y="2319"/>
                    <a:pt x="15811" y="3036"/>
                  </a:cubicBezTo>
                  <a:cubicBezTo>
                    <a:pt x="17279" y="3803"/>
                    <a:pt x="18080" y="4837"/>
                    <a:pt x="18080" y="5938"/>
                  </a:cubicBezTo>
                  <a:cubicBezTo>
                    <a:pt x="18080" y="7072"/>
                    <a:pt x="17279" y="8073"/>
                    <a:pt x="15811" y="8840"/>
                  </a:cubicBezTo>
                  <a:cubicBezTo>
                    <a:pt x="14177" y="9557"/>
                    <a:pt x="12426" y="9916"/>
                    <a:pt x="10674" y="9916"/>
                  </a:cubicBezTo>
                  <a:cubicBezTo>
                    <a:pt x="8923" y="9916"/>
                    <a:pt x="7172" y="9557"/>
                    <a:pt x="5537" y="8840"/>
                  </a:cubicBezTo>
                  <a:cubicBezTo>
                    <a:pt x="4070" y="8073"/>
                    <a:pt x="3269" y="7072"/>
                    <a:pt x="3269" y="5938"/>
                  </a:cubicBezTo>
                  <a:cubicBezTo>
                    <a:pt x="3269" y="4837"/>
                    <a:pt x="4070" y="3803"/>
                    <a:pt x="5537" y="3036"/>
                  </a:cubicBezTo>
                  <a:cubicBezTo>
                    <a:pt x="7172" y="2319"/>
                    <a:pt x="8923" y="1960"/>
                    <a:pt x="10674" y="1960"/>
                  </a:cubicBezTo>
                  <a:close/>
                  <a:moveTo>
                    <a:pt x="10674" y="1"/>
                  </a:moveTo>
                  <a:cubicBezTo>
                    <a:pt x="7772" y="1"/>
                    <a:pt x="5070" y="634"/>
                    <a:pt x="3036" y="1802"/>
                  </a:cubicBezTo>
                  <a:cubicBezTo>
                    <a:pt x="1067" y="2936"/>
                    <a:pt x="0" y="4404"/>
                    <a:pt x="0" y="5938"/>
                  </a:cubicBezTo>
                  <a:cubicBezTo>
                    <a:pt x="0" y="7473"/>
                    <a:pt x="1067" y="8940"/>
                    <a:pt x="3036" y="10074"/>
                  </a:cubicBezTo>
                  <a:cubicBezTo>
                    <a:pt x="5070" y="11242"/>
                    <a:pt x="7772" y="11909"/>
                    <a:pt x="10674" y="11909"/>
                  </a:cubicBezTo>
                  <a:cubicBezTo>
                    <a:pt x="13576" y="11909"/>
                    <a:pt x="16278" y="11242"/>
                    <a:pt x="18313" y="10074"/>
                  </a:cubicBezTo>
                  <a:cubicBezTo>
                    <a:pt x="20248" y="8940"/>
                    <a:pt x="21349" y="7473"/>
                    <a:pt x="21349" y="5938"/>
                  </a:cubicBezTo>
                  <a:cubicBezTo>
                    <a:pt x="21349" y="4404"/>
                    <a:pt x="20281" y="2969"/>
                    <a:pt x="18313" y="1802"/>
                  </a:cubicBezTo>
                  <a:cubicBezTo>
                    <a:pt x="16278" y="634"/>
                    <a:pt x="13576" y="1"/>
                    <a:pt x="10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385;p75">
              <a:extLst>
                <a:ext uri="{FF2B5EF4-FFF2-40B4-BE49-F238E27FC236}">
                  <a16:creationId xmlns:a16="http://schemas.microsoft.com/office/drawing/2014/main" id="{CFB1DED4-7B32-6D81-037D-8D1225B6264A}"/>
                </a:ext>
              </a:extLst>
            </p:cNvPr>
            <p:cNvSpPr/>
            <p:nvPr/>
          </p:nvSpPr>
          <p:spPr>
            <a:xfrm>
              <a:off x="2898900" y="3902825"/>
              <a:ext cx="385300" cy="179950"/>
            </a:xfrm>
            <a:custGeom>
              <a:avLst/>
              <a:gdLst/>
              <a:ahLst/>
              <a:cxnLst/>
              <a:rect l="l" t="t" r="r" b="b"/>
              <a:pathLst>
                <a:path w="15412" h="7198" extrusionOk="0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386;p75">
              <a:extLst>
                <a:ext uri="{FF2B5EF4-FFF2-40B4-BE49-F238E27FC236}">
                  <a16:creationId xmlns:a16="http://schemas.microsoft.com/office/drawing/2014/main" id="{67D1C359-C55D-5834-F6D1-BFC6F20F93AC}"/>
                </a:ext>
              </a:extLst>
            </p:cNvPr>
            <p:cNvSpPr/>
            <p:nvPr/>
          </p:nvSpPr>
          <p:spPr>
            <a:xfrm>
              <a:off x="2898900" y="3902825"/>
              <a:ext cx="385300" cy="179950"/>
            </a:xfrm>
            <a:custGeom>
              <a:avLst/>
              <a:gdLst/>
              <a:ahLst/>
              <a:cxnLst/>
              <a:rect l="l" t="t" r="r" b="b"/>
              <a:pathLst>
                <a:path w="15412" h="7198" extrusionOk="0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387;p75">
              <a:extLst>
                <a:ext uri="{FF2B5EF4-FFF2-40B4-BE49-F238E27FC236}">
                  <a16:creationId xmlns:a16="http://schemas.microsoft.com/office/drawing/2014/main" id="{D7F0F1BF-D722-36C5-BAE6-EF25F9D24774}"/>
                </a:ext>
              </a:extLst>
            </p:cNvPr>
            <p:cNvSpPr/>
            <p:nvPr/>
          </p:nvSpPr>
          <p:spPr>
            <a:xfrm>
              <a:off x="2898900" y="3902825"/>
              <a:ext cx="385300" cy="179950"/>
            </a:xfrm>
            <a:custGeom>
              <a:avLst/>
              <a:gdLst/>
              <a:ahLst/>
              <a:cxnLst/>
              <a:rect l="l" t="t" r="r" b="b"/>
              <a:pathLst>
                <a:path w="15412" h="7198" extrusionOk="0">
                  <a:moveTo>
                    <a:pt x="7706" y="0"/>
                  </a:moveTo>
                  <a:cubicBezTo>
                    <a:pt x="5905" y="0"/>
                    <a:pt x="4104" y="351"/>
                    <a:pt x="2736" y="1051"/>
                  </a:cubicBezTo>
                  <a:cubicBezTo>
                    <a:pt x="1" y="2452"/>
                    <a:pt x="1" y="4720"/>
                    <a:pt x="2736" y="6121"/>
                  </a:cubicBezTo>
                  <a:cubicBezTo>
                    <a:pt x="4104" y="6839"/>
                    <a:pt x="5905" y="7197"/>
                    <a:pt x="7706" y="7197"/>
                  </a:cubicBezTo>
                  <a:cubicBezTo>
                    <a:pt x="9508" y="7197"/>
                    <a:pt x="11309" y="6839"/>
                    <a:pt x="12677" y="6121"/>
                  </a:cubicBezTo>
                  <a:cubicBezTo>
                    <a:pt x="15412" y="4720"/>
                    <a:pt x="15412" y="2452"/>
                    <a:pt x="12677" y="1051"/>
                  </a:cubicBezTo>
                  <a:cubicBezTo>
                    <a:pt x="11309" y="351"/>
                    <a:pt x="9508" y="0"/>
                    <a:pt x="77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388;p75">
              <a:extLst>
                <a:ext uri="{FF2B5EF4-FFF2-40B4-BE49-F238E27FC236}">
                  <a16:creationId xmlns:a16="http://schemas.microsoft.com/office/drawing/2014/main" id="{76AF2159-C00E-AC74-7315-55BFF12170AA}"/>
                </a:ext>
              </a:extLst>
            </p:cNvPr>
            <p:cNvSpPr/>
            <p:nvPr/>
          </p:nvSpPr>
          <p:spPr>
            <a:xfrm>
              <a:off x="2917250" y="3926175"/>
              <a:ext cx="347775" cy="157425"/>
            </a:xfrm>
            <a:custGeom>
              <a:avLst/>
              <a:gdLst/>
              <a:ahLst/>
              <a:cxnLst/>
              <a:rect l="l" t="t" r="r" b="b"/>
              <a:pathLst>
                <a:path w="13911" h="6297" extrusionOk="0">
                  <a:moveTo>
                    <a:pt x="6972" y="0"/>
                  </a:moveTo>
                  <a:cubicBezTo>
                    <a:pt x="5171" y="0"/>
                    <a:pt x="3370" y="351"/>
                    <a:pt x="2002" y="1051"/>
                  </a:cubicBezTo>
                  <a:cubicBezTo>
                    <a:pt x="868" y="1651"/>
                    <a:pt x="201" y="2385"/>
                    <a:pt x="1" y="3153"/>
                  </a:cubicBezTo>
                  <a:cubicBezTo>
                    <a:pt x="201" y="3920"/>
                    <a:pt x="868" y="4654"/>
                    <a:pt x="2002" y="5221"/>
                  </a:cubicBezTo>
                  <a:cubicBezTo>
                    <a:pt x="3370" y="5938"/>
                    <a:pt x="5163" y="6296"/>
                    <a:pt x="6960" y="6296"/>
                  </a:cubicBezTo>
                  <a:cubicBezTo>
                    <a:pt x="8757" y="6296"/>
                    <a:pt x="10558" y="5938"/>
                    <a:pt x="11943" y="5221"/>
                  </a:cubicBezTo>
                  <a:cubicBezTo>
                    <a:pt x="13077" y="4654"/>
                    <a:pt x="13744" y="3920"/>
                    <a:pt x="13911" y="3153"/>
                  </a:cubicBezTo>
                  <a:cubicBezTo>
                    <a:pt x="13744" y="2385"/>
                    <a:pt x="13077" y="1651"/>
                    <a:pt x="11943" y="1051"/>
                  </a:cubicBezTo>
                  <a:cubicBezTo>
                    <a:pt x="10575" y="351"/>
                    <a:pt x="8774" y="0"/>
                    <a:pt x="69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389;p75">
              <a:extLst>
                <a:ext uri="{FF2B5EF4-FFF2-40B4-BE49-F238E27FC236}">
                  <a16:creationId xmlns:a16="http://schemas.microsoft.com/office/drawing/2014/main" id="{20381646-11DD-BF7F-BE67-81A11AD24EC4}"/>
                </a:ext>
              </a:extLst>
            </p:cNvPr>
            <p:cNvSpPr/>
            <p:nvPr/>
          </p:nvSpPr>
          <p:spPr>
            <a:xfrm>
              <a:off x="2917250" y="3926175"/>
              <a:ext cx="347775" cy="157425"/>
            </a:xfrm>
            <a:custGeom>
              <a:avLst/>
              <a:gdLst/>
              <a:ahLst/>
              <a:cxnLst/>
              <a:rect l="l" t="t" r="r" b="b"/>
              <a:pathLst>
                <a:path w="13911" h="6297" extrusionOk="0">
                  <a:moveTo>
                    <a:pt x="6972" y="0"/>
                  </a:moveTo>
                  <a:cubicBezTo>
                    <a:pt x="5171" y="0"/>
                    <a:pt x="3370" y="351"/>
                    <a:pt x="2002" y="1051"/>
                  </a:cubicBezTo>
                  <a:cubicBezTo>
                    <a:pt x="868" y="1651"/>
                    <a:pt x="201" y="2385"/>
                    <a:pt x="1" y="3153"/>
                  </a:cubicBezTo>
                  <a:cubicBezTo>
                    <a:pt x="201" y="3920"/>
                    <a:pt x="868" y="4654"/>
                    <a:pt x="2002" y="5221"/>
                  </a:cubicBezTo>
                  <a:cubicBezTo>
                    <a:pt x="3370" y="5938"/>
                    <a:pt x="5163" y="6296"/>
                    <a:pt x="6960" y="6296"/>
                  </a:cubicBezTo>
                  <a:cubicBezTo>
                    <a:pt x="8757" y="6296"/>
                    <a:pt x="10558" y="5938"/>
                    <a:pt x="11943" y="5221"/>
                  </a:cubicBezTo>
                  <a:cubicBezTo>
                    <a:pt x="13077" y="4654"/>
                    <a:pt x="13744" y="3920"/>
                    <a:pt x="13911" y="3153"/>
                  </a:cubicBezTo>
                  <a:cubicBezTo>
                    <a:pt x="13744" y="2385"/>
                    <a:pt x="13077" y="1651"/>
                    <a:pt x="11943" y="1051"/>
                  </a:cubicBezTo>
                  <a:cubicBezTo>
                    <a:pt x="10575" y="351"/>
                    <a:pt x="8774" y="0"/>
                    <a:pt x="69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390;p75">
              <a:extLst>
                <a:ext uri="{FF2B5EF4-FFF2-40B4-BE49-F238E27FC236}">
                  <a16:creationId xmlns:a16="http://schemas.microsoft.com/office/drawing/2014/main" id="{1A3750C9-A4DA-3E71-26AA-01A2AA71B7F4}"/>
                </a:ext>
              </a:extLst>
            </p:cNvPr>
            <p:cNvSpPr/>
            <p:nvPr/>
          </p:nvSpPr>
          <p:spPr>
            <a:xfrm>
              <a:off x="3083200" y="3929925"/>
              <a:ext cx="25050" cy="52550"/>
            </a:xfrm>
            <a:custGeom>
              <a:avLst/>
              <a:gdLst/>
              <a:ahLst/>
              <a:cxnLst/>
              <a:rect l="l" t="t" r="r" b="b"/>
              <a:pathLst>
                <a:path w="1002" h="2102" extrusionOk="0">
                  <a:moveTo>
                    <a:pt x="1001" y="0"/>
                  </a:moveTo>
                  <a:lnTo>
                    <a:pt x="1" y="1034"/>
                  </a:lnTo>
                  <a:lnTo>
                    <a:pt x="1" y="2102"/>
                  </a:lnTo>
                  <a:lnTo>
                    <a:pt x="635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391;p75">
              <a:extLst>
                <a:ext uri="{FF2B5EF4-FFF2-40B4-BE49-F238E27FC236}">
                  <a16:creationId xmlns:a16="http://schemas.microsoft.com/office/drawing/2014/main" id="{CB7AD448-3594-464F-D42A-BE3A2EA1EB39}"/>
                </a:ext>
              </a:extLst>
            </p:cNvPr>
            <p:cNvSpPr/>
            <p:nvPr/>
          </p:nvSpPr>
          <p:spPr>
            <a:xfrm>
              <a:off x="3083200" y="3929925"/>
              <a:ext cx="25050" cy="52550"/>
            </a:xfrm>
            <a:custGeom>
              <a:avLst/>
              <a:gdLst/>
              <a:ahLst/>
              <a:cxnLst/>
              <a:rect l="l" t="t" r="r" b="b"/>
              <a:pathLst>
                <a:path w="1002" h="2102" extrusionOk="0">
                  <a:moveTo>
                    <a:pt x="1001" y="0"/>
                  </a:moveTo>
                  <a:lnTo>
                    <a:pt x="1" y="1034"/>
                  </a:lnTo>
                  <a:lnTo>
                    <a:pt x="1" y="2102"/>
                  </a:lnTo>
                  <a:lnTo>
                    <a:pt x="635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392;p75">
              <a:extLst>
                <a:ext uri="{FF2B5EF4-FFF2-40B4-BE49-F238E27FC236}">
                  <a16:creationId xmlns:a16="http://schemas.microsoft.com/office/drawing/2014/main" id="{3CE76BBD-A4B5-41C0-6F63-9B85519560DD}"/>
                </a:ext>
              </a:extLst>
            </p:cNvPr>
            <p:cNvSpPr/>
            <p:nvPr/>
          </p:nvSpPr>
          <p:spPr>
            <a:xfrm>
              <a:off x="3035675" y="3953500"/>
              <a:ext cx="47550" cy="24600"/>
            </a:xfrm>
            <a:custGeom>
              <a:avLst/>
              <a:gdLst/>
              <a:ahLst/>
              <a:cxnLst/>
              <a:rect l="l" t="t" r="r" b="b"/>
              <a:pathLst>
                <a:path w="1902" h="984" extrusionOk="0">
                  <a:moveTo>
                    <a:pt x="1355" y="1"/>
                  </a:moveTo>
                  <a:cubicBezTo>
                    <a:pt x="1043" y="1"/>
                    <a:pt x="742" y="89"/>
                    <a:pt x="467" y="258"/>
                  </a:cubicBezTo>
                  <a:cubicBezTo>
                    <a:pt x="0" y="525"/>
                    <a:pt x="34" y="725"/>
                    <a:pt x="267" y="892"/>
                  </a:cubicBezTo>
                  <a:cubicBezTo>
                    <a:pt x="334" y="925"/>
                    <a:pt x="401" y="959"/>
                    <a:pt x="467" y="959"/>
                  </a:cubicBezTo>
                  <a:cubicBezTo>
                    <a:pt x="534" y="975"/>
                    <a:pt x="609" y="984"/>
                    <a:pt x="684" y="984"/>
                  </a:cubicBezTo>
                  <a:cubicBezTo>
                    <a:pt x="759" y="984"/>
                    <a:pt x="834" y="975"/>
                    <a:pt x="901" y="959"/>
                  </a:cubicBezTo>
                  <a:cubicBezTo>
                    <a:pt x="1235" y="892"/>
                    <a:pt x="1568" y="825"/>
                    <a:pt x="1902" y="692"/>
                  </a:cubicBezTo>
                  <a:lnTo>
                    <a:pt x="1902" y="91"/>
                  </a:lnTo>
                  <a:cubicBezTo>
                    <a:pt x="1718" y="30"/>
                    <a:pt x="1535" y="1"/>
                    <a:pt x="13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393;p75">
              <a:extLst>
                <a:ext uri="{FF2B5EF4-FFF2-40B4-BE49-F238E27FC236}">
                  <a16:creationId xmlns:a16="http://schemas.microsoft.com/office/drawing/2014/main" id="{E2F4988B-ECC2-E138-412D-2236C4EC37C4}"/>
                </a:ext>
              </a:extLst>
            </p:cNvPr>
            <p:cNvSpPr/>
            <p:nvPr/>
          </p:nvSpPr>
          <p:spPr>
            <a:xfrm>
              <a:off x="3035675" y="3953500"/>
              <a:ext cx="47550" cy="24600"/>
            </a:xfrm>
            <a:custGeom>
              <a:avLst/>
              <a:gdLst/>
              <a:ahLst/>
              <a:cxnLst/>
              <a:rect l="l" t="t" r="r" b="b"/>
              <a:pathLst>
                <a:path w="1902" h="984" extrusionOk="0">
                  <a:moveTo>
                    <a:pt x="1355" y="1"/>
                  </a:moveTo>
                  <a:cubicBezTo>
                    <a:pt x="1043" y="1"/>
                    <a:pt x="742" y="89"/>
                    <a:pt x="467" y="258"/>
                  </a:cubicBezTo>
                  <a:cubicBezTo>
                    <a:pt x="0" y="525"/>
                    <a:pt x="34" y="725"/>
                    <a:pt x="267" y="892"/>
                  </a:cubicBezTo>
                  <a:cubicBezTo>
                    <a:pt x="334" y="925"/>
                    <a:pt x="401" y="959"/>
                    <a:pt x="467" y="959"/>
                  </a:cubicBezTo>
                  <a:cubicBezTo>
                    <a:pt x="534" y="975"/>
                    <a:pt x="609" y="984"/>
                    <a:pt x="684" y="984"/>
                  </a:cubicBezTo>
                  <a:cubicBezTo>
                    <a:pt x="759" y="984"/>
                    <a:pt x="834" y="975"/>
                    <a:pt x="901" y="959"/>
                  </a:cubicBezTo>
                  <a:cubicBezTo>
                    <a:pt x="1235" y="892"/>
                    <a:pt x="1568" y="825"/>
                    <a:pt x="1902" y="692"/>
                  </a:cubicBezTo>
                  <a:lnTo>
                    <a:pt x="1902" y="91"/>
                  </a:lnTo>
                  <a:cubicBezTo>
                    <a:pt x="1718" y="30"/>
                    <a:pt x="1535" y="1"/>
                    <a:pt x="1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394;p75">
              <a:extLst>
                <a:ext uri="{FF2B5EF4-FFF2-40B4-BE49-F238E27FC236}">
                  <a16:creationId xmlns:a16="http://schemas.microsoft.com/office/drawing/2014/main" id="{5A1C051B-EABD-57BD-34E4-646F015CCAFB}"/>
                </a:ext>
              </a:extLst>
            </p:cNvPr>
            <p:cNvSpPr/>
            <p:nvPr/>
          </p:nvSpPr>
          <p:spPr>
            <a:xfrm>
              <a:off x="2983125" y="3939100"/>
              <a:ext cx="216025" cy="127600"/>
            </a:xfrm>
            <a:custGeom>
              <a:avLst/>
              <a:gdLst/>
              <a:ahLst/>
              <a:cxnLst/>
              <a:rect l="l" t="t" r="r" b="b"/>
              <a:pathLst>
                <a:path w="8641" h="5104" extrusionOk="0">
                  <a:moveTo>
                    <a:pt x="1" y="0"/>
                  </a:moveTo>
                  <a:lnTo>
                    <a:pt x="1" y="868"/>
                  </a:lnTo>
                  <a:lnTo>
                    <a:pt x="326" y="1062"/>
                  </a:lnTo>
                  <a:lnTo>
                    <a:pt x="326" y="1062"/>
                  </a:lnTo>
                  <a:cubicBezTo>
                    <a:pt x="429" y="815"/>
                    <a:pt x="609" y="603"/>
                    <a:pt x="835" y="467"/>
                  </a:cubicBezTo>
                  <a:lnTo>
                    <a:pt x="1" y="0"/>
                  </a:lnTo>
                  <a:close/>
                  <a:moveTo>
                    <a:pt x="326" y="1062"/>
                  </a:moveTo>
                  <a:cubicBezTo>
                    <a:pt x="277" y="1180"/>
                    <a:pt x="245" y="1306"/>
                    <a:pt x="234" y="1435"/>
                  </a:cubicBezTo>
                  <a:lnTo>
                    <a:pt x="334" y="1068"/>
                  </a:lnTo>
                  <a:lnTo>
                    <a:pt x="326" y="1062"/>
                  </a:lnTo>
                  <a:close/>
                  <a:moveTo>
                    <a:pt x="234" y="1435"/>
                  </a:moveTo>
                  <a:lnTo>
                    <a:pt x="234" y="2302"/>
                  </a:lnTo>
                  <a:cubicBezTo>
                    <a:pt x="234" y="2636"/>
                    <a:pt x="468" y="2936"/>
                    <a:pt x="968" y="3236"/>
                  </a:cubicBezTo>
                  <a:cubicBezTo>
                    <a:pt x="1467" y="3518"/>
                    <a:pt x="2022" y="3659"/>
                    <a:pt x="2578" y="3659"/>
                  </a:cubicBezTo>
                  <a:cubicBezTo>
                    <a:pt x="2878" y="3659"/>
                    <a:pt x="3178" y="3618"/>
                    <a:pt x="3470" y="3536"/>
                  </a:cubicBezTo>
                  <a:lnTo>
                    <a:pt x="3970" y="3369"/>
                  </a:lnTo>
                  <a:lnTo>
                    <a:pt x="3970" y="3369"/>
                  </a:lnTo>
                  <a:lnTo>
                    <a:pt x="3811" y="3540"/>
                  </a:lnTo>
                  <a:lnTo>
                    <a:pt x="3811" y="3540"/>
                  </a:lnTo>
                  <a:lnTo>
                    <a:pt x="4537" y="2836"/>
                  </a:lnTo>
                  <a:cubicBezTo>
                    <a:pt x="4766" y="2921"/>
                    <a:pt x="5001" y="2964"/>
                    <a:pt x="5234" y="2964"/>
                  </a:cubicBezTo>
                  <a:cubicBezTo>
                    <a:pt x="5545" y="2964"/>
                    <a:pt x="5853" y="2888"/>
                    <a:pt x="6139" y="2736"/>
                  </a:cubicBezTo>
                  <a:cubicBezTo>
                    <a:pt x="6506" y="2502"/>
                    <a:pt x="6606" y="2302"/>
                    <a:pt x="6272" y="2102"/>
                  </a:cubicBezTo>
                  <a:cubicBezTo>
                    <a:pt x="6124" y="2019"/>
                    <a:pt x="5966" y="1984"/>
                    <a:pt x="5794" y="1984"/>
                  </a:cubicBezTo>
                  <a:cubicBezTo>
                    <a:pt x="5348" y="1984"/>
                    <a:pt x="4812" y="2218"/>
                    <a:pt x="4137" y="2435"/>
                  </a:cubicBezTo>
                  <a:cubicBezTo>
                    <a:pt x="3611" y="2611"/>
                    <a:pt x="3067" y="2749"/>
                    <a:pt x="2509" y="2749"/>
                  </a:cubicBezTo>
                  <a:cubicBezTo>
                    <a:pt x="2006" y="2749"/>
                    <a:pt x="1491" y="2636"/>
                    <a:pt x="968" y="2335"/>
                  </a:cubicBezTo>
                  <a:cubicBezTo>
                    <a:pt x="468" y="2068"/>
                    <a:pt x="234" y="1735"/>
                    <a:pt x="234" y="1435"/>
                  </a:cubicBezTo>
                  <a:close/>
                  <a:moveTo>
                    <a:pt x="3811" y="3540"/>
                  </a:moveTo>
                  <a:lnTo>
                    <a:pt x="3470" y="3870"/>
                  </a:lnTo>
                  <a:cubicBezTo>
                    <a:pt x="3478" y="3872"/>
                    <a:pt x="3486" y="3875"/>
                    <a:pt x="3494" y="3878"/>
                  </a:cubicBezTo>
                  <a:lnTo>
                    <a:pt x="3494" y="3878"/>
                  </a:lnTo>
                  <a:lnTo>
                    <a:pt x="3811" y="3540"/>
                  </a:lnTo>
                  <a:close/>
                  <a:moveTo>
                    <a:pt x="8640" y="3570"/>
                  </a:moveTo>
                  <a:lnTo>
                    <a:pt x="7540" y="4203"/>
                  </a:lnTo>
                  <a:lnTo>
                    <a:pt x="6706" y="3736"/>
                  </a:lnTo>
                  <a:cubicBezTo>
                    <a:pt x="6132" y="3989"/>
                    <a:pt x="5527" y="4115"/>
                    <a:pt x="4913" y="4115"/>
                  </a:cubicBezTo>
                  <a:cubicBezTo>
                    <a:pt x="4633" y="4115"/>
                    <a:pt x="4352" y="4089"/>
                    <a:pt x="4070" y="4037"/>
                  </a:cubicBezTo>
                  <a:cubicBezTo>
                    <a:pt x="3878" y="4004"/>
                    <a:pt x="3686" y="3942"/>
                    <a:pt x="3494" y="3878"/>
                  </a:cubicBezTo>
                  <a:lnTo>
                    <a:pt x="3494" y="3878"/>
                  </a:lnTo>
                  <a:lnTo>
                    <a:pt x="3470" y="3903"/>
                  </a:lnTo>
                  <a:lnTo>
                    <a:pt x="3470" y="4770"/>
                  </a:lnTo>
                  <a:cubicBezTo>
                    <a:pt x="3942" y="4948"/>
                    <a:pt x="4428" y="5033"/>
                    <a:pt x="4912" y="5033"/>
                  </a:cubicBezTo>
                  <a:cubicBezTo>
                    <a:pt x="5522" y="5033"/>
                    <a:pt x="6129" y="4897"/>
                    <a:pt x="6706" y="4637"/>
                  </a:cubicBezTo>
                  <a:lnTo>
                    <a:pt x="7540" y="5104"/>
                  </a:lnTo>
                  <a:lnTo>
                    <a:pt x="8640" y="4470"/>
                  </a:lnTo>
                  <a:lnTo>
                    <a:pt x="8640" y="357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395;p75">
              <a:extLst>
                <a:ext uri="{FF2B5EF4-FFF2-40B4-BE49-F238E27FC236}">
                  <a16:creationId xmlns:a16="http://schemas.microsoft.com/office/drawing/2014/main" id="{4828F654-1A5C-7453-EFAC-EB6F15E825D1}"/>
                </a:ext>
              </a:extLst>
            </p:cNvPr>
            <p:cNvSpPr/>
            <p:nvPr/>
          </p:nvSpPr>
          <p:spPr>
            <a:xfrm>
              <a:off x="2988975" y="3974950"/>
              <a:ext cx="210175" cy="91750"/>
            </a:xfrm>
            <a:custGeom>
              <a:avLst/>
              <a:gdLst/>
              <a:ahLst/>
              <a:cxnLst/>
              <a:rect l="l" t="t" r="r" b="b"/>
              <a:pathLst>
                <a:path w="8407" h="3670" extrusionOk="0">
                  <a:moveTo>
                    <a:pt x="0" y="1"/>
                  </a:moveTo>
                  <a:lnTo>
                    <a:pt x="0" y="868"/>
                  </a:lnTo>
                  <a:cubicBezTo>
                    <a:pt x="0" y="1202"/>
                    <a:pt x="234" y="1502"/>
                    <a:pt x="734" y="1802"/>
                  </a:cubicBezTo>
                  <a:cubicBezTo>
                    <a:pt x="1230" y="2060"/>
                    <a:pt x="1781" y="2208"/>
                    <a:pt x="2334" y="2208"/>
                  </a:cubicBezTo>
                  <a:cubicBezTo>
                    <a:pt x="2637" y="2208"/>
                    <a:pt x="2941" y="2163"/>
                    <a:pt x="3236" y="2069"/>
                  </a:cubicBezTo>
                  <a:lnTo>
                    <a:pt x="3736" y="1935"/>
                  </a:lnTo>
                  <a:lnTo>
                    <a:pt x="3236" y="2436"/>
                  </a:lnTo>
                  <a:lnTo>
                    <a:pt x="4303" y="1402"/>
                  </a:lnTo>
                  <a:cubicBezTo>
                    <a:pt x="4518" y="1487"/>
                    <a:pt x="4751" y="1530"/>
                    <a:pt x="4986" y="1530"/>
                  </a:cubicBezTo>
                  <a:cubicBezTo>
                    <a:pt x="5300" y="1530"/>
                    <a:pt x="5619" y="1454"/>
                    <a:pt x="5905" y="1302"/>
                  </a:cubicBezTo>
                  <a:cubicBezTo>
                    <a:pt x="6272" y="1068"/>
                    <a:pt x="6372" y="868"/>
                    <a:pt x="6038" y="668"/>
                  </a:cubicBezTo>
                  <a:cubicBezTo>
                    <a:pt x="5890" y="585"/>
                    <a:pt x="5732" y="550"/>
                    <a:pt x="5560" y="550"/>
                  </a:cubicBezTo>
                  <a:cubicBezTo>
                    <a:pt x="5114" y="550"/>
                    <a:pt x="4578" y="784"/>
                    <a:pt x="3903" y="1001"/>
                  </a:cubicBezTo>
                  <a:cubicBezTo>
                    <a:pt x="3377" y="1177"/>
                    <a:pt x="2833" y="1315"/>
                    <a:pt x="2275" y="1315"/>
                  </a:cubicBezTo>
                  <a:cubicBezTo>
                    <a:pt x="1772" y="1315"/>
                    <a:pt x="1257" y="1202"/>
                    <a:pt x="734" y="901"/>
                  </a:cubicBezTo>
                  <a:cubicBezTo>
                    <a:pt x="234" y="634"/>
                    <a:pt x="0" y="301"/>
                    <a:pt x="0" y="1"/>
                  </a:cubicBezTo>
                  <a:close/>
                  <a:moveTo>
                    <a:pt x="8406" y="2136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77" y="2564"/>
                    <a:pt x="5231" y="2707"/>
                    <a:pt x="4596" y="2707"/>
                  </a:cubicBezTo>
                  <a:cubicBezTo>
                    <a:pt x="4340" y="2707"/>
                    <a:pt x="4085" y="2684"/>
                    <a:pt x="3836" y="2636"/>
                  </a:cubicBezTo>
                  <a:cubicBezTo>
                    <a:pt x="3636" y="2569"/>
                    <a:pt x="3436" y="2536"/>
                    <a:pt x="3236" y="2436"/>
                  </a:cubicBezTo>
                  <a:lnTo>
                    <a:pt x="3236" y="3336"/>
                  </a:lnTo>
                  <a:cubicBezTo>
                    <a:pt x="3716" y="3501"/>
                    <a:pt x="4210" y="3586"/>
                    <a:pt x="4702" y="3586"/>
                  </a:cubicBezTo>
                  <a:cubicBezTo>
                    <a:pt x="5304" y="3586"/>
                    <a:pt x="5903" y="3460"/>
                    <a:pt x="6472" y="3203"/>
                  </a:cubicBezTo>
                  <a:lnTo>
                    <a:pt x="7306" y="3670"/>
                  </a:lnTo>
                  <a:lnTo>
                    <a:pt x="8406" y="3036"/>
                  </a:lnTo>
                  <a:lnTo>
                    <a:pt x="8406" y="2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396;p75">
              <a:extLst>
                <a:ext uri="{FF2B5EF4-FFF2-40B4-BE49-F238E27FC236}">
                  <a16:creationId xmlns:a16="http://schemas.microsoft.com/office/drawing/2014/main" id="{EC837EA6-5899-8D34-9653-DC78026FE974}"/>
                </a:ext>
              </a:extLst>
            </p:cNvPr>
            <p:cNvSpPr/>
            <p:nvPr/>
          </p:nvSpPr>
          <p:spPr>
            <a:xfrm>
              <a:off x="2983125" y="3939100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1" y="0"/>
                  </a:moveTo>
                  <a:lnTo>
                    <a:pt x="1" y="868"/>
                  </a:lnTo>
                  <a:lnTo>
                    <a:pt x="301" y="1068"/>
                  </a:lnTo>
                  <a:cubicBezTo>
                    <a:pt x="435" y="834"/>
                    <a:pt x="601" y="601"/>
                    <a:pt x="835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397;p75">
              <a:extLst>
                <a:ext uri="{FF2B5EF4-FFF2-40B4-BE49-F238E27FC236}">
                  <a16:creationId xmlns:a16="http://schemas.microsoft.com/office/drawing/2014/main" id="{B9C7E4FA-3446-0FD6-CCF3-331B06C6BF9F}"/>
                </a:ext>
              </a:extLst>
            </p:cNvPr>
            <p:cNvSpPr/>
            <p:nvPr/>
          </p:nvSpPr>
          <p:spPr>
            <a:xfrm>
              <a:off x="3178275" y="3995800"/>
              <a:ext cx="16700" cy="28375"/>
            </a:xfrm>
            <a:custGeom>
              <a:avLst/>
              <a:gdLst/>
              <a:ahLst/>
              <a:cxnLst/>
              <a:rect l="l" t="t" r="r" b="b"/>
              <a:pathLst>
                <a:path w="668" h="1135" extrusionOk="0">
                  <a:moveTo>
                    <a:pt x="668" y="1"/>
                  </a:moveTo>
                  <a:cubicBezTo>
                    <a:pt x="601" y="368"/>
                    <a:pt x="367" y="668"/>
                    <a:pt x="0" y="835"/>
                  </a:cubicBezTo>
                  <a:lnTo>
                    <a:pt x="568" y="1135"/>
                  </a:lnTo>
                  <a:cubicBezTo>
                    <a:pt x="634" y="1001"/>
                    <a:pt x="668" y="868"/>
                    <a:pt x="668" y="734"/>
                  </a:cubicBezTo>
                  <a:cubicBezTo>
                    <a:pt x="668" y="701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398;p75">
              <a:extLst>
                <a:ext uri="{FF2B5EF4-FFF2-40B4-BE49-F238E27FC236}">
                  <a16:creationId xmlns:a16="http://schemas.microsoft.com/office/drawing/2014/main" id="{3D45999D-8875-481B-3BD9-A12166D88061}"/>
                </a:ext>
              </a:extLst>
            </p:cNvPr>
            <p:cNvSpPr/>
            <p:nvPr/>
          </p:nvSpPr>
          <p:spPr>
            <a:xfrm>
              <a:off x="3178275" y="3995800"/>
              <a:ext cx="16700" cy="28375"/>
            </a:xfrm>
            <a:custGeom>
              <a:avLst/>
              <a:gdLst/>
              <a:ahLst/>
              <a:cxnLst/>
              <a:rect l="l" t="t" r="r" b="b"/>
              <a:pathLst>
                <a:path w="668" h="1135" extrusionOk="0">
                  <a:moveTo>
                    <a:pt x="668" y="1"/>
                  </a:moveTo>
                  <a:cubicBezTo>
                    <a:pt x="601" y="368"/>
                    <a:pt x="367" y="668"/>
                    <a:pt x="0" y="835"/>
                  </a:cubicBezTo>
                  <a:lnTo>
                    <a:pt x="568" y="1135"/>
                  </a:lnTo>
                  <a:cubicBezTo>
                    <a:pt x="634" y="1001"/>
                    <a:pt x="668" y="868"/>
                    <a:pt x="668" y="734"/>
                  </a:cubicBezTo>
                  <a:cubicBezTo>
                    <a:pt x="668" y="701"/>
                    <a:pt x="668" y="234"/>
                    <a:pt x="6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399;p75">
              <a:extLst>
                <a:ext uri="{FF2B5EF4-FFF2-40B4-BE49-F238E27FC236}">
                  <a16:creationId xmlns:a16="http://schemas.microsoft.com/office/drawing/2014/main" id="{3B939857-F594-6430-7426-FC070CF5F700}"/>
                </a:ext>
              </a:extLst>
            </p:cNvPr>
            <p:cNvSpPr/>
            <p:nvPr/>
          </p:nvSpPr>
          <p:spPr>
            <a:xfrm>
              <a:off x="2983125" y="3921575"/>
              <a:ext cx="216025" cy="122625"/>
            </a:xfrm>
            <a:custGeom>
              <a:avLst/>
              <a:gdLst/>
              <a:ahLst/>
              <a:cxnLst/>
              <a:rect l="l" t="t" r="r" b="b"/>
              <a:pathLst>
                <a:path w="8641" h="4905" extrusionOk="0">
                  <a:moveTo>
                    <a:pt x="1168" y="1"/>
                  </a:moveTo>
                  <a:lnTo>
                    <a:pt x="1" y="701"/>
                  </a:lnTo>
                  <a:lnTo>
                    <a:pt x="835" y="1168"/>
                  </a:lnTo>
                  <a:cubicBezTo>
                    <a:pt x="501" y="1368"/>
                    <a:pt x="268" y="1735"/>
                    <a:pt x="234" y="2136"/>
                  </a:cubicBezTo>
                  <a:cubicBezTo>
                    <a:pt x="234" y="2436"/>
                    <a:pt x="468" y="2736"/>
                    <a:pt x="968" y="3036"/>
                  </a:cubicBezTo>
                  <a:cubicBezTo>
                    <a:pt x="1480" y="3331"/>
                    <a:pt x="1985" y="3438"/>
                    <a:pt x="2480" y="3438"/>
                  </a:cubicBezTo>
                  <a:cubicBezTo>
                    <a:pt x="3048" y="3438"/>
                    <a:pt x="3602" y="3297"/>
                    <a:pt x="4137" y="3136"/>
                  </a:cubicBezTo>
                  <a:cubicBezTo>
                    <a:pt x="4784" y="2921"/>
                    <a:pt x="5328" y="2671"/>
                    <a:pt x="5781" y="2671"/>
                  </a:cubicBezTo>
                  <a:cubicBezTo>
                    <a:pt x="5958" y="2671"/>
                    <a:pt x="6122" y="2709"/>
                    <a:pt x="6272" y="2803"/>
                  </a:cubicBezTo>
                  <a:cubicBezTo>
                    <a:pt x="6606" y="2970"/>
                    <a:pt x="6472" y="3203"/>
                    <a:pt x="6105" y="3437"/>
                  </a:cubicBezTo>
                  <a:cubicBezTo>
                    <a:pt x="5848" y="3583"/>
                    <a:pt x="5551" y="3659"/>
                    <a:pt x="5253" y="3659"/>
                  </a:cubicBezTo>
                  <a:cubicBezTo>
                    <a:pt x="5008" y="3659"/>
                    <a:pt x="4763" y="3608"/>
                    <a:pt x="4537" y="3503"/>
                  </a:cubicBezTo>
                  <a:lnTo>
                    <a:pt x="3470" y="4571"/>
                  </a:lnTo>
                  <a:cubicBezTo>
                    <a:pt x="3670" y="4637"/>
                    <a:pt x="3870" y="4704"/>
                    <a:pt x="4070" y="4738"/>
                  </a:cubicBezTo>
                  <a:cubicBezTo>
                    <a:pt x="4404" y="4804"/>
                    <a:pt x="4738" y="4838"/>
                    <a:pt x="5071" y="4838"/>
                  </a:cubicBezTo>
                  <a:cubicBezTo>
                    <a:pt x="5638" y="4771"/>
                    <a:pt x="6172" y="4637"/>
                    <a:pt x="6706" y="4437"/>
                  </a:cubicBezTo>
                  <a:lnTo>
                    <a:pt x="7540" y="4904"/>
                  </a:lnTo>
                  <a:lnTo>
                    <a:pt x="8640" y="4271"/>
                  </a:lnTo>
                  <a:lnTo>
                    <a:pt x="8474" y="4170"/>
                  </a:lnTo>
                  <a:lnTo>
                    <a:pt x="7840" y="3804"/>
                  </a:lnTo>
                  <a:cubicBezTo>
                    <a:pt x="8207" y="3603"/>
                    <a:pt x="8474" y="3236"/>
                    <a:pt x="8474" y="2803"/>
                  </a:cubicBezTo>
                  <a:lnTo>
                    <a:pt x="8474" y="2736"/>
                  </a:lnTo>
                  <a:cubicBezTo>
                    <a:pt x="8374" y="2336"/>
                    <a:pt x="8107" y="2002"/>
                    <a:pt x="7740" y="1869"/>
                  </a:cubicBezTo>
                  <a:cubicBezTo>
                    <a:pt x="7273" y="1602"/>
                    <a:pt x="6772" y="1469"/>
                    <a:pt x="6239" y="1469"/>
                  </a:cubicBezTo>
                  <a:lnTo>
                    <a:pt x="5705" y="1469"/>
                  </a:lnTo>
                  <a:cubicBezTo>
                    <a:pt x="5471" y="1502"/>
                    <a:pt x="5238" y="1535"/>
                    <a:pt x="5004" y="1602"/>
                  </a:cubicBezTo>
                  <a:cubicBezTo>
                    <a:pt x="4871" y="1635"/>
                    <a:pt x="4771" y="1669"/>
                    <a:pt x="4638" y="1702"/>
                  </a:cubicBezTo>
                  <a:lnTo>
                    <a:pt x="4171" y="1869"/>
                  </a:lnTo>
                  <a:lnTo>
                    <a:pt x="4004" y="1936"/>
                  </a:lnTo>
                  <a:cubicBezTo>
                    <a:pt x="3670" y="2036"/>
                    <a:pt x="3337" y="2136"/>
                    <a:pt x="3003" y="2202"/>
                  </a:cubicBezTo>
                  <a:cubicBezTo>
                    <a:pt x="2936" y="2219"/>
                    <a:pt x="2870" y="2227"/>
                    <a:pt x="2803" y="2227"/>
                  </a:cubicBezTo>
                  <a:cubicBezTo>
                    <a:pt x="2736" y="2227"/>
                    <a:pt x="2669" y="2219"/>
                    <a:pt x="2603" y="2202"/>
                  </a:cubicBezTo>
                  <a:cubicBezTo>
                    <a:pt x="2503" y="2202"/>
                    <a:pt x="2436" y="2169"/>
                    <a:pt x="2403" y="2136"/>
                  </a:cubicBezTo>
                  <a:cubicBezTo>
                    <a:pt x="2136" y="1969"/>
                    <a:pt x="2102" y="1769"/>
                    <a:pt x="2569" y="1502"/>
                  </a:cubicBezTo>
                  <a:cubicBezTo>
                    <a:pt x="2833" y="1319"/>
                    <a:pt x="3135" y="1235"/>
                    <a:pt x="3435" y="1235"/>
                  </a:cubicBezTo>
                  <a:cubicBezTo>
                    <a:pt x="3628" y="1235"/>
                    <a:pt x="3821" y="1270"/>
                    <a:pt x="4004" y="1335"/>
                  </a:cubicBezTo>
                  <a:lnTo>
                    <a:pt x="5004" y="334"/>
                  </a:lnTo>
                  <a:cubicBezTo>
                    <a:pt x="4580" y="193"/>
                    <a:pt x="4144" y="123"/>
                    <a:pt x="3710" y="123"/>
                  </a:cubicBezTo>
                  <a:cubicBezTo>
                    <a:pt x="3122" y="123"/>
                    <a:pt x="2540" y="251"/>
                    <a:pt x="2002" y="5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400;p75">
              <a:extLst>
                <a:ext uri="{FF2B5EF4-FFF2-40B4-BE49-F238E27FC236}">
                  <a16:creationId xmlns:a16="http://schemas.microsoft.com/office/drawing/2014/main" id="{A2E84580-6E04-7842-AA14-64D1B49A8756}"/>
                </a:ext>
              </a:extLst>
            </p:cNvPr>
            <p:cNvSpPr/>
            <p:nvPr/>
          </p:nvSpPr>
          <p:spPr>
            <a:xfrm>
              <a:off x="3150750" y="403250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901"/>
                  </a:lnTo>
                  <a:lnTo>
                    <a:pt x="835" y="1368"/>
                  </a:lnTo>
                  <a:lnTo>
                    <a:pt x="835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401;p75">
              <a:extLst>
                <a:ext uri="{FF2B5EF4-FFF2-40B4-BE49-F238E27FC236}">
                  <a16:creationId xmlns:a16="http://schemas.microsoft.com/office/drawing/2014/main" id="{31466372-8731-FE1D-41E9-F091FE88F0FB}"/>
                </a:ext>
              </a:extLst>
            </p:cNvPr>
            <p:cNvSpPr/>
            <p:nvPr/>
          </p:nvSpPr>
          <p:spPr>
            <a:xfrm>
              <a:off x="3150750" y="403250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901"/>
                  </a:lnTo>
                  <a:lnTo>
                    <a:pt x="835" y="1368"/>
                  </a:lnTo>
                  <a:lnTo>
                    <a:pt x="835" y="5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402;p75">
              <a:extLst>
                <a:ext uri="{FF2B5EF4-FFF2-40B4-BE49-F238E27FC236}">
                  <a16:creationId xmlns:a16="http://schemas.microsoft.com/office/drawing/2014/main" id="{163F1C4C-36D2-55E7-3556-5B310D73AB7D}"/>
                </a:ext>
              </a:extLst>
            </p:cNvPr>
            <p:cNvSpPr/>
            <p:nvPr/>
          </p:nvSpPr>
          <p:spPr>
            <a:xfrm>
              <a:off x="2983125" y="3922425"/>
              <a:ext cx="49225" cy="16700"/>
            </a:xfrm>
            <a:custGeom>
              <a:avLst/>
              <a:gdLst/>
              <a:ahLst/>
              <a:cxnLst/>
              <a:rect l="l" t="t" r="r" b="b"/>
              <a:pathLst>
                <a:path w="1969" h="668" extrusionOk="0">
                  <a:moveTo>
                    <a:pt x="1135" y="0"/>
                  </a:moveTo>
                  <a:lnTo>
                    <a:pt x="1" y="667"/>
                  </a:lnTo>
                  <a:lnTo>
                    <a:pt x="1" y="667"/>
                  </a:lnTo>
                  <a:lnTo>
                    <a:pt x="1168" y="134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403;p75">
              <a:extLst>
                <a:ext uri="{FF2B5EF4-FFF2-40B4-BE49-F238E27FC236}">
                  <a16:creationId xmlns:a16="http://schemas.microsoft.com/office/drawing/2014/main" id="{C3A9D25F-222E-CA7F-941D-D96D6E85A0EE}"/>
                </a:ext>
              </a:extLst>
            </p:cNvPr>
            <p:cNvSpPr/>
            <p:nvPr/>
          </p:nvSpPr>
          <p:spPr>
            <a:xfrm>
              <a:off x="3046525" y="3930750"/>
              <a:ext cx="61725" cy="29225"/>
            </a:xfrm>
            <a:custGeom>
              <a:avLst/>
              <a:gdLst/>
              <a:ahLst/>
              <a:cxnLst/>
              <a:rect l="l" t="t" r="r" b="b"/>
              <a:pathLst>
                <a:path w="2469" h="1169" extrusionOk="0">
                  <a:moveTo>
                    <a:pt x="2468" y="1"/>
                  </a:moveTo>
                  <a:lnTo>
                    <a:pt x="1468" y="901"/>
                  </a:lnTo>
                  <a:cubicBezTo>
                    <a:pt x="1308" y="848"/>
                    <a:pt x="1145" y="822"/>
                    <a:pt x="983" y="822"/>
                  </a:cubicBezTo>
                  <a:cubicBezTo>
                    <a:pt x="637" y="822"/>
                    <a:pt x="295" y="941"/>
                    <a:pt x="0" y="1168"/>
                  </a:cubicBezTo>
                  <a:cubicBezTo>
                    <a:pt x="264" y="985"/>
                    <a:pt x="565" y="902"/>
                    <a:pt x="873" y="902"/>
                  </a:cubicBezTo>
                  <a:cubicBezTo>
                    <a:pt x="1071" y="902"/>
                    <a:pt x="1272" y="936"/>
                    <a:pt x="1468" y="1001"/>
                  </a:cubicBezTo>
                  <a:lnTo>
                    <a:pt x="24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404;p75">
              <a:extLst>
                <a:ext uri="{FF2B5EF4-FFF2-40B4-BE49-F238E27FC236}">
                  <a16:creationId xmlns:a16="http://schemas.microsoft.com/office/drawing/2014/main" id="{99F29B24-591D-6B10-BD5E-83F5DFDF548D}"/>
                </a:ext>
              </a:extLst>
            </p:cNvPr>
            <p:cNvSpPr/>
            <p:nvPr/>
          </p:nvSpPr>
          <p:spPr>
            <a:xfrm>
              <a:off x="3069875" y="4009975"/>
              <a:ext cx="40875" cy="32875"/>
            </a:xfrm>
            <a:custGeom>
              <a:avLst/>
              <a:gdLst/>
              <a:ahLst/>
              <a:cxnLst/>
              <a:rect l="l" t="t" r="r" b="b"/>
              <a:pathLst>
                <a:path w="1635" h="1315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200" y="1135"/>
                    <a:pt x="400" y="1168"/>
                    <a:pt x="600" y="1235"/>
                  </a:cubicBezTo>
                  <a:cubicBezTo>
                    <a:pt x="845" y="1284"/>
                    <a:pt x="1089" y="1315"/>
                    <a:pt x="1346" y="1315"/>
                  </a:cubicBezTo>
                  <a:cubicBezTo>
                    <a:pt x="1440" y="1315"/>
                    <a:pt x="1536" y="1311"/>
                    <a:pt x="1635" y="1302"/>
                  </a:cubicBezTo>
                  <a:cubicBezTo>
                    <a:pt x="1134" y="1302"/>
                    <a:pt x="634" y="1202"/>
                    <a:pt x="167" y="1001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405;p75">
              <a:extLst>
                <a:ext uri="{FF2B5EF4-FFF2-40B4-BE49-F238E27FC236}">
                  <a16:creationId xmlns:a16="http://schemas.microsoft.com/office/drawing/2014/main" id="{C357ACC1-A5C4-8FE1-30E3-86FB5AADF8BF}"/>
                </a:ext>
              </a:extLst>
            </p:cNvPr>
            <p:cNvSpPr/>
            <p:nvPr/>
          </p:nvSpPr>
          <p:spPr>
            <a:xfrm>
              <a:off x="3150750" y="4028325"/>
              <a:ext cx="48400" cy="16700"/>
            </a:xfrm>
            <a:custGeom>
              <a:avLst/>
              <a:gdLst/>
              <a:ahLst/>
              <a:cxnLst/>
              <a:rect l="l" t="t" r="r" b="b"/>
              <a:pathLst>
                <a:path w="1936" h="668" extrusionOk="0">
                  <a:moveTo>
                    <a:pt x="1935" y="1"/>
                  </a:moveTo>
                  <a:lnTo>
                    <a:pt x="835" y="568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406;p75">
              <a:extLst>
                <a:ext uri="{FF2B5EF4-FFF2-40B4-BE49-F238E27FC236}">
                  <a16:creationId xmlns:a16="http://schemas.microsoft.com/office/drawing/2014/main" id="{521842AB-2A12-2CBE-8E5C-5560B3AE4274}"/>
                </a:ext>
              </a:extLst>
            </p:cNvPr>
            <p:cNvSpPr/>
            <p:nvPr/>
          </p:nvSpPr>
          <p:spPr>
            <a:xfrm>
              <a:off x="2824700" y="3844025"/>
              <a:ext cx="266875" cy="148475"/>
            </a:xfrm>
            <a:custGeom>
              <a:avLst/>
              <a:gdLst/>
              <a:ahLst/>
              <a:cxnLst/>
              <a:rect l="l" t="t" r="r" b="b"/>
              <a:pathLst>
                <a:path w="10675" h="5939" extrusionOk="0">
                  <a:moveTo>
                    <a:pt x="10674" y="1"/>
                  </a:moveTo>
                  <a:cubicBezTo>
                    <a:pt x="7772" y="1"/>
                    <a:pt x="5070" y="634"/>
                    <a:pt x="3036" y="1802"/>
                  </a:cubicBezTo>
                  <a:cubicBezTo>
                    <a:pt x="1067" y="2936"/>
                    <a:pt x="0" y="4404"/>
                    <a:pt x="0" y="5938"/>
                  </a:cubicBezTo>
                  <a:cubicBezTo>
                    <a:pt x="0" y="5938"/>
                    <a:pt x="100" y="3803"/>
                    <a:pt x="3102" y="1969"/>
                  </a:cubicBezTo>
                  <a:cubicBezTo>
                    <a:pt x="6071" y="167"/>
                    <a:pt x="10674" y="1"/>
                    <a:pt x="1067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407;p75">
              <a:extLst>
                <a:ext uri="{FF2B5EF4-FFF2-40B4-BE49-F238E27FC236}">
                  <a16:creationId xmlns:a16="http://schemas.microsoft.com/office/drawing/2014/main" id="{7A995495-5657-7B67-E845-1FD2692DE7C0}"/>
                </a:ext>
              </a:extLst>
            </p:cNvPr>
            <p:cNvSpPr/>
            <p:nvPr/>
          </p:nvSpPr>
          <p:spPr>
            <a:xfrm>
              <a:off x="3069875" y="3974950"/>
              <a:ext cx="311050" cy="178925"/>
            </a:xfrm>
            <a:custGeom>
              <a:avLst/>
              <a:gdLst/>
              <a:ahLst/>
              <a:cxnLst/>
              <a:rect l="l" t="t" r="r" b="b"/>
              <a:pathLst>
                <a:path w="12442" h="7157" extrusionOk="0">
                  <a:moveTo>
                    <a:pt x="11975" y="1"/>
                  </a:moveTo>
                  <a:cubicBezTo>
                    <a:pt x="11975" y="2"/>
                    <a:pt x="12441" y="3037"/>
                    <a:pt x="8573" y="5138"/>
                  </a:cubicBezTo>
                  <a:cubicBezTo>
                    <a:pt x="5070" y="7056"/>
                    <a:pt x="817" y="7140"/>
                    <a:pt x="104" y="7140"/>
                  </a:cubicBezTo>
                  <a:cubicBezTo>
                    <a:pt x="36" y="7140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73" y="7151"/>
                    <a:pt x="547" y="7157"/>
                    <a:pt x="821" y="7157"/>
                  </a:cubicBezTo>
                  <a:cubicBezTo>
                    <a:pt x="3693" y="7157"/>
                    <a:pt x="6580" y="6520"/>
                    <a:pt x="8773" y="5271"/>
                  </a:cubicBezTo>
                  <a:cubicBezTo>
                    <a:pt x="11275" y="3837"/>
                    <a:pt x="12309" y="1869"/>
                    <a:pt x="119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408;p75">
              <a:extLst>
                <a:ext uri="{FF2B5EF4-FFF2-40B4-BE49-F238E27FC236}">
                  <a16:creationId xmlns:a16="http://schemas.microsoft.com/office/drawing/2014/main" id="{43933509-497E-0716-7489-7452A04D6E18}"/>
                </a:ext>
              </a:extLst>
            </p:cNvPr>
            <p:cNvSpPr/>
            <p:nvPr/>
          </p:nvSpPr>
          <p:spPr>
            <a:xfrm>
              <a:off x="2852200" y="380630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5" y="626"/>
                    <a:pt x="3270" y="1877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181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16" y="9782"/>
                    <a:pt x="22250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4"/>
                    <a:pt x="19048" y="1877"/>
                  </a:cubicBezTo>
                  <a:cubicBezTo>
                    <a:pt x="16880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409;p75">
              <a:extLst>
                <a:ext uri="{FF2B5EF4-FFF2-40B4-BE49-F238E27FC236}">
                  <a16:creationId xmlns:a16="http://schemas.microsoft.com/office/drawing/2014/main" id="{01544117-E768-B3E4-CB58-75CFFB41038C}"/>
                </a:ext>
              </a:extLst>
            </p:cNvPr>
            <p:cNvSpPr/>
            <p:nvPr/>
          </p:nvSpPr>
          <p:spPr>
            <a:xfrm>
              <a:off x="2852200" y="380630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5" y="626"/>
                    <a:pt x="3270" y="1877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101" y="8181"/>
                    <a:pt x="1168" y="9782"/>
                    <a:pt x="3270" y="10983"/>
                  </a:cubicBezTo>
                  <a:cubicBezTo>
                    <a:pt x="5455" y="12234"/>
                    <a:pt x="8307" y="12859"/>
                    <a:pt x="11159" y="12859"/>
                  </a:cubicBezTo>
                  <a:cubicBezTo>
                    <a:pt x="14011" y="12859"/>
                    <a:pt x="16863" y="12234"/>
                    <a:pt x="19048" y="10983"/>
                  </a:cubicBezTo>
                  <a:cubicBezTo>
                    <a:pt x="21116" y="9782"/>
                    <a:pt x="22250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311"/>
                    <a:pt x="20149" y="2444"/>
                    <a:pt x="19048" y="1877"/>
                  </a:cubicBezTo>
                  <a:cubicBezTo>
                    <a:pt x="16880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410;p75">
              <a:extLst>
                <a:ext uri="{FF2B5EF4-FFF2-40B4-BE49-F238E27FC236}">
                  <a16:creationId xmlns:a16="http://schemas.microsoft.com/office/drawing/2014/main" id="{8B2FD316-25FD-BC11-C141-EDF6A8648B9C}"/>
                </a:ext>
              </a:extLst>
            </p:cNvPr>
            <p:cNvSpPr/>
            <p:nvPr/>
          </p:nvSpPr>
          <p:spPr>
            <a:xfrm>
              <a:off x="2852200" y="3805675"/>
              <a:ext cx="279400" cy="321925"/>
            </a:xfrm>
            <a:custGeom>
              <a:avLst/>
              <a:gdLst/>
              <a:ahLst/>
              <a:cxnLst/>
              <a:rect l="l" t="t" r="r" b="b"/>
              <a:pathLst>
                <a:path w="11176" h="12877" extrusionOk="0">
                  <a:moveTo>
                    <a:pt x="11175" y="0"/>
                  </a:moveTo>
                  <a:cubicBezTo>
                    <a:pt x="8307" y="0"/>
                    <a:pt x="5471" y="634"/>
                    <a:pt x="3270" y="1902"/>
                  </a:cubicBezTo>
                  <a:cubicBezTo>
                    <a:pt x="2202" y="2469"/>
                    <a:pt x="1268" y="3336"/>
                    <a:pt x="601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101" y="8206"/>
                    <a:pt x="1168" y="9807"/>
                    <a:pt x="3270" y="11008"/>
                  </a:cubicBezTo>
                  <a:cubicBezTo>
                    <a:pt x="5438" y="12242"/>
                    <a:pt x="8307" y="12876"/>
                    <a:pt x="11175" y="12876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411;p75">
              <a:extLst>
                <a:ext uri="{FF2B5EF4-FFF2-40B4-BE49-F238E27FC236}">
                  <a16:creationId xmlns:a16="http://schemas.microsoft.com/office/drawing/2014/main" id="{4724BE32-83FC-A806-ACD6-696D7D7CFD15}"/>
                </a:ext>
              </a:extLst>
            </p:cNvPr>
            <p:cNvSpPr/>
            <p:nvPr/>
          </p:nvSpPr>
          <p:spPr>
            <a:xfrm>
              <a:off x="2852200" y="3832350"/>
              <a:ext cx="126800" cy="269375"/>
            </a:xfrm>
            <a:custGeom>
              <a:avLst/>
              <a:gdLst/>
              <a:ahLst/>
              <a:cxnLst/>
              <a:rect l="l" t="t" r="r" b="b"/>
              <a:pathLst>
                <a:path w="5072" h="10775" extrusionOk="0">
                  <a:moveTo>
                    <a:pt x="5071" y="1"/>
                  </a:moveTo>
                  <a:cubicBezTo>
                    <a:pt x="4437" y="201"/>
                    <a:pt x="3837" y="501"/>
                    <a:pt x="3270" y="835"/>
                  </a:cubicBezTo>
                  <a:cubicBezTo>
                    <a:pt x="2202" y="1402"/>
                    <a:pt x="1268" y="2236"/>
                    <a:pt x="601" y="3270"/>
                  </a:cubicBezTo>
                  <a:lnTo>
                    <a:pt x="1" y="3270"/>
                  </a:lnTo>
                  <a:lnTo>
                    <a:pt x="1" y="5571"/>
                  </a:lnTo>
                  <a:cubicBezTo>
                    <a:pt x="101" y="7139"/>
                    <a:pt x="1168" y="8707"/>
                    <a:pt x="3270" y="9941"/>
                  </a:cubicBezTo>
                  <a:cubicBezTo>
                    <a:pt x="3837" y="10241"/>
                    <a:pt x="4437" y="10541"/>
                    <a:pt x="5071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412;p75">
              <a:extLst>
                <a:ext uri="{FF2B5EF4-FFF2-40B4-BE49-F238E27FC236}">
                  <a16:creationId xmlns:a16="http://schemas.microsoft.com/office/drawing/2014/main" id="{2E3C19C5-B8FE-3C57-16CA-6E77520B6BE2}"/>
                </a:ext>
              </a:extLst>
            </p:cNvPr>
            <p:cNvSpPr/>
            <p:nvPr/>
          </p:nvSpPr>
          <p:spPr>
            <a:xfrm>
              <a:off x="3283350" y="3832350"/>
              <a:ext cx="127625" cy="269375"/>
            </a:xfrm>
            <a:custGeom>
              <a:avLst/>
              <a:gdLst/>
              <a:ahLst/>
              <a:cxnLst/>
              <a:rect l="l" t="t" r="r" b="b"/>
              <a:pathLst>
                <a:path w="5105" h="10775" extrusionOk="0">
                  <a:moveTo>
                    <a:pt x="0" y="1"/>
                  </a:moveTo>
                  <a:lnTo>
                    <a:pt x="34" y="10775"/>
                  </a:lnTo>
                  <a:cubicBezTo>
                    <a:pt x="634" y="10541"/>
                    <a:pt x="1235" y="10241"/>
                    <a:pt x="1835" y="9941"/>
                  </a:cubicBezTo>
                  <a:cubicBezTo>
                    <a:pt x="3903" y="8707"/>
                    <a:pt x="5004" y="7139"/>
                    <a:pt x="5104" y="5571"/>
                  </a:cubicBezTo>
                  <a:lnTo>
                    <a:pt x="5104" y="3270"/>
                  </a:lnTo>
                  <a:lnTo>
                    <a:pt x="4470" y="3270"/>
                  </a:lnTo>
                  <a:cubicBezTo>
                    <a:pt x="3803" y="2236"/>
                    <a:pt x="2903" y="1402"/>
                    <a:pt x="1802" y="835"/>
                  </a:cubicBezTo>
                  <a:cubicBezTo>
                    <a:pt x="1235" y="501"/>
                    <a:pt x="634" y="201"/>
                    <a:pt x="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413;p75">
              <a:extLst>
                <a:ext uri="{FF2B5EF4-FFF2-40B4-BE49-F238E27FC236}">
                  <a16:creationId xmlns:a16="http://schemas.microsoft.com/office/drawing/2014/main" id="{90BBF0E6-A8B7-D5E7-646E-AFE6DC47E572}"/>
                </a:ext>
              </a:extLst>
            </p:cNvPr>
            <p:cNvSpPr/>
            <p:nvPr/>
          </p:nvSpPr>
          <p:spPr>
            <a:xfrm>
              <a:off x="2825525" y="375375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82"/>
                    <a:pt x="4337" y="10984"/>
                  </a:cubicBezTo>
                  <a:cubicBezTo>
                    <a:pt x="6522" y="12234"/>
                    <a:pt x="9382" y="12860"/>
                    <a:pt x="12238" y="12860"/>
                  </a:cubicBezTo>
                  <a:cubicBezTo>
                    <a:pt x="15094" y="12860"/>
                    <a:pt x="17947" y="12234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4" y="1"/>
                    <a:pt x="122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414;p75">
              <a:extLst>
                <a:ext uri="{FF2B5EF4-FFF2-40B4-BE49-F238E27FC236}">
                  <a16:creationId xmlns:a16="http://schemas.microsoft.com/office/drawing/2014/main" id="{C6DC89EA-E059-E209-291F-A3CABEDAE10C}"/>
                </a:ext>
              </a:extLst>
            </p:cNvPr>
            <p:cNvSpPr/>
            <p:nvPr/>
          </p:nvSpPr>
          <p:spPr>
            <a:xfrm>
              <a:off x="2825525" y="375375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8" y="1"/>
                  </a:moveTo>
                  <a:cubicBezTo>
                    <a:pt x="9382" y="1"/>
                    <a:pt x="6522" y="626"/>
                    <a:pt x="4337" y="1877"/>
                  </a:cubicBezTo>
                  <a:cubicBezTo>
                    <a:pt x="0" y="4379"/>
                    <a:pt x="0" y="8482"/>
                    <a:pt x="4337" y="10984"/>
                  </a:cubicBezTo>
                  <a:cubicBezTo>
                    <a:pt x="6522" y="12234"/>
                    <a:pt x="9382" y="12860"/>
                    <a:pt x="12238" y="12860"/>
                  </a:cubicBezTo>
                  <a:cubicBezTo>
                    <a:pt x="15094" y="12860"/>
                    <a:pt x="17947" y="12234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4" y="1"/>
                    <a:pt x="122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415;p75">
              <a:extLst>
                <a:ext uri="{FF2B5EF4-FFF2-40B4-BE49-F238E27FC236}">
                  <a16:creationId xmlns:a16="http://schemas.microsoft.com/office/drawing/2014/main" id="{EA16D1A7-4DD5-1176-491B-05C2A3AC22FC}"/>
                </a:ext>
              </a:extLst>
            </p:cNvPr>
            <p:cNvSpPr/>
            <p:nvPr/>
          </p:nvSpPr>
          <p:spPr>
            <a:xfrm>
              <a:off x="2946450" y="3814850"/>
              <a:ext cx="369450" cy="199325"/>
            </a:xfrm>
            <a:custGeom>
              <a:avLst/>
              <a:gdLst/>
              <a:ahLst/>
              <a:cxnLst/>
              <a:rect l="l" t="t" r="r" b="b"/>
              <a:pathLst>
                <a:path w="14778" h="7973" extrusionOk="0">
                  <a:moveTo>
                    <a:pt x="7405" y="0"/>
                  </a:moveTo>
                  <a:cubicBezTo>
                    <a:pt x="5654" y="0"/>
                    <a:pt x="3903" y="367"/>
                    <a:pt x="2268" y="1101"/>
                  </a:cubicBezTo>
                  <a:cubicBezTo>
                    <a:pt x="801" y="1868"/>
                    <a:pt x="0" y="2869"/>
                    <a:pt x="0" y="4003"/>
                  </a:cubicBezTo>
                  <a:cubicBezTo>
                    <a:pt x="0" y="5104"/>
                    <a:pt x="801" y="6138"/>
                    <a:pt x="2268" y="6872"/>
                  </a:cubicBezTo>
                  <a:cubicBezTo>
                    <a:pt x="3903" y="7606"/>
                    <a:pt x="5654" y="7972"/>
                    <a:pt x="7405" y="7972"/>
                  </a:cubicBezTo>
                  <a:cubicBezTo>
                    <a:pt x="9157" y="7972"/>
                    <a:pt x="10908" y="7606"/>
                    <a:pt x="12542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68"/>
                    <a:pt x="12542" y="1101"/>
                  </a:cubicBezTo>
                  <a:cubicBezTo>
                    <a:pt x="10908" y="367"/>
                    <a:pt x="9157" y="0"/>
                    <a:pt x="74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416;p75">
              <a:extLst>
                <a:ext uri="{FF2B5EF4-FFF2-40B4-BE49-F238E27FC236}">
                  <a16:creationId xmlns:a16="http://schemas.microsoft.com/office/drawing/2014/main" id="{BF17F3FE-7805-DE59-B2FF-0E9C29BD13C5}"/>
                </a:ext>
              </a:extLst>
            </p:cNvPr>
            <p:cNvSpPr/>
            <p:nvPr/>
          </p:nvSpPr>
          <p:spPr>
            <a:xfrm>
              <a:off x="2946450" y="3814850"/>
              <a:ext cx="369450" cy="199325"/>
            </a:xfrm>
            <a:custGeom>
              <a:avLst/>
              <a:gdLst/>
              <a:ahLst/>
              <a:cxnLst/>
              <a:rect l="l" t="t" r="r" b="b"/>
              <a:pathLst>
                <a:path w="14778" h="7973" extrusionOk="0">
                  <a:moveTo>
                    <a:pt x="7405" y="0"/>
                  </a:moveTo>
                  <a:cubicBezTo>
                    <a:pt x="5654" y="0"/>
                    <a:pt x="3903" y="367"/>
                    <a:pt x="2268" y="1101"/>
                  </a:cubicBezTo>
                  <a:cubicBezTo>
                    <a:pt x="801" y="1868"/>
                    <a:pt x="0" y="2869"/>
                    <a:pt x="0" y="4003"/>
                  </a:cubicBezTo>
                  <a:cubicBezTo>
                    <a:pt x="0" y="5104"/>
                    <a:pt x="801" y="6138"/>
                    <a:pt x="2268" y="6872"/>
                  </a:cubicBezTo>
                  <a:cubicBezTo>
                    <a:pt x="3903" y="7606"/>
                    <a:pt x="5654" y="7972"/>
                    <a:pt x="7405" y="7972"/>
                  </a:cubicBezTo>
                  <a:cubicBezTo>
                    <a:pt x="9157" y="7972"/>
                    <a:pt x="10908" y="7606"/>
                    <a:pt x="12542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68"/>
                    <a:pt x="12542" y="1101"/>
                  </a:cubicBezTo>
                  <a:cubicBezTo>
                    <a:pt x="10908" y="367"/>
                    <a:pt x="9157" y="0"/>
                    <a:pt x="7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417;p75">
              <a:extLst>
                <a:ext uri="{FF2B5EF4-FFF2-40B4-BE49-F238E27FC236}">
                  <a16:creationId xmlns:a16="http://schemas.microsoft.com/office/drawing/2014/main" id="{A5BBA40F-2243-1CC7-B54B-B7A1E9050361}"/>
                </a:ext>
              </a:extLst>
            </p:cNvPr>
            <p:cNvSpPr/>
            <p:nvPr/>
          </p:nvSpPr>
          <p:spPr>
            <a:xfrm>
              <a:off x="2864725" y="3765650"/>
              <a:ext cx="533725" cy="297725"/>
            </a:xfrm>
            <a:custGeom>
              <a:avLst/>
              <a:gdLst/>
              <a:ahLst/>
              <a:cxnLst/>
              <a:rect l="l" t="t" r="r" b="b"/>
              <a:pathLst>
                <a:path w="21349" h="11909" extrusionOk="0">
                  <a:moveTo>
                    <a:pt x="10674" y="1968"/>
                  </a:moveTo>
                  <a:cubicBezTo>
                    <a:pt x="12426" y="1968"/>
                    <a:pt x="14177" y="2335"/>
                    <a:pt x="15811" y="3069"/>
                  </a:cubicBezTo>
                  <a:cubicBezTo>
                    <a:pt x="17279" y="3803"/>
                    <a:pt x="18080" y="4837"/>
                    <a:pt x="18080" y="5971"/>
                  </a:cubicBezTo>
                  <a:cubicBezTo>
                    <a:pt x="18080" y="7072"/>
                    <a:pt x="17246" y="8106"/>
                    <a:pt x="15811" y="8840"/>
                  </a:cubicBezTo>
                  <a:cubicBezTo>
                    <a:pt x="14177" y="9574"/>
                    <a:pt x="12426" y="9940"/>
                    <a:pt x="10674" y="9940"/>
                  </a:cubicBezTo>
                  <a:cubicBezTo>
                    <a:pt x="8923" y="9940"/>
                    <a:pt x="7172" y="9574"/>
                    <a:pt x="5537" y="8840"/>
                  </a:cubicBezTo>
                  <a:cubicBezTo>
                    <a:pt x="4070" y="8106"/>
                    <a:pt x="3269" y="7072"/>
                    <a:pt x="3269" y="5971"/>
                  </a:cubicBezTo>
                  <a:cubicBezTo>
                    <a:pt x="3269" y="4837"/>
                    <a:pt x="4070" y="3803"/>
                    <a:pt x="5537" y="3069"/>
                  </a:cubicBezTo>
                  <a:cubicBezTo>
                    <a:pt x="7172" y="2335"/>
                    <a:pt x="8923" y="1968"/>
                    <a:pt x="10674" y="1968"/>
                  </a:cubicBezTo>
                  <a:close/>
                  <a:moveTo>
                    <a:pt x="10674" y="0"/>
                  </a:moveTo>
                  <a:cubicBezTo>
                    <a:pt x="7772" y="0"/>
                    <a:pt x="5070" y="667"/>
                    <a:pt x="3036" y="1835"/>
                  </a:cubicBezTo>
                  <a:cubicBezTo>
                    <a:pt x="1068" y="2935"/>
                    <a:pt x="0" y="4403"/>
                    <a:pt x="0" y="5971"/>
                  </a:cubicBezTo>
                  <a:cubicBezTo>
                    <a:pt x="0" y="7505"/>
                    <a:pt x="1068" y="8973"/>
                    <a:pt x="3036" y="10107"/>
                  </a:cubicBezTo>
                  <a:cubicBezTo>
                    <a:pt x="5070" y="11275"/>
                    <a:pt x="7772" y="11909"/>
                    <a:pt x="10674" y="11909"/>
                  </a:cubicBezTo>
                  <a:cubicBezTo>
                    <a:pt x="13577" y="11909"/>
                    <a:pt x="16278" y="11275"/>
                    <a:pt x="18313" y="10107"/>
                  </a:cubicBezTo>
                  <a:cubicBezTo>
                    <a:pt x="20248" y="8973"/>
                    <a:pt x="21349" y="7505"/>
                    <a:pt x="21349" y="5971"/>
                  </a:cubicBezTo>
                  <a:cubicBezTo>
                    <a:pt x="21349" y="4437"/>
                    <a:pt x="20248" y="2969"/>
                    <a:pt x="18313" y="1835"/>
                  </a:cubicBezTo>
                  <a:cubicBezTo>
                    <a:pt x="16278" y="667"/>
                    <a:pt x="13577" y="0"/>
                    <a:pt x="106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418;p75">
              <a:extLst>
                <a:ext uri="{FF2B5EF4-FFF2-40B4-BE49-F238E27FC236}">
                  <a16:creationId xmlns:a16="http://schemas.microsoft.com/office/drawing/2014/main" id="{230F3EC3-5D6D-3949-75B2-9F2038E06342}"/>
                </a:ext>
              </a:extLst>
            </p:cNvPr>
            <p:cNvSpPr/>
            <p:nvPr/>
          </p:nvSpPr>
          <p:spPr>
            <a:xfrm>
              <a:off x="2955625" y="382485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419;p75">
              <a:extLst>
                <a:ext uri="{FF2B5EF4-FFF2-40B4-BE49-F238E27FC236}">
                  <a16:creationId xmlns:a16="http://schemas.microsoft.com/office/drawing/2014/main" id="{41C411CF-CA4C-9900-5B3C-4A19088258C4}"/>
                </a:ext>
              </a:extLst>
            </p:cNvPr>
            <p:cNvSpPr/>
            <p:nvPr/>
          </p:nvSpPr>
          <p:spPr>
            <a:xfrm>
              <a:off x="2955625" y="382485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420;p75">
              <a:extLst>
                <a:ext uri="{FF2B5EF4-FFF2-40B4-BE49-F238E27FC236}">
                  <a16:creationId xmlns:a16="http://schemas.microsoft.com/office/drawing/2014/main" id="{1AA01B55-8869-DF74-BC8C-2D43D02FB59B}"/>
                </a:ext>
              </a:extLst>
            </p:cNvPr>
            <p:cNvSpPr/>
            <p:nvPr/>
          </p:nvSpPr>
          <p:spPr>
            <a:xfrm>
              <a:off x="2955625" y="3824850"/>
              <a:ext cx="351100" cy="180150"/>
            </a:xfrm>
            <a:custGeom>
              <a:avLst/>
              <a:gdLst/>
              <a:ahLst/>
              <a:cxnLst/>
              <a:rect l="l" t="t" r="r" b="b"/>
              <a:pathLst>
                <a:path w="14044" h="7206" extrusionOk="0">
                  <a:moveTo>
                    <a:pt x="7038" y="0"/>
                  </a:moveTo>
                  <a:cubicBezTo>
                    <a:pt x="3169" y="0"/>
                    <a:pt x="0" y="1602"/>
                    <a:pt x="0" y="3603"/>
                  </a:cubicBezTo>
                  <a:cubicBezTo>
                    <a:pt x="0" y="5571"/>
                    <a:pt x="3169" y="7206"/>
                    <a:pt x="7038" y="7206"/>
                  </a:cubicBezTo>
                  <a:cubicBezTo>
                    <a:pt x="10908" y="7206"/>
                    <a:pt x="14043" y="5571"/>
                    <a:pt x="14043" y="3603"/>
                  </a:cubicBezTo>
                  <a:cubicBezTo>
                    <a:pt x="14043" y="1602"/>
                    <a:pt x="10908" y="0"/>
                    <a:pt x="70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421;p75">
              <a:extLst>
                <a:ext uri="{FF2B5EF4-FFF2-40B4-BE49-F238E27FC236}">
                  <a16:creationId xmlns:a16="http://schemas.microsoft.com/office/drawing/2014/main" id="{C58638D8-7E68-68AC-64D6-E1FB4A51573A}"/>
                </a:ext>
              </a:extLst>
            </p:cNvPr>
            <p:cNvSpPr/>
            <p:nvPr/>
          </p:nvSpPr>
          <p:spPr>
            <a:xfrm>
              <a:off x="2957275" y="3848625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60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0"/>
                  </a:cubicBezTo>
                  <a:cubicBezTo>
                    <a:pt x="3370" y="5921"/>
                    <a:pt x="5163" y="6271"/>
                    <a:pt x="6960" y="6271"/>
                  </a:cubicBezTo>
                  <a:cubicBezTo>
                    <a:pt x="8757" y="6271"/>
                    <a:pt x="10558" y="5921"/>
                    <a:pt x="11943" y="5220"/>
                  </a:cubicBezTo>
                  <a:cubicBezTo>
                    <a:pt x="13043" y="4653"/>
                    <a:pt x="13711" y="3920"/>
                    <a:pt x="13911" y="3119"/>
                  </a:cubicBezTo>
                  <a:cubicBezTo>
                    <a:pt x="13711" y="2352"/>
                    <a:pt x="13043" y="1618"/>
                    <a:pt x="11943" y="1051"/>
                  </a:cubicBezTo>
                  <a:cubicBezTo>
                    <a:pt x="10558" y="350"/>
                    <a:pt x="8757" y="0"/>
                    <a:pt x="696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422;p75">
              <a:extLst>
                <a:ext uri="{FF2B5EF4-FFF2-40B4-BE49-F238E27FC236}">
                  <a16:creationId xmlns:a16="http://schemas.microsoft.com/office/drawing/2014/main" id="{E8264168-2952-4625-B5F0-97BE4C285ADD}"/>
                </a:ext>
              </a:extLst>
            </p:cNvPr>
            <p:cNvSpPr/>
            <p:nvPr/>
          </p:nvSpPr>
          <p:spPr>
            <a:xfrm>
              <a:off x="2957275" y="3848625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60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0"/>
                  </a:cubicBezTo>
                  <a:cubicBezTo>
                    <a:pt x="3370" y="5921"/>
                    <a:pt x="5163" y="6271"/>
                    <a:pt x="6960" y="6271"/>
                  </a:cubicBezTo>
                  <a:cubicBezTo>
                    <a:pt x="8757" y="6271"/>
                    <a:pt x="10558" y="5921"/>
                    <a:pt x="11943" y="5220"/>
                  </a:cubicBezTo>
                  <a:cubicBezTo>
                    <a:pt x="13043" y="4653"/>
                    <a:pt x="13711" y="3920"/>
                    <a:pt x="13911" y="3119"/>
                  </a:cubicBezTo>
                  <a:cubicBezTo>
                    <a:pt x="13711" y="2352"/>
                    <a:pt x="13043" y="1618"/>
                    <a:pt x="11943" y="1051"/>
                  </a:cubicBezTo>
                  <a:cubicBezTo>
                    <a:pt x="10558" y="350"/>
                    <a:pt x="8757" y="0"/>
                    <a:pt x="69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423;p75">
              <a:extLst>
                <a:ext uri="{FF2B5EF4-FFF2-40B4-BE49-F238E27FC236}">
                  <a16:creationId xmlns:a16="http://schemas.microsoft.com/office/drawing/2014/main" id="{C9D1B0CD-07A4-3B63-C68C-7D6E9A58BA40}"/>
                </a:ext>
              </a:extLst>
            </p:cNvPr>
            <p:cNvSpPr/>
            <p:nvPr/>
          </p:nvSpPr>
          <p:spPr>
            <a:xfrm>
              <a:off x="3123225" y="385237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424;p75">
              <a:extLst>
                <a:ext uri="{FF2B5EF4-FFF2-40B4-BE49-F238E27FC236}">
                  <a16:creationId xmlns:a16="http://schemas.microsoft.com/office/drawing/2014/main" id="{80239B05-6674-C4B6-DD90-A3F8390F3BD1}"/>
                </a:ext>
              </a:extLst>
            </p:cNvPr>
            <p:cNvSpPr/>
            <p:nvPr/>
          </p:nvSpPr>
          <p:spPr>
            <a:xfrm>
              <a:off x="3123225" y="385237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2" y="0"/>
                  </a:moveTo>
                  <a:lnTo>
                    <a:pt x="1" y="1001"/>
                  </a:lnTo>
                  <a:lnTo>
                    <a:pt x="1" y="2068"/>
                  </a:lnTo>
                  <a:lnTo>
                    <a:pt x="635" y="1401"/>
                  </a:lnTo>
                  <a:lnTo>
                    <a:pt x="1002" y="10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425;p75">
              <a:extLst>
                <a:ext uri="{FF2B5EF4-FFF2-40B4-BE49-F238E27FC236}">
                  <a16:creationId xmlns:a16="http://schemas.microsoft.com/office/drawing/2014/main" id="{06CFE803-0478-072C-1885-7277F283336B}"/>
                </a:ext>
              </a:extLst>
            </p:cNvPr>
            <p:cNvSpPr/>
            <p:nvPr/>
          </p:nvSpPr>
          <p:spPr>
            <a:xfrm>
              <a:off x="3075700" y="3875100"/>
              <a:ext cx="47550" cy="25450"/>
            </a:xfrm>
            <a:custGeom>
              <a:avLst/>
              <a:gdLst/>
              <a:ahLst/>
              <a:cxnLst/>
              <a:rect l="l" t="t" r="r" b="b"/>
              <a:pathLst>
                <a:path w="1902" h="1018" extrusionOk="0">
                  <a:moveTo>
                    <a:pt x="1346" y="1"/>
                  </a:moveTo>
                  <a:cubicBezTo>
                    <a:pt x="1028" y="1"/>
                    <a:pt x="721" y="90"/>
                    <a:pt x="468" y="259"/>
                  </a:cubicBezTo>
                  <a:cubicBezTo>
                    <a:pt x="1" y="526"/>
                    <a:pt x="34" y="759"/>
                    <a:pt x="267" y="892"/>
                  </a:cubicBezTo>
                  <a:cubicBezTo>
                    <a:pt x="334" y="926"/>
                    <a:pt x="401" y="959"/>
                    <a:pt x="468" y="993"/>
                  </a:cubicBezTo>
                  <a:cubicBezTo>
                    <a:pt x="534" y="1009"/>
                    <a:pt x="609" y="1018"/>
                    <a:pt x="684" y="1018"/>
                  </a:cubicBezTo>
                  <a:cubicBezTo>
                    <a:pt x="759" y="1018"/>
                    <a:pt x="834" y="1009"/>
                    <a:pt x="901" y="993"/>
                  </a:cubicBezTo>
                  <a:cubicBezTo>
                    <a:pt x="1235" y="926"/>
                    <a:pt x="1568" y="826"/>
                    <a:pt x="1902" y="692"/>
                  </a:cubicBezTo>
                  <a:lnTo>
                    <a:pt x="1902" y="92"/>
                  </a:lnTo>
                  <a:cubicBezTo>
                    <a:pt x="1718" y="31"/>
                    <a:pt x="1530" y="1"/>
                    <a:pt x="13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426;p75">
              <a:extLst>
                <a:ext uri="{FF2B5EF4-FFF2-40B4-BE49-F238E27FC236}">
                  <a16:creationId xmlns:a16="http://schemas.microsoft.com/office/drawing/2014/main" id="{C88E5A9C-C0DF-70AB-CB41-3075C1E73F41}"/>
                </a:ext>
              </a:extLst>
            </p:cNvPr>
            <p:cNvSpPr/>
            <p:nvPr/>
          </p:nvSpPr>
          <p:spPr>
            <a:xfrm>
              <a:off x="3075700" y="3875100"/>
              <a:ext cx="47550" cy="25450"/>
            </a:xfrm>
            <a:custGeom>
              <a:avLst/>
              <a:gdLst/>
              <a:ahLst/>
              <a:cxnLst/>
              <a:rect l="l" t="t" r="r" b="b"/>
              <a:pathLst>
                <a:path w="1902" h="1018" extrusionOk="0">
                  <a:moveTo>
                    <a:pt x="1346" y="1"/>
                  </a:moveTo>
                  <a:cubicBezTo>
                    <a:pt x="1028" y="1"/>
                    <a:pt x="721" y="90"/>
                    <a:pt x="468" y="259"/>
                  </a:cubicBezTo>
                  <a:cubicBezTo>
                    <a:pt x="1" y="526"/>
                    <a:pt x="34" y="759"/>
                    <a:pt x="267" y="892"/>
                  </a:cubicBezTo>
                  <a:cubicBezTo>
                    <a:pt x="334" y="926"/>
                    <a:pt x="401" y="959"/>
                    <a:pt x="468" y="993"/>
                  </a:cubicBezTo>
                  <a:cubicBezTo>
                    <a:pt x="534" y="1009"/>
                    <a:pt x="609" y="1018"/>
                    <a:pt x="684" y="1018"/>
                  </a:cubicBezTo>
                  <a:cubicBezTo>
                    <a:pt x="759" y="1018"/>
                    <a:pt x="834" y="1009"/>
                    <a:pt x="901" y="993"/>
                  </a:cubicBezTo>
                  <a:cubicBezTo>
                    <a:pt x="1235" y="926"/>
                    <a:pt x="1568" y="826"/>
                    <a:pt x="1902" y="692"/>
                  </a:cubicBezTo>
                  <a:lnTo>
                    <a:pt x="1902" y="92"/>
                  </a:lnTo>
                  <a:cubicBezTo>
                    <a:pt x="1718" y="31"/>
                    <a:pt x="1530" y="1"/>
                    <a:pt x="13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427;p75">
              <a:extLst>
                <a:ext uri="{FF2B5EF4-FFF2-40B4-BE49-F238E27FC236}">
                  <a16:creationId xmlns:a16="http://schemas.microsoft.com/office/drawing/2014/main" id="{F5A408BA-249A-CE38-4C8A-26E4865745EF}"/>
                </a:ext>
              </a:extLst>
            </p:cNvPr>
            <p:cNvSpPr/>
            <p:nvPr/>
          </p:nvSpPr>
          <p:spPr>
            <a:xfrm>
              <a:off x="3023175" y="3860700"/>
              <a:ext cx="216000" cy="128450"/>
            </a:xfrm>
            <a:custGeom>
              <a:avLst/>
              <a:gdLst/>
              <a:ahLst/>
              <a:cxnLst/>
              <a:rect l="l" t="t" r="r" b="b"/>
              <a:pathLst>
                <a:path w="8640" h="5138" extrusionOk="0">
                  <a:moveTo>
                    <a:pt x="0" y="1"/>
                  </a:moveTo>
                  <a:lnTo>
                    <a:pt x="0" y="901"/>
                  </a:lnTo>
                  <a:lnTo>
                    <a:pt x="327" y="1065"/>
                  </a:lnTo>
                  <a:lnTo>
                    <a:pt x="327" y="1065"/>
                  </a:lnTo>
                  <a:cubicBezTo>
                    <a:pt x="431" y="830"/>
                    <a:pt x="610" y="636"/>
                    <a:pt x="834" y="501"/>
                  </a:cubicBezTo>
                  <a:lnTo>
                    <a:pt x="0" y="1"/>
                  </a:lnTo>
                  <a:close/>
                  <a:moveTo>
                    <a:pt x="327" y="1065"/>
                  </a:moveTo>
                  <a:lnTo>
                    <a:pt x="327" y="1065"/>
                  </a:lnTo>
                  <a:cubicBezTo>
                    <a:pt x="277" y="1180"/>
                    <a:pt x="244" y="1304"/>
                    <a:pt x="234" y="1435"/>
                  </a:cubicBezTo>
                  <a:cubicBezTo>
                    <a:pt x="234" y="1445"/>
                    <a:pt x="234" y="1456"/>
                    <a:pt x="234" y="1466"/>
                  </a:cubicBezTo>
                  <a:lnTo>
                    <a:pt x="234" y="1466"/>
                  </a:lnTo>
                  <a:lnTo>
                    <a:pt x="334" y="1068"/>
                  </a:lnTo>
                  <a:lnTo>
                    <a:pt x="327" y="1065"/>
                  </a:lnTo>
                  <a:close/>
                  <a:moveTo>
                    <a:pt x="234" y="1466"/>
                  </a:moveTo>
                  <a:lnTo>
                    <a:pt x="234" y="1468"/>
                  </a:lnTo>
                  <a:lnTo>
                    <a:pt x="234" y="2302"/>
                  </a:lnTo>
                  <a:cubicBezTo>
                    <a:pt x="234" y="2636"/>
                    <a:pt x="467" y="2970"/>
                    <a:pt x="967" y="3270"/>
                  </a:cubicBezTo>
                  <a:cubicBezTo>
                    <a:pt x="1461" y="3527"/>
                    <a:pt x="2010" y="3661"/>
                    <a:pt x="2561" y="3661"/>
                  </a:cubicBezTo>
                  <a:cubicBezTo>
                    <a:pt x="2866" y="3661"/>
                    <a:pt x="3172" y="3620"/>
                    <a:pt x="3469" y="3537"/>
                  </a:cubicBezTo>
                  <a:lnTo>
                    <a:pt x="3970" y="3403"/>
                  </a:lnTo>
                  <a:lnTo>
                    <a:pt x="4537" y="2836"/>
                  </a:lnTo>
                  <a:cubicBezTo>
                    <a:pt x="4777" y="2941"/>
                    <a:pt x="5024" y="2992"/>
                    <a:pt x="5269" y="2992"/>
                  </a:cubicBezTo>
                  <a:cubicBezTo>
                    <a:pt x="5567" y="2992"/>
                    <a:pt x="5863" y="2916"/>
                    <a:pt x="6138" y="2769"/>
                  </a:cubicBezTo>
                  <a:cubicBezTo>
                    <a:pt x="6505" y="2536"/>
                    <a:pt x="6605" y="2302"/>
                    <a:pt x="6271" y="2102"/>
                  </a:cubicBezTo>
                  <a:cubicBezTo>
                    <a:pt x="6131" y="2023"/>
                    <a:pt x="5981" y="1990"/>
                    <a:pt x="5820" y="1990"/>
                  </a:cubicBezTo>
                  <a:cubicBezTo>
                    <a:pt x="5368" y="1990"/>
                    <a:pt x="4825" y="2248"/>
                    <a:pt x="4136" y="2469"/>
                  </a:cubicBezTo>
                  <a:cubicBezTo>
                    <a:pt x="3601" y="2630"/>
                    <a:pt x="3047" y="2771"/>
                    <a:pt x="2479" y="2771"/>
                  </a:cubicBezTo>
                  <a:cubicBezTo>
                    <a:pt x="1985" y="2771"/>
                    <a:pt x="1480" y="2664"/>
                    <a:pt x="967" y="2369"/>
                  </a:cubicBezTo>
                  <a:cubicBezTo>
                    <a:pt x="482" y="2078"/>
                    <a:pt x="248" y="1787"/>
                    <a:pt x="234" y="1466"/>
                  </a:cubicBezTo>
                  <a:close/>
                  <a:moveTo>
                    <a:pt x="8640" y="3603"/>
                  </a:moveTo>
                  <a:lnTo>
                    <a:pt x="7539" y="4237"/>
                  </a:lnTo>
                  <a:lnTo>
                    <a:pt x="6705" y="3770"/>
                  </a:lnTo>
                  <a:cubicBezTo>
                    <a:pt x="6131" y="4022"/>
                    <a:pt x="5527" y="4148"/>
                    <a:pt x="4912" y="4148"/>
                  </a:cubicBezTo>
                  <a:cubicBezTo>
                    <a:pt x="4633" y="4148"/>
                    <a:pt x="4351" y="4122"/>
                    <a:pt x="4070" y="4070"/>
                  </a:cubicBezTo>
                  <a:cubicBezTo>
                    <a:pt x="3869" y="4037"/>
                    <a:pt x="3669" y="3970"/>
                    <a:pt x="3469" y="3904"/>
                  </a:cubicBezTo>
                  <a:lnTo>
                    <a:pt x="3469" y="4804"/>
                  </a:lnTo>
                  <a:cubicBezTo>
                    <a:pt x="3926" y="4966"/>
                    <a:pt x="4409" y="5050"/>
                    <a:pt x="4896" y="5050"/>
                  </a:cubicBezTo>
                  <a:cubicBezTo>
                    <a:pt x="5509" y="5050"/>
                    <a:pt x="6128" y="4917"/>
                    <a:pt x="6705" y="4637"/>
                  </a:cubicBezTo>
                  <a:lnTo>
                    <a:pt x="7539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428;p75">
              <a:extLst>
                <a:ext uri="{FF2B5EF4-FFF2-40B4-BE49-F238E27FC236}">
                  <a16:creationId xmlns:a16="http://schemas.microsoft.com/office/drawing/2014/main" id="{B985D3EF-E096-2AAB-8828-99DB998A20EB}"/>
                </a:ext>
              </a:extLst>
            </p:cNvPr>
            <p:cNvSpPr/>
            <p:nvPr/>
          </p:nvSpPr>
          <p:spPr>
            <a:xfrm>
              <a:off x="3029000" y="3897400"/>
              <a:ext cx="210175" cy="91750"/>
            </a:xfrm>
            <a:custGeom>
              <a:avLst/>
              <a:gdLst/>
              <a:ahLst/>
              <a:cxnLst/>
              <a:rect l="l" t="t" r="r" b="b"/>
              <a:pathLst>
                <a:path w="8407" h="3670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168"/>
                    <a:pt x="234" y="1502"/>
                    <a:pt x="734" y="1802"/>
                  </a:cubicBezTo>
                  <a:cubicBezTo>
                    <a:pt x="1228" y="2059"/>
                    <a:pt x="1777" y="2193"/>
                    <a:pt x="2328" y="2193"/>
                  </a:cubicBezTo>
                  <a:cubicBezTo>
                    <a:pt x="2633" y="2193"/>
                    <a:pt x="2939" y="2152"/>
                    <a:pt x="3236" y="2069"/>
                  </a:cubicBezTo>
                  <a:lnTo>
                    <a:pt x="3737" y="1935"/>
                  </a:lnTo>
                  <a:lnTo>
                    <a:pt x="3236" y="2436"/>
                  </a:lnTo>
                  <a:lnTo>
                    <a:pt x="3236" y="2436"/>
                  </a:lnTo>
                  <a:lnTo>
                    <a:pt x="4304" y="1401"/>
                  </a:lnTo>
                  <a:cubicBezTo>
                    <a:pt x="4518" y="1487"/>
                    <a:pt x="4751" y="1530"/>
                    <a:pt x="4984" y="1530"/>
                  </a:cubicBezTo>
                  <a:cubicBezTo>
                    <a:pt x="5294" y="1530"/>
                    <a:pt x="5605" y="1454"/>
                    <a:pt x="5871" y="1301"/>
                  </a:cubicBezTo>
                  <a:cubicBezTo>
                    <a:pt x="6272" y="1068"/>
                    <a:pt x="6372" y="834"/>
                    <a:pt x="6038" y="668"/>
                  </a:cubicBezTo>
                  <a:cubicBezTo>
                    <a:pt x="5888" y="574"/>
                    <a:pt x="5727" y="535"/>
                    <a:pt x="5553" y="535"/>
                  </a:cubicBezTo>
                  <a:cubicBezTo>
                    <a:pt x="5108" y="535"/>
                    <a:pt x="4574" y="785"/>
                    <a:pt x="3903" y="1001"/>
                  </a:cubicBezTo>
                  <a:cubicBezTo>
                    <a:pt x="3368" y="1162"/>
                    <a:pt x="2814" y="1303"/>
                    <a:pt x="2246" y="1303"/>
                  </a:cubicBezTo>
                  <a:cubicBezTo>
                    <a:pt x="1752" y="1303"/>
                    <a:pt x="1247" y="1196"/>
                    <a:pt x="734" y="901"/>
                  </a:cubicBezTo>
                  <a:cubicBezTo>
                    <a:pt x="234" y="601"/>
                    <a:pt x="1" y="301"/>
                    <a:pt x="1" y="0"/>
                  </a:cubicBezTo>
                  <a:close/>
                  <a:moveTo>
                    <a:pt x="8407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98" y="2554"/>
                    <a:pt x="5278" y="2680"/>
                    <a:pt x="4664" y="2680"/>
                  </a:cubicBezTo>
                  <a:cubicBezTo>
                    <a:pt x="4385" y="2680"/>
                    <a:pt x="4108" y="2654"/>
                    <a:pt x="3837" y="2602"/>
                  </a:cubicBezTo>
                  <a:cubicBezTo>
                    <a:pt x="3636" y="2569"/>
                    <a:pt x="3436" y="2502"/>
                    <a:pt x="3236" y="2436"/>
                  </a:cubicBezTo>
                  <a:lnTo>
                    <a:pt x="3236" y="3336"/>
                  </a:lnTo>
                  <a:cubicBezTo>
                    <a:pt x="3693" y="3498"/>
                    <a:pt x="4176" y="3582"/>
                    <a:pt x="4663" y="3582"/>
                  </a:cubicBezTo>
                  <a:cubicBezTo>
                    <a:pt x="5276" y="3582"/>
                    <a:pt x="5895" y="3449"/>
                    <a:pt x="6472" y="3169"/>
                  </a:cubicBezTo>
                  <a:lnTo>
                    <a:pt x="7306" y="3670"/>
                  </a:lnTo>
                  <a:lnTo>
                    <a:pt x="8407" y="3003"/>
                  </a:lnTo>
                  <a:lnTo>
                    <a:pt x="8407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429;p75">
              <a:extLst>
                <a:ext uri="{FF2B5EF4-FFF2-40B4-BE49-F238E27FC236}">
                  <a16:creationId xmlns:a16="http://schemas.microsoft.com/office/drawing/2014/main" id="{883EB909-8E9F-332F-B3FE-73C91C02B392}"/>
                </a:ext>
              </a:extLst>
            </p:cNvPr>
            <p:cNvSpPr/>
            <p:nvPr/>
          </p:nvSpPr>
          <p:spPr>
            <a:xfrm>
              <a:off x="3023175" y="3860700"/>
              <a:ext cx="20850" cy="26725"/>
            </a:xfrm>
            <a:custGeom>
              <a:avLst/>
              <a:gdLst/>
              <a:ahLst/>
              <a:cxnLst/>
              <a:rect l="l" t="t" r="r" b="b"/>
              <a:pathLst>
                <a:path w="834" h="1069" extrusionOk="0">
                  <a:moveTo>
                    <a:pt x="0" y="1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5"/>
                    <a:pt x="634" y="635"/>
                    <a:pt x="834" y="4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430;p75">
              <a:extLst>
                <a:ext uri="{FF2B5EF4-FFF2-40B4-BE49-F238E27FC236}">
                  <a16:creationId xmlns:a16="http://schemas.microsoft.com/office/drawing/2014/main" id="{22C380E1-877D-894F-229F-71D55D62349C}"/>
                </a:ext>
              </a:extLst>
            </p:cNvPr>
            <p:cNvSpPr/>
            <p:nvPr/>
          </p:nvSpPr>
          <p:spPr>
            <a:xfrm>
              <a:off x="3218300" y="3917425"/>
              <a:ext cx="16700" cy="29200"/>
            </a:xfrm>
            <a:custGeom>
              <a:avLst/>
              <a:gdLst/>
              <a:ahLst/>
              <a:cxnLst/>
              <a:rect l="l" t="t" r="r" b="b"/>
              <a:pathLst>
                <a:path w="668" h="1168" extrusionOk="0">
                  <a:moveTo>
                    <a:pt x="634" y="0"/>
                  </a:moveTo>
                  <a:cubicBezTo>
                    <a:pt x="601" y="367"/>
                    <a:pt x="368" y="667"/>
                    <a:pt x="1" y="834"/>
                  </a:cubicBezTo>
                  <a:lnTo>
                    <a:pt x="568" y="1168"/>
                  </a:lnTo>
                  <a:cubicBezTo>
                    <a:pt x="634" y="1034"/>
                    <a:pt x="668" y="901"/>
                    <a:pt x="668" y="734"/>
                  </a:cubicBezTo>
                  <a:cubicBezTo>
                    <a:pt x="668" y="734"/>
                    <a:pt x="668" y="234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431;p75">
              <a:extLst>
                <a:ext uri="{FF2B5EF4-FFF2-40B4-BE49-F238E27FC236}">
                  <a16:creationId xmlns:a16="http://schemas.microsoft.com/office/drawing/2014/main" id="{380A9A90-DDF7-5525-ABDD-8547A5FB9B95}"/>
                </a:ext>
              </a:extLst>
            </p:cNvPr>
            <p:cNvSpPr/>
            <p:nvPr/>
          </p:nvSpPr>
          <p:spPr>
            <a:xfrm>
              <a:off x="3218300" y="3917425"/>
              <a:ext cx="16700" cy="29200"/>
            </a:xfrm>
            <a:custGeom>
              <a:avLst/>
              <a:gdLst/>
              <a:ahLst/>
              <a:cxnLst/>
              <a:rect l="l" t="t" r="r" b="b"/>
              <a:pathLst>
                <a:path w="668" h="1168" extrusionOk="0">
                  <a:moveTo>
                    <a:pt x="634" y="0"/>
                  </a:moveTo>
                  <a:cubicBezTo>
                    <a:pt x="601" y="367"/>
                    <a:pt x="368" y="667"/>
                    <a:pt x="1" y="834"/>
                  </a:cubicBezTo>
                  <a:lnTo>
                    <a:pt x="568" y="1168"/>
                  </a:lnTo>
                  <a:cubicBezTo>
                    <a:pt x="634" y="1034"/>
                    <a:pt x="668" y="901"/>
                    <a:pt x="668" y="734"/>
                  </a:cubicBezTo>
                  <a:cubicBezTo>
                    <a:pt x="668" y="734"/>
                    <a:pt x="668" y="234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432;p75">
              <a:extLst>
                <a:ext uri="{FF2B5EF4-FFF2-40B4-BE49-F238E27FC236}">
                  <a16:creationId xmlns:a16="http://schemas.microsoft.com/office/drawing/2014/main" id="{4696C56E-860D-23CF-1331-97B64D58A156}"/>
                </a:ext>
              </a:extLst>
            </p:cNvPr>
            <p:cNvSpPr/>
            <p:nvPr/>
          </p:nvSpPr>
          <p:spPr>
            <a:xfrm>
              <a:off x="3024000" y="3844025"/>
              <a:ext cx="216000" cy="121775"/>
            </a:xfrm>
            <a:custGeom>
              <a:avLst/>
              <a:gdLst/>
              <a:ahLst/>
              <a:cxnLst/>
              <a:rect l="l" t="t" r="r" b="b"/>
              <a:pathLst>
                <a:path w="8640" h="4871" extrusionOk="0">
                  <a:moveTo>
                    <a:pt x="1135" y="1"/>
                  </a:moveTo>
                  <a:lnTo>
                    <a:pt x="0" y="668"/>
                  </a:lnTo>
                  <a:lnTo>
                    <a:pt x="834" y="1135"/>
                  </a:lnTo>
                  <a:cubicBezTo>
                    <a:pt x="467" y="1335"/>
                    <a:pt x="267" y="1702"/>
                    <a:pt x="201" y="2102"/>
                  </a:cubicBezTo>
                  <a:cubicBezTo>
                    <a:pt x="201" y="2402"/>
                    <a:pt x="467" y="2736"/>
                    <a:pt x="934" y="3003"/>
                  </a:cubicBezTo>
                  <a:cubicBezTo>
                    <a:pt x="1457" y="3304"/>
                    <a:pt x="1979" y="3416"/>
                    <a:pt x="2491" y="3416"/>
                  </a:cubicBezTo>
                  <a:cubicBezTo>
                    <a:pt x="3058" y="3416"/>
                    <a:pt x="3611" y="3278"/>
                    <a:pt x="4137" y="3103"/>
                  </a:cubicBezTo>
                  <a:cubicBezTo>
                    <a:pt x="4788" y="2886"/>
                    <a:pt x="5316" y="2651"/>
                    <a:pt x="5761" y="2651"/>
                  </a:cubicBezTo>
                  <a:cubicBezTo>
                    <a:pt x="5932" y="2651"/>
                    <a:pt x="6090" y="2686"/>
                    <a:pt x="6238" y="2769"/>
                  </a:cubicBezTo>
                  <a:cubicBezTo>
                    <a:pt x="6572" y="2936"/>
                    <a:pt x="6472" y="3170"/>
                    <a:pt x="6105" y="3403"/>
                  </a:cubicBezTo>
                  <a:cubicBezTo>
                    <a:pt x="5819" y="3556"/>
                    <a:pt x="5511" y="3632"/>
                    <a:pt x="5207" y="3632"/>
                  </a:cubicBezTo>
                  <a:cubicBezTo>
                    <a:pt x="4978" y="3632"/>
                    <a:pt x="4751" y="3589"/>
                    <a:pt x="4537" y="3503"/>
                  </a:cubicBezTo>
                  <a:lnTo>
                    <a:pt x="3470" y="4537"/>
                  </a:lnTo>
                  <a:cubicBezTo>
                    <a:pt x="3636" y="4604"/>
                    <a:pt x="3836" y="4671"/>
                    <a:pt x="4037" y="4704"/>
                  </a:cubicBezTo>
                  <a:cubicBezTo>
                    <a:pt x="4370" y="4804"/>
                    <a:pt x="4737" y="4804"/>
                    <a:pt x="5071" y="4804"/>
                  </a:cubicBezTo>
                  <a:cubicBezTo>
                    <a:pt x="5638" y="4771"/>
                    <a:pt x="6171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70"/>
                  </a:lnTo>
                  <a:lnTo>
                    <a:pt x="7773" y="3770"/>
                  </a:lnTo>
                  <a:cubicBezTo>
                    <a:pt x="8173" y="3603"/>
                    <a:pt x="8406" y="3236"/>
                    <a:pt x="8440" y="2803"/>
                  </a:cubicBezTo>
                  <a:cubicBezTo>
                    <a:pt x="8440" y="2769"/>
                    <a:pt x="8440" y="2736"/>
                    <a:pt x="8440" y="2703"/>
                  </a:cubicBezTo>
                  <a:cubicBezTo>
                    <a:pt x="8406" y="2402"/>
                    <a:pt x="8173" y="2102"/>
                    <a:pt x="7706" y="1835"/>
                  </a:cubicBezTo>
                  <a:cubicBezTo>
                    <a:pt x="7239" y="1568"/>
                    <a:pt x="6739" y="1435"/>
                    <a:pt x="6205" y="1435"/>
                  </a:cubicBezTo>
                  <a:lnTo>
                    <a:pt x="5671" y="1435"/>
                  </a:lnTo>
                  <a:cubicBezTo>
                    <a:pt x="5438" y="1468"/>
                    <a:pt x="5204" y="1535"/>
                    <a:pt x="4971" y="1602"/>
                  </a:cubicBezTo>
                  <a:lnTo>
                    <a:pt x="4604" y="1702"/>
                  </a:lnTo>
                  <a:lnTo>
                    <a:pt x="4137" y="1835"/>
                  </a:lnTo>
                  <a:lnTo>
                    <a:pt x="3970" y="1902"/>
                  </a:lnTo>
                  <a:cubicBezTo>
                    <a:pt x="3636" y="2035"/>
                    <a:pt x="3303" y="2135"/>
                    <a:pt x="2969" y="2202"/>
                  </a:cubicBezTo>
                  <a:cubicBezTo>
                    <a:pt x="2902" y="2219"/>
                    <a:pt x="2836" y="2227"/>
                    <a:pt x="2769" y="2227"/>
                  </a:cubicBezTo>
                  <a:cubicBezTo>
                    <a:pt x="2702" y="2227"/>
                    <a:pt x="2636" y="2219"/>
                    <a:pt x="2569" y="2202"/>
                  </a:cubicBezTo>
                  <a:cubicBezTo>
                    <a:pt x="2469" y="2169"/>
                    <a:pt x="2402" y="2135"/>
                    <a:pt x="2369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8" y="1307"/>
                    <a:pt x="3097" y="1219"/>
                    <a:pt x="3396" y="1219"/>
                  </a:cubicBezTo>
                  <a:cubicBezTo>
                    <a:pt x="3591" y="1219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53" y="176"/>
                    <a:pt x="4124" y="114"/>
                    <a:pt x="3698" y="114"/>
                  </a:cubicBezTo>
                  <a:cubicBezTo>
                    <a:pt x="3103" y="114"/>
                    <a:pt x="2513" y="234"/>
                    <a:pt x="1968" y="46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433;p75">
              <a:extLst>
                <a:ext uri="{FF2B5EF4-FFF2-40B4-BE49-F238E27FC236}">
                  <a16:creationId xmlns:a16="http://schemas.microsoft.com/office/drawing/2014/main" id="{11032DA4-320E-0E63-ACC9-E28D4F4E7068}"/>
                </a:ext>
              </a:extLst>
            </p:cNvPr>
            <p:cNvSpPr/>
            <p:nvPr/>
          </p:nvSpPr>
          <p:spPr>
            <a:xfrm>
              <a:off x="3190775" y="39549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434;p75">
              <a:extLst>
                <a:ext uri="{FF2B5EF4-FFF2-40B4-BE49-F238E27FC236}">
                  <a16:creationId xmlns:a16="http://schemas.microsoft.com/office/drawing/2014/main" id="{D3945ACC-1497-8A5F-182B-DBF4727C83B5}"/>
                </a:ext>
              </a:extLst>
            </p:cNvPr>
            <p:cNvSpPr/>
            <p:nvPr/>
          </p:nvSpPr>
          <p:spPr>
            <a:xfrm>
              <a:off x="3190775" y="395495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1" y="0"/>
                  </a:moveTo>
                  <a:lnTo>
                    <a:pt x="1" y="867"/>
                  </a:lnTo>
                  <a:lnTo>
                    <a:pt x="835" y="1368"/>
                  </a:lnTo>
                  <a:lnTo>
                    <a:pt x="835" y="4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435;p75">
              <a:extLst>
                <a:ext uri="{FF2B5EF4-FFF2-40B4-BE49-F238E27FC236}">
                  <a16:creationId xmlns:a16="http://schemas.microsoft.com/office/drawing/2014/main" id="{F898375C-3BDB-2794-14E0-6D1D5D769585}"/>
                </a:ext>
              </a:extLst>
            </p:cNvPr>
            <p:cNvSpPr/>
            <p:nvPr/>
          </p:nvSpPr>
          <p:spPr>
            <a:xfrm>
              <a:off x="3023175" y="384485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134" y="1"/>
                  </a:moveTo>
                  <a:lnTo>
                    <a:pt x="0" y="635"/>
                  </a:lnTo>
                  <a:lnTo>
                    <a:pt x="1134" y="134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436;p75">
              <a:extLst>
                <a:ext uri="{FF2B5EF4-FFF2-40B4-BE49-F238E27FC236}">
                  <a16:creationId xmlns:a16="http://schemas.microsoft.com/office/drawing/2014/main" id="{296AEFAE-EA38-F700-3745-CABDED87515F}"/>
                </a:ext>
              </a:extLst>
            </p:cNvPr>
            <p:cNvSpPr/>
            <p:nvPr/>
          </p:nvSpPr>
          <p:spPr>
            <a:xfrm>
              <a:off x="3086550" y="3852375"/>
              <a:ext cx="61725" cy="29200"/>
            </a:xfrm>
            <a:custGeom>
              <a:avLst/>
              <a:gdLst/>
              <a:ahLst/>
              <a:cxnLst/>
              <a:rect l="l" t="t" r="r" b="b"/>
              <a:pathLst>
                <a:path w="2469" h="1168" extrusionOk="0">
                  <a:moveTo>
                    <a:pt x="2469" y="0"/>
                  </a:moveTo>
                  <a:lnTo>
                    <a:pt x="1468" y="901"/>
                  </a:lnTo>
                  <a:cubicBezTo>
                    <a:pt x="1308" y="848"/>
                    <a:pt x="1142" y="822"/>
                    <a:pt x="976" y="822"/>
                  </a:cubicBezTo>
                  <a:cubicBezTo>
                    <a:pt x="623" y="822"/>
                    <a:pt x="273" y="940"/>
                    <a:pt x="0" y="1168"/>
                  </a:cubicBezTo>
                  <a:cubicBezTo>
                    <a:pt x="275" y="999"/>
                    <a:pt x="590" y="910"/>
                    <a:pt x="910" y="910"/>
                  </a:cubicBezTo>
                  <a:cubicBezTo>
                    <a:pt x="1096" y="910"/>
                    <a:pt x="1284" y="940"/>
                    <a:pt x="1468" y="1001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437;p75">
              <a:extLst>
                <a:ext uri="{FF2B5EF4-FFF2-40B4-BE49-F238E27FC236}">
                  <a16:creationId xmlns:a16="http://schemas.microsoft.com/office/drawing/2014/main" id="{59377044-2486-A434-2213-4CC65C0B4C50}"/>
                </a:ext>
              </a:extLst>
            </p:cNvPr>
            <p:cNvSpPr/>
            <p:nvPr/>
          </p:nvSpPr>
          <p:spPr>
            <a:xfrm>
              <a:off x="3109900" y="3931600"/>
              <a:ext cx="40050" cy="33375"/>
            </a:xfrm>
            <a:custGeom>
              <a:avLst/>
              <a:gdLst/>
              <a:ahLst/>
              <a:cxnLst/>
              <a:rect l="l" t="t" r="r" b="b"/>
              <a:pathLst>
                <a:path w="1602" h="1335" extrusionOk="0">
                  <a:moveTo>
                    <a:pt x="1068" y="0"/>
                  </a:moveTo>
                  <a:lnTo>
                    <a:pt x="0" y="1068"/>
                  </a:lnTo>
                  <a:cubicBezTo>
                    <a:pt x="200" y="1134"/>
                    <a:pt x="400" y="1201"/>
                    <a:pt x="601" y="1234"/>
                  </a:cubicBezTo>
                  <a:cubicBezTo>
                    <a:pt x="934" y="1301"/>
                    <a:pt x="1268" y="1334"/>
                    <a:pt x="1601" y="1334"/>
                  </a:cubicBezTo>
                  <a:cubicBezTo>
                    <a:pt x="1101" y="1334"/>
                    <a:pt x="634" y="1234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438;p75">
              <a:extLst>
                <a:ext uri="{FF2B5EF4-FFF2-40B4-BE49-F238E27FC236}">
                  <a16:creationId xmlns:a16="http://schemas.microsoft.com/office/drawing/2014/main" id="{60C82B60-8335-BC90-6692-6C93EB6A64C7}"/>
                </a:ext>
              </a:extLst>
            </p:cNvPr>
            <p:cNvSpPr/>
            <p:nvPr/>
          </p:nvSpPr>
          <p:spPr>
            <a:xfrm>
              <a:off x="3190775" y="3950775"/>
              <a:ext cx="48400" cy="15875"/>
            </a:xfrm>
            <a:custGeom>
              <a:avLst/>
              <a:gdLst/>
              <a:ahLst/>
              <a:cxnLst/>
              <a:rect l="l" t="t" r="r" b="b"/>
              <a:pathLst>
                <a:path w="1936" h="635" extrusionOk="0">
                  <a:moveTo>
                    <a:pt x="1936" y="0"/>
                  </a:moveTo>
                  <a:lnTo>
                    <a:pt x="835" y="534"/>
                  </a:lnTo>
                  <a:lnTo>
                    <a:pt x="1" y="167"/>
                  </a:lnTo>
                  <a:lnTo>
                    <a:pt x="1" y="167"/>
                  </a:lnTo>
                  <a:lnTo>
                    <a:pt x="835" y="634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439;p75">
              <a:extLst>
                <a:ext uri="{FF2B5EF4-FFF2-40B4-BE49-F238E27FC236}">
                  <a16:creationId xmlns:a16="http://schemas.microsoft.com/office/drawing/2014/main" id="{1D9AEED0-56C9-AB75-490B-2B23D2142C1D}"/>
                </a:ext>
              </a:extLst>
            </p:cNvPr>
            <p:cNvSpPr/>
            <p:nvPr/>
          </p:nvSpPr>
          <p:spPr>
            <a:xfrm>
              <a:off x="2864725" y="3765650"/>
              <a:ext cx="266875" cy="149275"/>
            </a:xfrm>
            <a:custGeom>
              <a:avLst/>
              <a:gdLst/>
              <a:ahLst/>
              <a:cxnLst/>
              <a:rect l="l" t="t" r="r" b="b"/>
              <a:pathLst>
                <a:path w="10675" h="5971" extrusionOk="0">
                  <a:moveTo>
                    <a:pt x="10674" y="0"/>
                  </a:moveTo>
                  <a:cubicBezTo>
                    <a:pt x="7772" y="0"/>
                    <a:pt x="5070" y="667"/>
                    <a:pt x="3036" y="1835"/>
                  </a:cubicBezTo>
                  <a:cubicBezTo>
                    <a:pt x="1068" y="2935"/>
                    <a:pt x="0" y="4403"/>
                    <a:pt x="0" y="5971"/>
                  </a:cubicBezTo>
                  <a:cubicBezTo>
                    <a:pt x="0" y="5971"/>
                    <a:pt x="100" y="3803"/>
                    <a:pt x="3102" y="1968"/>
                  </a:cubicBezTo>
                  <a:cubicBezTo>
                    <a:pt x="6071" y="167"/>
                    <a:pt x="10674" y="0"/>
                    <a:pt x="1067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440;p75">
              <a:extLst>
                <a:ext uri="{FF2B5EF4-FFF2-40B4-BE49-F238E27FC236}">
                  <a16:creationId xmlns:a16="http://schemas.microsoft.com/office/drawing/2014/main" id="{D0A946B4-C988-1B8D-C218-1F17C38DFD00}"/>
                </a:ext>
              </a:extLst>
            </p:cNvPr>
            <p:cNvSpPr/>
            <p:nvPr/>
          </p:nvSpPr>
          <p:spPr>
            <a:xfrm>
              <a:off x="3109900" y="3896575"/>
              <a:ext cx="310225" cy="178925"/>
            </a:xfrm>
            <a:custGeom>
              <a:avLst/>
              <a:gdLst/>
              <a:ahLst/>
              <a:cxnLst/>
              <a:rect l="l" t="t" r="r" b="b"/>
              <a:pathLst>
                <a:path w="12409" h="7157" extrusionOk="0">
                  <a:moveTo>
                    <a:pt x="11942" y="0"/>
                  </a:moveTo>
                  <a:cubicBezTo>
                    <a:pt x="11942" y="1"/>
                    <a:pt x="12408" y="3069"/>
                    <a:pt x="8573" y="5170"/>
                  </a:cubicBezTo>
                  <a:cubicBezTo>
                    <a:pt x="5045" y="7056"/>
                    <a:pt x="824" y="7139"/>
                    <a:pt x="106" y="7139"/>
                  </a:cubicBezTo>
                  <a:cubicBezTo>
                    <a:pt x="37" y="7139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8" y="7157"/>
                    <a:pt x="853" y="7157"/>
                  </a:cubicBezTo>
                  <a:cubicBezTo>
                    <a:pt x="3709" y="7157"/>
                    <a:pt x="6555" y="6545"/>
                    <a:pt x="8740" y="5271"/>
                  </a:cubicBezTo>
                  <a:cubicBezTo>
                    <a:pt x="11242" y="3836"/>
                    <a:pt x="12309" y="1868"/>
                    <a:pt x="119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441;p75">
              <a:extLst>
                <a:ext uri="{FF2B5EF4-FFF2-40B4-BE49-F238E27FC236}">
                  <a16:creationId xmlns:a16="http://schemas.microsoft.com/office/drawing/2014/main" id="{922366DF-64D7-E111-9D74-A75C70FC39A3}"/>
                </a:ext>
              </a:extLst>
            </p:cNvPr>
            <p:cNvSpPr/>
            <p:nvPr/>
          </p:nvSpPr>
          <p:spPr>
            <a:xfrm>
              <a:off x="2825525" y="3727075"/>
              <a:ext cx="557075" cy="321500"/>
            </a:xfrm>
            <a:custGeom>
              <a:avLst/>
              <a:gdLst/>
              <a:ahLst/>
              <a:cxnLst/>
              <a:rect l="l" t="t" r="r" b="b"/>
              <a:pathLst>
                <a:path w="22283" h="12860" extrusionOk="0">
                  <a:moveTo>
                    <a:pt x="11146" y="0"/>
                  </a:moveTo>
                  <a:cubicBezTo>
                    <a:pt x="8290" y="0"/>
                    <a:pt x="5438" y="626"/>
                    <a:pt x="3269" y="1877"/>
                  </a:cubicBezTo>
                  <a:cubicBezTo>
                    <a:pt x="2169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4"/>
                    <a:pt x="1168" y="9782"/>
                    <a:pt x="3236" y="10983"/>
                  </a:cubicBezTo>
                  <a:cubicBezTo>
                    <a:pt x="5421" y="12234"/>
                    <a:pt x="8281" y="12859"/>
                    <a:pt x="11138" y="12859"/>
                  </a:cubicBezTo>
                  <a:cubicBezTo>
                    <a:pt x="13994" y="12859"/>
                    <a:pt x="16846" y="12234"/>
                    <a:pt x="19014" y="10983"/>
                  </a:cubicBezTo>
                  <a:cubicBezTo>
                    <a:pt x="21115" y="9782"/>
                    <a:pt x="22216" y="8214"/>
                    <a:pt x="22283" y="6613"/>
                  </a:cubicBezTo>
                  <a:lnTo>
                    <a:pt x="22283" y="4345"/>
                  </a:lnTo>
                  <a:lnTo>
                    <a:pt x="21683" y="4345"/>
                  </a:lnTo>
                  <a:cubicBezTo>
                    <a:pt x="21049" y="3311"/>
                    <a:pt x="20115" y="2444"/>
                    <a:pt x="19047" y="1877"/>
                  </a:cubicBezTo>
                  <a:cubicBezTo>
                    <a:pt x="16862" y="626"/>
                    <a:pt x="14002" y="0"/>
                    <a:pt x="111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442;p75">
              <a:extLst>
                <a:ext uri="{FF2B5EF4-FFF2-40B4-BE49-F238E27FC236}">
                  <a16:creationId xmlns:a16="http://schemas.microsoft.com/office/drawing/2014/main" id="{22894CF0-AA04-F828-71C7-859D7C110E84}"/>
                </a:ext>
              </a:extLst>
            </p:cNvPr>
            <p:cNvSpPr/>
            <p:nvPr/>
          </p:nvSpPr>
          <p:spPr>
            <a:xfrm>
              <a:off x="2825525" y="3727075"/>
              <a:ext cx="557075" cy="321500"/>
            </a:xfrm>
            <a:custGeom>
              <a:avLst/>
              <a:gdLst/>
              <a:ahLst/>
              <a:cxnLst/>
              <a:rect l="l" t="t" r="r" b="b"/>
              <a:pathLst>
                <a:path w="22283" h="12860" extrusionOk="0">
                  <a:moveTo>
                    <a:pt x="11146" y="0"/>
                  </a:moveTo>
                  <a:cubicBezTo>
                    <a:pt x="8290" y="0"/>
                    <a:pt x="5438" y="626"/>
                    <a:pt x="3269" y="1877"/>
                  </a:cubicBezTo>
                  <a:cubicBezTo>
                    <a:pt x="2169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67" y="8214"/>
                    <a:pt x="1168" y="9782"/>
                    <a:pt x="3236" y="10983"/>
                  </a:cubicBezTo>
                  <a:cubicBezTo>
                    <a:pt x="5421" y="12234"/>
                    <a:pt x="8281" y="12859"/>
                    <a:pt x="11138" y="12859"/>
                  </a:cubicBezTo>
                  <a:cubicBezTo>
                    <a:pt x="13994" y="12859"/>
                    <a:pt x="16846" y="12234"/>
                    <a:pt x="19014" y="10983"/>
                  </a:cubicBezTo>
                  <a:cubicBezTo>
                    <a:pt x="21115" y="9782"/>
                    <a:pt x="22216" y="8214"/>
                    <a:pt x="22283" y="6613"/>
                  </a:cubicBezTo>
                  <a:lnTo>
                    <a:pt x="22283" y="4345"/>
                  </a:lnTo>
                  <a:lnTo>
                    <a:pt x="21683" y="4345"/>
                  </a:lnTo>
                  <a:cubicBezTo>
                    <a:pt x="21049" y="3311"/>
                    <a:pt x="20115" y="2444"/>
                    <a:pt x="19047" y="1877"/>
                  </a:cubicBezTo>
                  <a:cubicBezTo>
                    <a:pt x="16862" y="626"/>
                    <a:pt x="14002" y="0"/>
                    <a:pt x="11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443;p75">
              <a:extLst>
                <a:ext uri="{FF2B5EF4-FFF2-40B4-BE49-F238E27FC236}">
                  <a16:creationId xmlns:a16="http://schemas.microsoft.com/office/drawing/2014/main" id="{473DDD0A-5EBB-410A-7C9B-6393B60F825C}"/>
                </a:ext>
              </a:extLst>
            </p:cNvPr>
            <p:cNvSpPr/>
            <p:nvPr/>
          </p:nvSpPr>
          <p:spPr>
            <a:xfrm>
              <a:off x="2825525" y="3727275"/>
              <a:ext cx="278550" cy="321925"/>
            </a:xfrm>
            <a:custGeom>
              <a:avLst/>
              <a:gdLst/>
              <a:ahLst/>
              <a:cxnLst/>
              <a:rect l="l" t="t" r="r" b="b"/>
              <a:pathLst>
                <a:path w="11142" h="12877" extrusionOk="0">
                  <a:moveTo>
                    <a:pt x="11142" y="1"/>
                  </a:moveTo>
                  <a:cubicBezTo>
                    <a:pt x="8306" y="1"/>
                    <a:pt x="5438" y="601"/>
                    <a:pt x="3269" y="1869"/>
                  </a:cubicBezTo>
                  <a:cubicBezTo>
                    <a:pt x="2169" y="2436"/>
                    <a:pt x="1268" y="3303"/>
                    <a:pt x="601" y="4337"/>
                  </a:cubicBezTo>
                  <a:lnTo>
                    <a:pt x="0" y="4337"/>
                  </a:lnTo>
                  <a:lnTo>
                    <a:pt x="0" y="6605"/>
                  </a:lnTo>
                  <a:cubicBezTo>
                    <a:pt x="67" y="8206"/>
                    <a:pt x="1168" y="9774"/>
                    <a:pt x="3236" y="10975"/>
                  </a:cubicBezTo>
                  <a:cubicBezTo>
                    <a:pt x="5438" y="12243"/>
                    <a:pt x="8273" y="12876"/>
                    <a:pt x="11142" y="12876"/>
                  </a:cubicBezTo>
                  <a:lnTo>
                    <a:pt x="111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444;p75">
              <a:extLst>
                <a:ext uri="{FF2B5EF4-FFF2-40B4-BE49-F238E27FC236}">
                  <a16:creationId xmlns:a16="http://schemas.microsoft.com/office/drawing/2014/main" id="{C307F13D-44D3-B787-5F33-CA6DAB9A3BFF}"/>
                </a:ext>
              </a:extLst>
            </p:cNvPr>
            <p:cNvSpPr/>
            <p:nvPr/>
          </p:nvSpPr>
          <p:spPr>
            <a:xfrm>
              <a:off x="2825525" y="3753125"/>
              <a:ext cx="126775" cy="269400"/>
            </a:xfrm>
            <a:custGeom>
              <a:avLst/>
              <a:gdLst/>
              <a:ahLst/>
              <a:cxnLst/>
              <a:rect l="l" t="t" r="r" b="b"/>
              <a:pathLst>
                <a:path w="5071" h="10776" extrusionOk="0">
                  <a:moveTo>
                    <a:pt x="5071" y="1"/>
                  </a:moveTo>
                  <a:lnTo>
                    <a:pt x="5071" y="1"/>
                  </a:lnTo>
                  <a:cubicBezTo>
                    <a:pt x="4437" y="234"/>
                    <a:pt x="3836" y="501"/>
                    <a:pt x="3269" y="835"/>
                  </a:cubicBezTo>
                  <a:cubicBezTo>
                    <a:pt x="2169" y="1402"/>
                    <a:pt x="1268" y="2269"/>
                    <a:pt x="601" y="3303"/>
                  </a:cubicBezTo>
                  <a:lnTo>
                    <a:pt x="0" y="3303"/>
                  </a:lnTo>
                  <a:lnTo>
                    <a:pt x="0" y="5571"/>
                  </a:lnTo>
                  <a:cubicBezTo>
                    <a:pt x="67" y="7172"/>
                    <a:pt x="1168" y="8740"/>
                    <a:pt x="3269" y="9941"/>
                  </a:cubicBezTo>
                  <a:cubicBezTo>
                    <a:pt x="3836" y="10275"/>
                    <a:pt x="4437" y="10542"/>
                    <a:pt x="5037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445;p75">
              <a:extLst>
                <a:ext uri="{FF2B5EF4-FFF2-40B4-BE49-F238E27FC236}">
                  <a16:creationId xmlns:a16="http://schemas.microsoft.com/office/drawing/2014/main" id="{DA741583-D0E1-E05A-899B-7413A5A0BDAB}"/>
                </a:ext>
              </a:extLst>
            </p:cNvPr>
            <p:cNvSpPr/>
            <p:nvPr/>
          </p:nvSpPr>
          <p:spPr>
            <a:xfrm>
              <a:off x="3256675" y="3753125"/>
              <a:ext cx="126775" cy="269400"/>
            </a:xfrm>
            <a:custGeom>
              <a:avLst/>
              <a:gdLst/>
              <a:ahLst/>
              <a:cxnLst/>
              <a:rect l="l" t="t" r="r" b="b"/>
              <a:pathLst>
                <a:path w="5071" h="10776" extrusionOk="0">
                  <a:moveTo>
                    <a:pt x="0" y="1"/>
                  </a:moveTo>
                  <a:lnTo>
                    <a:pt x="0" y="10775"/>
                  </a:lnTo>
                  <a:cubicBezTo>
                    <a:pt x="600" y="10542"/>
                    <a:pt x="1201" y="10275"/>
                    <a:pt x="1801" y="9941"/>
                  </a:cubicBezTo>
                  <a:cubicBezTo>
                    <a:pt x="3869" y="8740"/>
                    <a:pt x="4970" y="7172"/>
                    <a:pt x="5070" y="5571"/>
                  </a:cubicBezTo>
                  <a:lnTo>
                    <a:pt x="5070" y="3303"/>
                  </a:lnTo>
                  <a:lnTo>
                    <a:pt x="4437" y="3303"/>
                  </a:lnTo>
                  <a:cubicBezTo>
                    <a:pt x="3803" y="2269"/>
                    <a:pt x="2869" y="1402"/>
                    <a:pt x="1801" y="835"/>
                  </a:cubicBezTo>
                  <a:cubicBezTo>
                    <a:pt x="1201" y="501"/>
                    <a:pt x="600" y="234"/>
                    <a:pt x="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446;p75">
              <a:extLst>
                <a:ext uri="{FF2B5EF4-FFF2-40B4-BE49-F238E27FC236}">
                  <a16:creationId xmlns:a16="http://schemas.microsoft.com/office/drawing/2014/main" id="{50BB7C0F-AFE0-10FA-34C9-76CF2C0187FE}"/>
                </a:ext>
              </a:extLst>
            </p:cNvPr>
            <p:cNvSpPr/>
            <p:nvPr/>
          </p:nvSpPr>
          <p:spPr>
            <a:xfrm>
              <a:off x="2798000" y="3675375"/>
              <a:ext cx="612975" cy="321500"/>
            </a:xfrm>
            <a:custGeom>
              <a:avLst/>
              <a:gdLst/>
              <a:ahLst/>
              <a:cxnLst/>
              <a:rect l="l" t="t" r="r" b="b"/>
              <a:pathLst>
                <a:path w="24519" h="12860" extrusionOk="0">
                  <a:moveTo>
                    <a:pt x="12247" y="0"/>
                  </a:moveTo>
                  <a:cubicBezTo>
                    <a:pt x="9391" y="0"/>
                    <a:pt x="6539" y="626"/>
                    <a:pt x="4370" y="1876"/>
                  </a:cubicBezTo>
                  <a:cubicBezTo>
                    <a:pt x="1" y="4378"/>
                    <a:pt x="1" y="8448"/>
                    <a:pt x="4370" y="10983"/>
                  </a:cubicBezTo>
                  <a:cubicBezTo>
                    <a:pt x="6539" y="12234"/>
                    <a:pt x="9391" y="12859"/>
                    <a:pt x="12247" y="12859"/>
                  </a:cubicBezTo>
                  <a:cubicBezTo>
                    <a:pt x="15103" y="12859"/>
                    <a:pt x="17963" y="12234"/>
                    <a:pt x="20148" y="10983"/>
                  </a:cubicBezTo>
                  <a:cubicBezTo>
                    <a:pt x="24485" y="8481"/>
                    <a:pt x="24518" y="4378"/>
                    <a:pt x="20148" y="1876"/>
                  </a:cubicBezTo>
                  <a:cubicBezTo>
                    <a:pt x="17963" y="626"/>
                    <a:pt x="15103" y="0"/>
                    <a:pt x="12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447;p75">
              <a:extLst>
                <a:ext uri="{FF2B5EF4-FFF2-40B4-BE49-F238E27FC236}">
                  <a16:creationId xmlns:a16="http://schemas.microsoft.com/office/drawing/2014/main" id="{EC5EAB09-2B5B-7B18-5CAC-D4BF7470D0D4}"/>
                </a:ext>
              </a:extLst>
            </p:cNvPr>
            <p:cNvSpPr/>
            <p:nvPr/>
          </p:nvSpPr>
          <p:spPr>
            <a:xfrm>
              <a:off x="2798000" y="3675375"/>
              <a:ext cx="612975" cy="321500"/>
            </a:xfrm>
            <a:custGeom>
              <a:avLst/>
              <a:gdLst/>
              <a:ahLst/>
              <a:cxnLst/>
              <a:rect l="l" t="t" r="r" b="b"/>
              <a:pathLst>
                <a:path w="24519" h="12860" extrusionOk="0">
                  <a:moveTo>
                    <a:pt x="12247" y="0"/>
                  </a:moveTo>
                  <a:cubicBezTo>
                    <a:pt x="9391" y="0"/>
                    <a:pt x="6539" y="626"/>
                    <a:pt x="4370" y="1876"/>
                  </a:cubicBezTo>
                  <a:cubicBezTo>
                    <a:pt x="1" y="4378"/>
                    <a:pt x="1" y="8448"/>
                    <a:pt x="4370" y="10983"/>
                  </a:cubicBezTo>
                  <a:cubicBezTo>
                    <a:pt x="6539" y="12234"/>
                    <a:pt x="9391" y="12859"/>
                    <a:pt x="12247" y="12859"/>
                  </a:cubicBezTo>
                  <a:cubicBezTo>
                    <a:pt x="15103" y="12859"/>
                    <a:pt x="17963" y="12234"/>
                    <a:pt x="20148" y="10983"/>
                  </a:cubicBezTo>
                  <a:cubicBezTo>
                    <a:pt x="24485" y="8481"/>
                    <a:pt x="24518" y="4378"/>
                    <a:pt x="20148" y="1876"/>
                  </a:cubicBezTo>
                  <a:cubicBezTo>
                    <a:pt x="17963" y="626"/>
                    <a:pt x="15103" y="0"/>
                    <a:pt x="122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448;p75">
              <a:extLst>
                <a:ext uri="{FF2B5EF4-FFF2-40B4-BE49-F238E27FC236}">
                  <a16:creationId xmlns:a16="http://schemas.microsoft.com/office/drawing/2014/main" id="{2AE56BB5-D648-93AE-C821-712E9238ABD8}"/>
                </a:ext>
              </a:extLst>
            </p:cNvPr>
            <p:cNvSpPr/>
            <p:nvPr/>
          </p:nvSpPr>
          <p:spPr>
            <a:xfrm>
              <a:off x="2918925" y="3736450"/>
              <a:ext cx="370275" cy="198700"/>
            </a:xfrm>
            <a:custGeom>
              <a:avLst/>
              <a:gdLst/>
              <a:ahLst/>
              <a:cxnLst/>
              <a:rect l="l" t="t" r="r" b="b"/>
              <a:pathLst>
                <a:path w="14811" h="7948" extrusionOk="0">
                  <a:moveTo>
                    <a:pt x="7406" y="1"/>
                  </a:moveTo>
                  <a:cubicBezTo>
                    <a:pt x="5654" y="1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071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4010" y="6105"/>
                    <a:pt x="14811" y="5071"/>
                    <a:pt x="14811" y="3970"/>
                  </a:cubicBezTo>
                  <a:cubicBezTo>
                    <a:pt x="14811" y="2869"/>
                    <a:pt x="14010" y="1835"/>
                    <a:pt x="12543" y="1101"/>
                  </a:cubicBezTo>
                  <a:cubicBezTo>
                    <a:pt x="10908" y="367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449;p75">
              <a:extLst>
                <a:ext uri="{FF2B5EF4-FFF2-40B4-BE49-F238E27FC236}">
                  <a16:creationId xmlns:a16="http://schemas.microsoft.com/office/drawing/2014/main" id="{9E43F2BC-8D30-218F-01A1-8A6763A81479}"/>
                </a:ext>
              </a:extLst>
            </p:cNvPr>
            <p:cNvSpPr/>
            <p:nvPr/>
          </p:nvSpPr>
          <p:spPr>
            <a:xfrm>
              <a:off x="2918925" y="3736450"/>
              <a:ext cx="370275" cy="198700"/>
            </a:xfrm>
            <a:custGeom>
              <a:avLst/>
              <a:gdLst/>
              <a:ahLst/>
              <a:cxnLst/>
              <a:rect l="l" t="t" r="r" b="b"/>
              <a:pathLst>
                <a:path w="14811" h="7948" extrusionOk="0">
                  <a:moveTo>
                    <a:pt x="7406" y="1"/>
                  </a:moveTo>
                  <a:cubicBezTo>
                    <a:pt x="5654" y="1"/>
                    <a:pt x="3903" y="367"/>
                    <a:pt x="2269" y="1101"/>
                  </a:cubicBezTo>
                  <a:cubicBezTo>
                    <a:pt x="801" y="1835"/>
                    <a:pt x="0" y="2869"/>
                    <a:pt x="0" y="3970"/>
                  </a:cubicBezTo>
                  <a:cubicBezTo>
                    <a:pt x="0" y="5071"/>
                    <a:pt x="801" y="6105"/>
                    <a:pt x="2269" y="6872"/>
                  </a:cubicBezTo>
                  <a:cubicBezTo>
                    <a:pt x="3903" y="7589"/>
                    <a:pt x="5654" y="7948"/>
                    <a:pt x="7406" y="7948"/>
                  </a:cubicBezTo>
                  <a:cubicBezTo>
                    <a:pt x="9157" y="7948"/>
                    <a:pt x="10908" y="7589"/>
                    <a:pt x="12543" y="6872"/>
                  </a:cubicBezTo>
                  <a:cubicBezTo>
                    <a:pt x="14010" y="6105"/>
                    <a:pt x="14811" y="5071"/>
                    <a:pt x="14811" y="3970"/>
                  </a:cubicBezTo>
                  <a:cubicBezTo>
                    <a:pt x="14811" y="2869"/>
                    <a:pt x="14010" y="1835"/>
                    <a:pt x="12543" y="1101"/>
                  </a:cubicBezTo>
                  <a:cubicBezTo>
                    <a:pt x="10908" y="367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450;p75">
              <a:extLst>
                <a:ext uri="{FF2B5EF4-FFF2-40B4-BE49-F238E27FC236}">
                  <a16:creationId xmlns:a16="http://schemas.microsoft.com/office/drawing/2014/main" id="{DBBCBE38-BB2D-5A52-4913-980346D13C3D}"/>
                </a:ext>
              </a:extLst>
            </p:cNvPr>
            <p:cNvSpPr/>
            <p:nvPr/>
          </p:nvSpPr>
          <p:spPr>
            <a:xfrm>
              <a:off x="2837200" y="3687250"/>
              <a:ext cx="533725" cy="297725"/>
            </a:xfrm>
            <a:custGeom>
              <a:avLst/>
              <a:gdLst/>
              <a:ahLst/>
              <a:cxnLst/>
              <a:rect l="l" t="t" r="r" b="b"/>
              <a:pathLst>
                <a:path w="21349" h="11909" extrusionOk="0">
                  <a:moveTo>
                    <a:pt x="10675" y="1960"/>
                  </a:moveTo>
                  <a:cubicBezTo>
                    <a:pt x="12426" y="1960"/>
                    <a:pt x="14177" y="2319"/>
                    <a:pt x="15812" y="3036"/>
                  </a:cubicBezTo>
                  <a:cubicBezTo>
                    <a:pt x="17279" y="3803"/>
                    <a:pt x="18080" y="4837"/>
                    <a:pt x="18080" y="5938"/>
                  </a:cubicBezTo>
                  <a:cubicBezTo>
                    <a:pt x="18080" y="7039"/>
                    <a:pt x="17279" y="8073"/>
                    <a:pt x="15812" y="8840"/>
                  </a:cubicBezTo>
                  <a:cubicBezTo>
                    <a:pt x="14177" y="9557"/>
                    <a:pt x="12426" y="9916"/>
                    <a:pt x="10675" y="9916"/>
                  </a:cubicBezTo>
                  <a:cubicBezTo>
                    <a:pt x="8923" y="9916"/>
                    <a:pt x="7172" y="9557"/>
                    <a:pt x="5538" y="8840"/>
                  </a:cubicBezTo>
                  <a:cubicBezTo>
                    <a:pt x="4103" y="8073"/>
                    <a:pt x="3303" y="7039"/>
                    <a:pt x="3303" y="5938"/>
                  </a:cubicBezTo>
                  <a:cubicBezTo>
                    <a:pt x="3303" y="4837"/>
                    <a:pt x="4103" y="3803"/>
                    <a:pt x="5538" y="3036"/>
                  </a:cubicBezTo>
                  <a:cubicBezTo>
                    <a:pt x="7172" y="2319"/>
                    <a:pt x="8923" y="1960"/>
                    <a:pt x="10675" y="1960"/>
                  </a:cubicBezTo>
                  <a:close/>
                  <a:moveTo>
                    <a:pt x="10675" y="0"/>
                  </a:moveTo>
                  <a:cubicBezTo>
                    <a:pt x="7773" y="0"/>
                    <a:pt x="5071" y="634"/>
                    <a:pt x="3036" y="1802"/>
                  </a:cubicBezTo>
                  <a:cubicBezTo>
                    <a:pt x="1068" y="2936"/>
                    <a:pt x="0" y="4404"/>
                    <a:pt x="0" y="5938"/>
                  </a:cubicBezTo>
                  <a:cubicBezTo>
                    <a:pt x="0" y="7472"/>
                    <a:pt x="1068" y="8940"/>
                    <a:pt x="3036" y="10074"/>
                  </a:cubicBezTo>
                  <a:cubicBezTo>
                    <a:pt x="5071" y="11242"/>
                    <a:pt x="7773" y="11909"/>
                    <a:pt x="10675" y="11909"/>
                  </a:cubicBezTo>
                  <a:cubicBezTo>
                    <a:pt x="13577" y="11909"/>
                    <a:pt x="16279" y="11242"/>
                    <a:pt x="18313" y="10074"/>
                  </a:cubicBezTo>
                  <a:cubicBezTo>
                    <a:pt x="20282" y="8940"/>
                    <a:pt x="21349" y="7472"/>
                    <a:pt x="21349" y="5938"/>
                  </a:cubicBezTo>
                  <a:cubicBezTo>
                    <a:pt x="21349" y="4404"/>
                    <a:pt x="20282" y="2936"/>
                    <a:pt x="18313" y="1802"/>
                  </a:cubicBezTo>
                  <a:cubicBezTo>
                    <a:pt x="16279" y="634"/>
                    <a:pt x="13577" y="0"/>
                    <a:pt x="1067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451;p75">
              <a:extLst>
                <a:ext uri="{FF2B5EF4-FFF2-40B4-BE49-F238E27FC236}">
                  <a16:creationId xmlns:a16="http://schemas.microsoft.com/office/drawing/2014/main" id="{432AA5FE-0F51-C725-6446-E1AFB20E370C}"/>
                </a:ext>
              </a:extLst>
            </p:cNvPr>
            <p:cNvSpPr/>
            <p:nvPr/>
          </p:nvSpPr>
          <p:spPr>
            <a:xfrm>
              <a:off x="2928925" y="3745625"/>
              <a:ext cx="351125" cy="180150"/>
            </a:xfrm>
            <a:custGeom>
              <a:avLst/>
              <a:gdLst/>
              <a:ahLst/>
              <a:cxnLst/>
              <a:rect l="l" t="t" r="r" b="b"/>
              <a:pathLst>
                <a:path w="14045" h="7206" extrusionOk="0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452;p75">
              <a:extLst>
                <a:ext uri="{FF2B5EF4-FFF2-40B4-BE49-F238E27FC236}">
                  <a16:creationId xmlns:a16="http://schemas.microsoft.com/office/drawing/2014/main" id="{8CD0C7C1-3351-01E4-7611-6705A797C2EE}"/>
                </a:ext>
              </a:extLst>
            </p:cNvPr>
            <p:cNvSpPr/>
            <p:nvPr/>
          </p:nvSpPr>
          <p:spPr>
            <a:xfrm>
              <a:off x="2928925" y="3745625"/>
              <a:ext cx="351125" cy="180150"/>
            </a:xfrm>
            <a:custGeom>
              <a:avLst/>
              <a:gdLst/>
              <a:ahLst/>
              <a:cxnLst/>
              <a:rect l="l" t="t" r="r" b="b"/>
              <a:pathLst>
                <a:path w="14045" h="7206" extrusionOk="0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453;p75">
              <a:extLst>
                <a:ext uri="{FF2B5EF4-FFF2-40B4-BE49-F238E27FC236}">
                  <a16:creationId xmlns:a16="http://schemas.microsoft.com/office/drawing/2014/main" id="{B9DF8BB7-2BE1-D1C7-6EC7-1CEBCA676958}"/>
                </a:ext>
              </a:extLst>
            </p:cNvPr>
            <p:cNvSpPr/>
            <p:nvPr/>
          </p:nvSpPr>
          <p:spPr>
            <a:xfrm>
              <a:off x="2928925" y="3745625"/>
              <a:ext cx="351125" cy="180150"/>
            </a:xfrm>
            <a:custGeom>
              <a:avLst/>
              <a:gdLst/>
              <a:ahLst/>
              <a:cxnLst/>
              <a:rect l="l" t="t" r="r" b="b"/>
              <a:pathLst>
                <a:path w="14045" h="7206" extrusionOk="0">
                  <a:moveTo>
                    <a:pt x="7006" y="0"/>
                  </a:moveTo>
                  <a:cubicBezTo>
                    <a:pt x="3136" y="0"/>
                    <a:pt x="1" y="1602"/>
                    <a:pt x="1" y="3603"/>
                  </a:cubicBezTo>
                  <a:cubicBezTo>
                    <a:pt x="1" y="5604"/>
                    <a:pt x="3136" y="7206"/>
                    <a:pt x="7006" y="7206"/>
                  </a:cubicBezTo>
                  <a:cubicBezTo>
                    <a:pt x="10875" y="7206"/>
                    <a:pt x="14044" y="5604"/>
                    <a:pt x="14044" y="3603"/>
                  </a:cubicBezTo>
                  <a:cubicBezTo>
                    <a:pt x="14044" y="1602"/>
                    <a:pt x="10875" y="0"/>
                    <a:pt x="70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454;p75">
              <a:extLst>
                <a:ext uri="{FF2B5EF4-FFF2-40B4-BE49-F238E27FC236}">
                  <a16:creationId xmlns:a16="http://schemas.microsoft.com/office/drawing/2014/main" id="{200EED30-D3C4-8C1A-199C-5CEBE238CF44}"/>
                </a:ext>
              </a:extLst>
            </p:cNvPr>
            <p:cNvSpPr/>
            <p:nvPr/>
          </p:nvSpPr>
          <p:spPr>
            <a:xfrm>
              <a:off x="2930600" y="37694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1" y="0"/>
                  </a:moveTo>
                  <a:cubicBezTo>
                    <a:pt x="5154" y="0"/>
                    <a:pt x="3353" y="350"/>
                    <a:pt x="1968" y="1051"/>
                  </a:cubicBezTo>
                  <a:cubicBezTo>
                    <a:pt x="834" y="1651"/>
                    <a:pt x="201" y="2385"/>
                    <a:pt x="0" y="3152"/>
                  </a:cubicBezTo>
                  <a:cubicBezTo>
                    <a:pt x="201" y="3920"/>
                    <a:pt x="834" y="4620"/>
                    <a:pt x="1968" y="5221"/>
                  </a:cubicBezTo>
                  <a:cubicBezTo>
                    <a:pt x="3353" y="5921"/>
                    <a:pt x="5154" y="6271"/>
                    <a:pt x="6951" y="6271"/>
                  </a:cubicBezTo>
                  <a:cubicBezTo>
                    <a:pt x="8748" y="6271"/>
                    <a:pt x="10541" y="5921"/>
                    <a:pt x="11909" y="5221"/>
                  </a:cubicBezTo>
                  <a:cubicBezTo>
                    <a:pt x="13043" y="4653"/>
                    <a:pt x="13710" y="3920"/>
                    <a:pt x="13910" y="3152"/>
                  </a:cubicBezTo>
                  <a:cubicBezTo>
                    <a:pt x="13710" y="2385"/>
                    <a:pt x="13043" y="1651"/>
                    <a:pt x="11909" y="1051"/>
                  </a:cubicBezTo>
                  <a:cubicBezTo>
                    <a:pt x="10541" y="350"/>
                    <a:pt x="8748" y="0"/>
                    <a:pt x="69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455;p75">
              <a:extLst>
                <a:ext uri="{FF2B5EF4-FFF2-40B4-BE49-F238E27FC236}">
                  <a16:creationId xmlns:a16="http://schemas.microsoft.com/office/drawing/2014/main" id="{39B1F8C6-7EFC-40F9-AFF3-32AE3CC2EEE6}"/>
                </a:ext>
              </a:extLst>
            </p:cNvPr>
            <p:cNvSpPr/>
            <p:nvPr/>
          </p:nvSpPr>
          <p:spPr>
            <a:xfrm>
              <a:off x="2930600" y="37694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1" y="0"/>
                  </a:moveTo>
                  <a:cubicBezTo>
                    <a:pt x="5154" y="0"/>
                    <a:pt x="3353" y="350"/>
                    <a:pt x="1968" y="1051"/>
                  </a:cubicBezTo>
                  <a:cubicBezTo>
                    <a:pt x="834" y="1651"/>
                    <a:pt x="201" y="2385"/>
                    <a:pt x="0" y="3152"/>
                  </a:cubicBezTo>
                  <a:cubicBezTo>
                    <a:pt x="201" y="3920"/>
                    <a:pt x="834" y="4620"/>
                    <a:pt x="1968" y="5221"/>
                  </a:cubicBezTo>
                  <a:cubicBezTo>
                    <a:pt x="3353" y="5921"/>
                    <a:pt x="5154" y="6271"/>
                    <a:pt x="6951" y="6271"/>
                  </a:cubicBezTo>
                  <a:cubicBezTo>
                    <a:pt x="8748" y="6271"/>
                    <a:pt x="10541" y="5921"/>
                    <a:pt x="11909" y="5221"/>
                  </a:cubicBezTo>
                  <a:cubicBezTo>
                    <a:pt x="13043" y="4653"/>
                    <a:pt x="13710" y="3920"/>
                    <a:pt x="13910" y="3152"/>
                  </a:cubicBezTo>
                  <a:cubicBezTo>
                    <a:pt x="13710" y="2385"/>
                    <a:pt x="13043" y="1651"/>
                    <a:pt x="11909" y="1051"/>
                  </a:cubicBezTo>
                  <a:cubicBezTo>
                    <a:pt x="10541" y="350"/>
                    <a:pt x="8748" y="0"/>
                    <a:pt x="69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456;p75">
              <a:extLst>
                <a:ext uri="{FF2B5EF4-FFF2-40B4-BE49-F238E27FC236}">
                  <a16:creationId xmlns:a16="http://schemas.microsoft.com/office/drawing/2014/main" id="{741DC2C1-6983-7D27-53B6-62E71907A6B5}"/>
                </a:ext>
              </a:extLst>
            </p:cNvPr>
            <p:cNvSpPr/>
            <p:nvPr/>
          </p:nvSpPr>
          <p:spPr>
            <a:xfrm>
              <a:off x="3095725" y="3773150"/>
              <a:ext cx="25025" cy="52550"/>
            </a:xfrm>
            <a:custGeom>
              <a:avLst/>
              <a:gdLst/>
              <a:ahLst/>
              <a:cxnLst/>
              <a:rect l="l" t="t" r="r" b="b"/>
              <a:pathLst>
                <a:path w="1001" h="2102" extrusionOk="0">
                  <a:moveTo>
                    <a:pt x="1001" y="0"/>
                  </a:moveTo>
                  <a:lnTo>
                    <a:pt x="0" y="1034"/>
                  </a:lnTo>
                  <a:lnTo>
                    <a:pt x="0" y="2102"/>
                  </a:lnTo>
                  <a:lnTo>
                    <a:pt x="667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457;p75">
              <a:extLst>
                <a:ext uri="{FF2B5EF4-FFF2-40B4-BE49-F238E27FC236}">
                  <a16:creationId xmlns:a16="http://schemas.microsoft.com/office/drawing/2014/main" id="{96F9E2B7-F25C-0A90-B8A1-E743359CF305}"/>
                </a:ext>
              </a:extLst>
            </p:cNvPr>
            <p:cNvSpPr/>
            <p:nvPr/>
          </p:nvSpPr>
          <p:spPr>
            <a:xfrm>
              <a:off x="3095725" y="3773150"/>
              <a:ext cx="25025" cy="52550"/>
            </a:xfrm>
            <a:custGeom>
              <a:avLst/>
              <a:gdLst/>
              <a:ahLst/>
              <a:cxnLst/>
              <a:rect l="l" t="t" r="r" b="b"/>
              <a:pathLst>
                <a:path w="1001" h="2102" extrusionOk="0">
                  <a:moveTo>
                    <a:pt x="1001" y="0"/>
                  </a:moveTo>
                  <a:lnTo>
                    <a:pt x="0" y="1034"/>
                  </a:lnTo>
                  <a:lnTo>
                    <a:pt x="0" y="2102"/>
                  </a:lnTo>
                  <a:lnTo>
                    <a:pt x="667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458;p75">
              <a:extLst>
                <a:ext uri="{FF2B5EF4-FFF2-40B4-BE49-F238E27FC236}">
                  <a16:creationId xmlns:a16="http://schemas.microsoft.com/office/drawing/2014/main" id="{B05E3888-75E1-B354-2C69-98EA27861EF0}"/>
                </a:ext>
              </a:extLst>
            </p:cNvPr>
            <p:cNvSpPr/>
            <p:nvPr/>
          </p:nvSpPr>
          <p:spPr>
            <a:xfrm>
              <a:off x="3048175" y="3796075"/>
              <a:ext cx="47575" cy="25250"/>
            </a:xfrm>
            <a:custGeom>
              <a:avLst/>
              <a:gdLst/>
              <a:ahLst/>
              <a:cxnLst/>
              <a:rect l="l" t="t" r="r" b="b"/>
              <a:pathLst>
                <a:path w="1903" h="1010" extrusionOk="0">
                  <a:moveTo>
                    <a:pt x="1329" y="1"/>
                  </a:moveTo>
                  <a:cubicBezTo>
                    <a:pt x="1030" y="1"/>
                    <a:pt x="730" y="89"/>
                    <a:pt x="468" y="251"/>
                  </a:cubicBezTo>
                  <a:cubicBezTo>
                    <a:pt x="1" y="551"/>
                    <a:pt x="34" y="751"/>
                    <a:pt x="268" y="918"/>
                  </a:cubicBezTo>
                  <a:cubicBezTo>
                    <a:pt x="334" y="951"/>
                    <a:pt x="401" y="951"/>
                    <a:pt x="501" y="985"/>
                  </a:cubicBezTo>
                  <a:cubicBezTo>
                    <a:pt x="568" y="1001"/>
                    <a:pt x="635" y="1010"/>
                    <a:pt x="701" y="1010"/>
                  </a:cubicBezTo>
                  <a:cubicBezTo>
                    <a:pt x="768" y="1010"/>
                    <a:pt x="835" y="1001"/>
                    <a:pt x="901" y="985"/>
                  </a:cubicBezTo>
                  <a:cubicBezTo>
                    <a:pt x="1235" y="918"/>
                    <a:pt x="1569" y="818"/>
                    <a:pt x="1902" y="718"/>
                  </a:cubicBezTo>
                  <a:lnTo>
                    <a:pt x="1902" y="117"/>
                  </a:lnTo>
                  <a:cubicBezTo>
                    <a:pt x="1718" y="38"/>
                    <a:pt x="1523" y="1"/>
                    <a:pt x="13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459;p75">
              <a:extLst>
                <a:ext uri="{FF2B5EF4-FFF2-40B4-BE49-F238E27FC236}">
                  <a16:creationId xmlns:a16="http://schemas.microsoft.com/office/drawing/2014/main" id="{3F0D25A7-0969-126E-6801-323D2C60F352}"/>
                </a:ext>
              </a:extLst>
            </p:cNvPr>
            <p:cNvSpPr/>
            <p:nvPr/>
          </p:nvSpPr>
          <p:spPr>
            <a:xfrm>
              <a:off x="3048175" y="3796075"/>
              <a:ext cx="47575" cy="25250"/>
            </a:xfrm>
            <a:custGeom>
              <a:avLst/>
              <a:gdLst/>
              <a:ahLst/>
              <a:cxnLst/>
              <a:rect l="l" t="t" r="r" b="b"/>
              <a:pathLst>
                <a:path w="1903" h="1010" extrusionOk="0">
                  <a:moveTo>
                    <a:pt x="1329" y="1"/>
                  </a:moveTo>
                  <a:cubicBezTo>
                    <a:pt x="1030" y="1"/>
                    <a:pt x="730" y="89"/>
                    <a:pt x="468" y="251"/>
                  </a:cubicBezTo>
                  <a:cubicBezTo>
                    <a:pt x="1" y="551"/>
                    <a:pt x="34" y="751"/>
                    <a:pt x="268" y="918"/>
                  </a:cubicBezTo>
                  <a:cubicBezTo>
                    <a:pt x="334" y="951"/>
                    <a:pt x="401" y="951"/>
                    <a:pt x="501" y="985"/>
                  </a:cubicBezTo>
                  <a:cubicBezTo>
                    <a:pt x="568" y="1001"/>
                    <a:pt x="635" y="1010"/>
                    <a:pt x="701" y="1010"/>
                  </a:cubicBezTo>
                  <a:cubicBezTo>
                    <a:pt x="768" y="1010"/>
                    <a:pt x="835" y="1001"/>
                    <a:pt x="901" y="985"/>
                  </a:cubicBezTo>
                  <a:cubicBezTo>
                    <a:pt x="1235" y="918"/>
                    <a:pt x="1569" y="818"/>
                    <a:pt x="1902" y="718"/>
                  </a:cubicBezTo>
                  <a:lnTo>
                    <a:pt x="1902" y="117"/>
                  </a:lnTo>
                  <a:cubicBezTo>
                    <a:pt x="1718" y="38"/>
                    <a:pt x="1523" y="1"/>
                    <a:pt x="1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460;p75">
              <a:extLst>
                <a:ext uri="{FF2B5EF4-FFF2-40B4-BE49-F238E27FC236}">
                  <a16:creationId xmlns:a16="http://schemas.microsoft.com/office/drawing/2014/main" id="{C85713BA-50B4-0F73-9888-2BB06CAAC903}"/>
                </a:ext>
              </a:extLst>
            </p:cNvPr>
            <p:cNvSpPr/>
            <p:nvPr/>
          </p:nvSpPr>
          <p:spPr>
            <a:xfrm>
              <a:off x="2996475" y="3782325"/>
              <a:ext cx="216025" cy="127600"/>
            </a:xfrm>
            <a:custGeom>
              <a:avLst/>
              <a:gdLst/>
              <a:ahLst/>
              <a:cxnLst/>
              <a:rect l="l" t="t" r="r" b="b"/>
              <a:pathLst>
                <a:path w="8641" h="5104" extrusionOk="0">
                  <a:moveTo>
                    <a:pt x="1" y="0"/>
                  </a:moveTo>
                  <a:lnTo>
                    <a:pt x="1" y="867"/>
                  </a:lnTo>
                  <a:lnTo>
                    <a:pt x="301" y="1068"/>
                  </a:lnTo>
                  <a:lnTo>
                    <a:pt x="274" y="1213"/>
                  </a:lnTo>
                  <a:lnTo>
                    <a:pt x="274" y="1213"/>
                  </a:lnTo>
                  <a:cubicBezTo>
                    <a:pt x="360" y="910"/>
                    <a:pt x="565" y="656"/>
                    <a:pt x="835" y="467"/>
                  </a:cubicBezTo>
                  <a:lnTo>
                    <a:pt x="1" y="0"/>
                  </a:lnTo>
                  <a:close/>
                  <a:moveTo>
                    <a:pt x="274" y="1213"/>
                  </a:moveTo>
                  <a:cubicBezTo>
                    <a:pt x="254" y="1284"/>
                    <a:pt x="240" y="1358"/>
                    <a:pt x="234" y="1435"/>
                  </a:cubicBezTo>
                  <a:lnTo>
                    <a:pt x="274" y="1213"/>
                  </a:lnTo>
                  <a:close/>
                  <a:moveTo>
                    <a:pt x="234" y="1435"/>
                  </a:moveTo>
                  <a:lnTo>
                    <a:pt x="234" y="2302"/>
                  </a:lnTo>
                  <a:cubicBezTo>
                    <a:pt x="234" y="2635"/>
                    <a:pt x="468" y="2936"/>
                    <a:pt x="968" y="3236"/>
                  </a:cubicBezTo>
                  <a:cubicBezTo>
                    <a:pt x="1430" y="3509"/>
                    <a:pt x="1959" y="3650"/>
                    <a:pt x="2504" y="3650"/>
                  </a:cubicBezTo>
                  <a:cubicBezTo>
                    <a:pt x="2824" y="3650"/>
                    <a:pt x="3149" y="3601"/>
                    <a:pt x="3470" y="3503"/>
                  </a:cubicBezTo>
                  <a:lnTo>
                    <a:pt x="3970" y="3369"/>
                  </a:lnTo>
                  <a:lnTo>
                    <a:pt x="3470" y="3903"/>
                  </a:lnTo>
                  <a:lnTo>
                    <a:pt x="4537" y="2836"/>
                  </a:lnTo>
                  <a:cubicBezTo>
                    <a:pt x="4752" y="2921"/>
                    <a:pt x="4984" y="2964"/>
                    <a:pt x="5220" y="2964"/>
                  </a:cubicBezTo>
                  <a:cubicBezTo>
                    <a:pt x="5534" y="2964"/>
                    <a:pt x="5852" y="2888"/>
                    <a:pt x="6138" y="2735"/>
                  </a:cubicBezTo>
                  <a:cubicBezTo>
                    <a:pt x="6505" y="2535"/>
                    <a:pt x="6605" y="2302"/>
                    <a:pt x="6272" y="2102"/>
                  </a:cubicBezTo>
                  <a:cubicBezTo>
                    <a:pt x="6131" y="2023"/>
                    <a:pt x="5982" y="1990"/>
                    <a:pt x="5820" y="1990"/>
                  </a:cubicBezTo>
                  <a:cubicBezTo>
                    <a:pt x="5369" y="1990"/>
                    <a:pt x="4825" y="2247"/>
                    <a:pt x="4137" y="2469"/>
                  </a:cubicBezTo>
                  <a:cubicBezTo>
                    <a:pt x="3619" y="2624"/>
                    <a:pt x="3083" y="2753"/>
                    <a:pt x="2534" y="2753"/>
                  </a:cubicBezTo>
                  <a:cubicBezTo>
                    <a:pt x="2022" y="2753"/>
                    <a:pt x="1499" y="2641"/>
                    <a:pt x="968" y="2335"/>
                  </a:cubicBezTo>
                  <a:cubicBezTo>
                    <a:pt x="468" y="2068"/>
                    <a:pt x="234" y="1768"/>
                    <a:pt x="234" y="1435"/>
                  </a:cubicBezTo>
                  <a:close/>
                  <a:moveTo>
                    <a:pt x="8640" y="3569"/>
                  </a:moveTo>
                  <a:lnTo>
                    <a:pt x="7539" y="4237"/>
                  </a:lnTo>
                  <a:lnTo>
                    <a:pt x="6705" y="3736"/>
                  </a:lnTo>
                  <a:cubicBezTo>
                    <a:pt x="6127" y="4014"/>
                    <a:pt x="5501" y="4147"/>
                    <a:pt x="4882" y="4147"/>
                  </a:cubicBezTo>
                  <a:cubicBezTo>
                    <a:pt x="4608" y="4147"/>
                    <a:pt x="4336" y="4121"/>
                    <a:pt x="4070" y="4070"/>
                  </a:cubicBezTo>
                  <a:cubicBezTo>
                    <a:pt x="3870" y="4036"/>
                    <a:pt x="3670" y="3970"/>
                    <a:pt x="3470" y="3903"/>
                  </a:cubicBezTo>
                  <a:lnTo>
                    <a:pt x="3470" y="4770"/>
                  </a:lnTo>
                  <a:cubicBezTo>
                    <a:pt x="3927" y="4947"/>
                    <a:pt x="4411" y="5033"/>
                    <a:pt x="4895" y="5033"/>
                  </a:cubicBezTo>
                  <a:cubicBezTo>
                    <a:pt x="5505" y="5033"/>
                    <a:pt x="6114" y="4897"/>
                    <a:pt x="6672" y="4637"/>
                  </a:cubicBezTo>
                  <a:lnTo>
                    <a:pt x="7506" y="5104"/>
                  </a:lnTo>
                  <a:lnTo>
                    <a:pt x="8640" y="4470"/>
                  </a:lnTo>
                  <a:lnTo>
                    <a:pt x="8640" y="3569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461;p75">
              <a:extLst>
                <a:ext uri="{FF2B5EF4-FFF2-40B4-BE49-F238E27FC236}">
                  <a16:creationId xmlns:a16="http://schemas.microsoft.com/office/drawing/2014/main" id="{1412819B-A946-7588-F966-4C761D1C380B}"/>
                </a:ext>
              </a:extLst>
            </p:cNvPr>
            <p:cNvSpPr/>
            <p:nvPr/>
          </p:nvSpPr>
          <p:spPr>
            <a:xfrm>
              <a:off x="3001475" y="3818175"/>
              <a:ext cx="211025" cy="91750"/>
            </a:xfrm>
            <a:custGeom>
              <a:avLst/>
              <a:gdLst/>
              <a:ahLst/>
              <a:cxnLst/>
              <a:rect l="l" t="t" r="r" b="b"/>
              <a:pathLst>
                <a:path w="8441" h="3670" extrusionOk="0">
                  <a:moveTo>
                    <a:pt x="1" y="1"/>
                  </a:moveTo>
                  <a:lnTo>
                    <a:pt x="1" y="868"/>
                  </a:lnTo>
                  <a:cubicBezTo>
                    <a:pt x="1" y="1168"/>
                    <a:pt x="234" y="1502"/>
                    <a:pt x="735" y="1802"/>
                  </a:cubicBezTo>
                  <a:cubicBezTo>
                    <a:pt x="1228" y="2059"/>
                    <a:pt x="1778" y="2193"/>
                    <a:pt x="2329" y="2193"/>
                  </a:cubicBezTo>
                  <a:cubicBezTo>
                    <a:pt x="2634" y="2193"/>
                    <a:pt x="2939" y="2152"/>
                    <a:pt x="3236" y="2069"/>
                  </a:cubicBezTo>
                  <a:lnTo>
                    <a:pt x="3747" y="1941"/>
                  </a:lnTo>
                  <a:lnTo>
                    <a:pt x="3747" y="1941"/>
                  </a:lnTo>
                  <a:lnTo>
                    <a:pt x="4304" y="1402"/>
                  </a:lnTo>
                  <a:cubicBezTo>
                    <a:pt x="4533" y="1487"/>
                    <a:pt x="4767" y="1530"/>
                    <a:pt x="5001" y="1530"/>
                  </a:cubicBezTo>
                  <a:cubicBezTo>
                    <a:pt x="5311" y="1530"/>
                    <a:pt x="5619" y="1454"/>
                    <a:pt x="5905" y="1301"/>
                  </a:cubicBezTo>
                  <a:cubicBezTo>
                    <a:pt x="6272" y="1068"/>
                    <a:pt x="6372" y="868"/>
                    <a:pt x="6038" y="668"/>
                  </a:cubicBezTo>
                  <a:cubicBezTo>
                    <a:pt x="5890" y="584"/>
                    <a:pt x="5732" y="550"/>
                    <a:pt x="5561" y="550"/>
                  </a:cubicBezTo>
                  <a:cubicBezTo>
                    <a:pt x="5114" y="550"/>
                    <a:pt x="4579" y="784"/>
                    <a:pt x="3904" y="1001"/>
                  </a:cubicBezTo>
                  <a:cubicBezTo>
                    <a:pt x="3378" y="1176"/>
                    <a:pt x="2834" y="1315"/>
                    <a:pt x="2276" y="1315"/>
                  </a:cubicBezTo>
                  <a:cubicBezTo>
                    <a:pt x="1772" y="1315"/>
                    <a:pt x="1257" y="1202"/>
                    <a:pt x="735" y="901"/>
                  </a:cubicBezTo>
                  <a:cubicBezTo>
                    <a:pt x="234" y="634"/>
                    <a:pt x="1" y="301"/>
                    <a:pt x="1" y="1"/>
                  </a:cubicBezTo>
                  <a:close/>
                  <a:moveTo>
                    <a:pt x="3770" y="1935"/>
                  </a:moveTo>
                  <a:lnTo>
                    <a:pt x="3747" y="1941"/>
                  </a:lnTo>
                  <a:lnTo>
                    <a:pt x="3747" y="1941"/>
                  </a:lnTo>
                  <a:lnTo>
                    <a:pt x="3236" y="2436"/>
                  </a:lnTo>
                  <a:lnTo>
                    <a:pt x="3770" y="1935"/>
                  </a:lnTo>
                  <a:close/>
                  <a:moveTo>
                    <a:pt x="8440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901" y="2554"/>
                    <a:pt x="5298" y="2695"/>
                    <a:pt x="4685" y="2695"/>
                  </a:cubicBezTo>
                  <a:cubicBezTo>
                    <a:pt x="4404" y="2695"/>
                    <a:pt x="4120" y="2665"/>
                    <a:pt x="3837" y="2602"/>
                  </a:cubicBezTo>
                  <a:cubicBezTo>
                    <a:pt x="3637" y="2569"/>
                    <a:pt x="3437" y="2502"/>
                    <a:pt x="3236" y="2436"/>
                  </a:cubicBezTo>
                  <a:lnTo>
                    <a:pt x="3236" y="3336"/>
                  </a:lnTo>
                  <a:cubicBezTo>
                    <a:pt x="3717" y="3501"/>
                    <a:pt x="4217" y="3585"/>
                    <a:pt x="4714" y="3585"/>
                  </a:cubicBezTo>
                  <a:cubicBezTo>
                    <a:pt x="5321" y="3585"/>
                    <a:pt x="5922" y="3460"/>
                    <a:pt x="6472" y="3203"/>
                  </a:cubicBezTo>
                  <a:lnTo>
                    <a:pt x="7306" y="3670"/>
                  </a:lnTo>
                  <a:lnTo>
                    <a:pt x="8440" y="3036"/>
                  </a:lnTo>
                  <a:lnTo>
                    <a:pt x="8440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462;p75">
              <a:extLst>
                <a:ext uri="{FF2B5EF4-FFF2-40B4-BE49-F238E27FC236}">
                  <a16:creationId xmlns:a16="http://schemas.microsoft.com/office/drawing/2014/main" id="{DB40CA72-BDE8-736D-7F2E-4D489E7319EA}"/>
                </a:ext>
              </a:extLst>
            </p:cNvPr>
            <p:cNvSpPr/>
            <p:nvPr/>
          </p:nvSpPr>
          <p:spPr>
            <a:xfrm>
              <a:off x="2996475" y="3782325"/>
              <a:ext cx="20050" cy="26700"/>
            </a:xfrm>
            <a:custGeom>
              <a:avLst/>
              <a:gdLst/>
              <a:ahLst/>
              <a:cxnLst/>
              <a:rect l="l" t="t" r="r" b="b"/>
              <a:pathLst>
                <a:path w="802" h="1068" extrusionOk="0">
                  <a:moveTo>
                    <a:pt x="1" y="0"/>
                  </a:moveTo>
                  <a:lnTo>
                    <a:pt x="1" y="901"/>
                  </a:lnTo>
                  <a:lnTo>
                    <a:pt x="301" y="1068"/>
                  </a:lnTo>
                  <a:cubicBezTo>
                    <a:pt x="434" y="834"/>
                    <a:pt x="601" y="634"/>
                    <a:pt x="801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463;p75">
              <a:extLst>
                <a:ext uri="{FF2B5EF4-FFF2-40B4-BE49-F238E27FC236}">
                  <a16:creationId xmlns:a16="http://schemas.microsoft.com/office/drawing/2014/main" id="{BC4F8E79-9830-8A50-ED97-3E26675D8FBC}"/>
                </a:ext>
              </a:extLst>
            </p:cNvPr>
            <p:cNvSpPr/>
            <p:nvPr/>
          </p:nvSpPr>
          <p:spPr>
            <a:xfrm>
              <a:off x="3191625" y="3838200"/>
              <a:ext cx="15850" cy="29200"/>
            </a:xfrm>
            <a:custGeom>
              <a:avLst/>
              <a:gdLst/>
              <a:ahLst/>
              <a:cxnLst/>
              <a:rect l="l" t="t" r="r" b="b"/>
              <a:pathLst>
                <a:path w="634" h="1168" extrusionOk="0">
                  <a:moveTo>
                    <a:pt x="634" y="0"/>
                  </a:moveTo>
                  <a:cubicBezTo>
                    <a:pt x="567" y="367"/>
                    <a:pt x="334" y="701"/>
                    <a:pt x="0" y="867"/>
                  </a:cubicBezTo>
                  <a:lnTo>
                    <a:pt x="567" y="1168"/>
                  </a:lnTo>
                  <a:cubicBezTo>
                    <a:pt x="601" y="1034"/>
                    <a:pt x="634" y="901"/>
                    <a:pt x="634" y="767"/>
                  </a:cubicBezTo>
                  <a:cubicBezTo>
                    <a:pt x="634" y="734"/>
                    <a:pt x="634" y="267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464;p75">
              <a:extLst>
                <a:ext uri="{FF2B5EF4-FFF2-40B4-BE49-F238E27FC236}">
                  <a16:creationId xmlns:a16="http://schemas.microsoft.com/office/drawing/2014/main" id="{9641F1B0-8CF0-9330-78D3-C1C0310945C1}"/>
                </a:ext>
              </a:extLst>
            </p:cNvPr>
            <p:cNvSpPr/>
            <p:nvPr/>
          </p:nvSpPr>
          <p:spPr>
            <a:xfrm>
              <a:off x="3191625" y="3838200"/>
              <a:ext cx="15850" cy="29200"/>
            </a:xfrm>
            <a:custGeom>
              <a:avLst/>
              <a:gdLst/>
              <a:ahLst/>
              <a:cxnLst/>
              <a:rect l="l" t="t" r="r" b="b"/>
              <a:pathLst>
                <a:path w="634" h="1168" extrusionOk="0">
                  <a:moveTo>
                    <a:pt x="634" y="0"/>
                  </a:moveTo>
                  <a:cubicBezTo>
                    <a:pt x="567" y="367"/>
                    <a:pt x="334" y="701"/>
                    <a:pt x="0" y="867"/>
                  </a:cubicBezTo>
                  <a:lnTo>
                    <a:pt x="567" y="1168"/>
                  </a:lnTo>
                  <a:cubicBezTo>
                    <a:pt x="601" y="1034"/>
                    <a:pt x="634" y="901"/>
                    <a:pt x="634" y="767"/>
                  </a:cubicBezTo>
                  <a:cubicBezTo>
                    <a:pt x="634" y="734"/>
                    <a:pt x="634" y="267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465;p75">
              <a:extLst>
                <a:ext uri="{FF2B5EF4-FFF2-40B4-BE49-F238E27FC236}">
                  <a16:creationId xmlns:a16="http://schemas.microsoft.com/office/drawing/2014/main" id="{AF9B0A78-A25A-D0B7-B4C7-762F3EA331AB}"/>
                </a:ext>
              </a:extLst>
            </p:cNvPr>
            <p:cNvSpPr/>
            <p:nvPr/>
          </p:nvSpPr>
          <p:spPr>
            <a:xfrm>
              <a:off x="2996475" y="3765650"/>
              <a:ext cx="216025" cy="122600"/>
            </a:xfrm>
            <a:custGeom>
              <a:avLst/>
              <a:gdLst/>
              <a:ahLst/>
              <a:cxnLst/>
              <a:rect l="l" t="t" r="r" b="b"/>
              <a:pathLst>
                <a:path w="8641" h="4904" extrusionOk="0">
                  <a:moveTo>
                    <a:pt x="1135" y="0"/>
                  </a:moveTo>
                  <a:lnTo>
                    <a:pt x="1" y="667"/>
                  </a:lnTo>
                  <a:lnTo>
                    <a:pt x="835" y="1134"/>
                  </a:lnTo>
                  <a:cubicBezTo>
                    <a:pt x="468" y="1368"/>
                    <a:pt x="234" y="1701"/>
                    <a:pt x="201" y="2102"/>
                  </a:cubicBezTo>
                  <a:cubicBezTo>
                    <a:pt x="201" y="2435"/>
                    <a:pt x="434" y="2735"/>
                    <a:pt x="935" y="3036"/>
                  </a:cubicBezTo>
                  <a:cubicBezTo>
                    <a:pt x="1455" y="3319"/>
                    <a:pt x="1968" y="3424"/>
                    <a:pt x="2470" y="3424"/>
                  </a:cubicBezTo>
                  <a:cubicBezTo>
                    <a:pt x="3030" y="3424"/>
                    <a:pt x="3576" y="3294"/>
                    <a:pt x="4104" y="3136"/>
                  </a:cubicBezTo>
                  <a:cubicBezTo>
                    <a:pt x="4792" y="2914"/>
                    <a:pt x="5335" y="2657"/>
                    <a:pt x="5787" y="2657"/>
                  </a:cubicBezTo>
                  <a:cubicBezTo>
                    <a:pt x="5948" y="2657"/>
                    <a:pt x="6098" y="2690"/>
                    <a:pt x="6238" y="2769"/>
                  </a:cubicBezTo>
                  <a:cubicBezTo>
                    <a:pt x="6572" y="2969"/>
                    <a:pt x="6472" y="3202"/>
                    <a:pt x="6105" y="3402"/>
                  </a:cubicBezTo>
                  <a:cubicBezTo>
                    <a:pt x="5819" y="3555"/>
                    <a:pt x="5511" y="3631"/>
                    <a:pt x="5201" y="3631"/>
                  </a:cubicBezTo>
                  <a:cubicBezTo>
                    <a:pt x="4967" y="3631"/>
                    <a:pt x="4733" y="3588"/>
                    <a:pt x="4504" y="3503"/>
                  </a:cubicBezTo>
                  <a:lnTo>
                    <a:pt x="3436" y="4570"/>
                  </a:lnTo>
                  <a:cubicBezTo>
                    <a:pt x="3637" y="4637"/>
                    <a:pt x="3837" y="4703"/>
                    <a:pt x="4037" y="4737"/>
                  </a:cubicBezTo>
                  <a:cubicBezTo>
                    <a:pt x="4281" y="4786"/>
                    <a:pt x="4525" y="4817"/>
                    <a:pt x="4782" y="4817"/>
                  </a:cubicBezTo>
                  <a:cubicBezTo>
                    <a:pt x="4877" y="4817"/>
                    <a:pt x="4973" y="4812"/>
                    <a:pt x="5071" y="4803"/>
                  </a:cubicBezTo>
                  <a:cubicBezTo>
                    <a:pt x="5605" y="4770"/>
                    <a:pt x="6172" y="4637"/>
                    <a:pt x="6672" y="4403"/>
                  </a:cubicBezTo>
                  <a:lnTo>
                    <a:pt x="7506" y="4904"/>
                  </a:lnTo>
                  <a:lnTo>
                    <a:pt x="8640" y="4236"/>
                  </a:lnTo>
                  <a:lnTo>
                    <a:pt x="8440" y="4136"/>
                  </a:lnTo>
                  <a:lnTo>
                    <a:pt x="7806" y="3769"/>
                  </a:lnTo>
                  <a:cubicBezTo>
                    <a:pt x="8173" y="3569"/>
                    <a:pt x="8440" y="3202"/>
                    <a:pt x="8440" y="2769"/>
                  </a:cubicBezTo>
                  <a:cubicBezTo>
                    <a:pt x="8440" y="2735"/>
                    <a:pt x="8440" y="2702"/>
                    <a:pt x="8440" y="2702"/>
                  </a:cubicBezTo>
                  <a:cubicBezTo>
                    <a:pt x="8407" y="2368"/>
                    <a:pt x="8173" y="2068"/>
                    <a:pt x="7739" y="1801"/>
                  </a:cubicBezTo>
                  <a:cubicBezTo>
                    <a:pt x="7272" y="1568"/>
                    <a:pt x="6739" y="1434"/>
                    <a:pt x="6238" y="1434"/>
                  </a:cubicBezTo>
                  <a:lnTo>
                    <a:pt x="5705" y="1434"/>
                  </a:lnTo>
                  <a:cubicBezTo>
                    <a:pt x="5438" y="1468"/>
                    <a:pt x="5204" y="1501"/>
                    <a:pt x="4971" y="1568"/>
                  </a:cubicBezTo>
                  <a:lnTo>
                    <a:pt x="4637" y="1668"/>
                  </a:lnTo>
                  <a:lnTo>
                    <a:pt x="4170" y="1835"/>
                  </a:lnTo>
                  <a:lnTo>
                    <a:pt x="3970" y="1901"/>
                  </a:lnTo>
                  <a:cubicBezTo>
                    <a:pt x="3670" y="2035"/>
                    <a:pt x="3303" y="2102"/>
                    <a:pt x="2969" y="2168"/>
                  </a:cubicBezTo>
                  <a:cubicBezTo>
                    <a:pt x="2903" y="2185"/>
                    <a:pt x="2836" y="2193"/>
                    <a:pt x="2769" y="2193"/>
                  </a:cubicBezTo>
                  <a:cubicBezTo>
                    <a:pt x="2703" y="2193"/>
                    <a:pt x="2636" y="2185"/>
                    <a:pt x="2569" y="2168"/>
                  </a:cubicBezTo>
                  <a:cubicBezTo>
                    <a:pt x="2502" y="2168"/>
                    <a:pt x="2436" y="2135"/>
                    <a:pt x="2369" y="2102"/>
                  </a:cubicBezTo>
                  <a:cubicBezTo>
                    <a:pt x="2102" y="1935"/>
                    <a:pt x="2069" y="1735"/>
                    <a:pt x="2536" y="1468"/>
                  </a:cubicBezTo>
                  <a:cubicBezTo>
                    <a:pt x="2800" y="1285"/>
                    <a:pt x="3101" y="1201"/>
                    <a:pt x="3401" y="1201"/>
                  </a:cubicBezTo>
                  <a:cubicBezTo>
                    <a:pt x="3595" y="1201"/>
                    <a:pt x="3787" y="1236"/>
                    <a:pt x="3970" y="1301"/>
                  </a:cubicBezTo>
                  <a:lnTo>
                    <a:pt x="4971" y="300"/>
                  </a:lnTo>
                  <a:cubicBezTo>
                    <a:pt x="4560" y="159"/>
                    <a:pt x="4132" y="89"/>
                    <a:pt x="3701" y="89"/>
                  </a:cubicBezTo>
                  <a:cubicBezTo>
                    <a:pt x="3116" y="89"/>
                    <a:pt x="2526" y="217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466;p75">
              <a:extLst>
                <a:ext uri="{FF2B5EF4-FFF2-40B4-BE49-F238E27FC236}">
                  <a16:creationId xmlns:a16="http://schemas.microsoft.com/office/drawing/2014/main" id="{8C2C3E21-343E-3664-45D2-A6841B850B5F}"/>
                </a:ext>
              </a:extLst>
            </p:cNvPr>
            <p:cNvSpPr/>
            <p:nvPr/>
          </p:nvSpPr>
          <p:spPr>
            <a:xfrm>
              <a:off x="3163275" y="3875725"/>
              <a:ext cx="20850" cy="34200"/>
            </a:xfrm>
            <a:custGeom>
              <a:avLst/>
              <a:gdLst/>
              <a:ahLst/>
              <a:cxnLst/>
              <a:rect l="l" t="t" r="r" b="b"/>
              <a:pathLst>
                <a:path w="834" h="1368" extrusionOk="0">
                  <a:moveTo>
                    <a:pt x="0" y="0"/>
                  </a:moveTo>
                  <a:lnTo>
                    <a:pt x="0" y="901"/>
                  </a:lnTo>
                  <a:lnTo>
                    <a:pt x="834" y="1368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467;p75">
              <a:extLst>
                <a:ext uri="{FF2B5EF4-FFF2-40B4-BE49-F238E27FC236}">
                  <a16:creationId xmlns:a16="http://schemas.microsoft.com/office/drawing/2014/main" id="{15B2ABB1-C8C7-0028-87AA-7C4A4266C2A6}"/>
                </a:ext>
              </a:extLst>
            </p:cNvPr>
            <p:cNvSpPr/>
            <p:nvPr/>
          </p:nvSpPr>
          <p:spPr>
            <a:xfrm>
              <a:off x="3163275" y="3875725"/>
              <a:ext cx="20850" cy="34200"/>
            </a:xfrm>
            <a:custGeom>
              <a:avLst/>
              <a:gdLst/>
              <a:ahLst/>
              <a:cxnLst/>
              <a:rect l="l" t="t" r="r" b="b"/>
              <a:pathLst>
                <a:path w="834" h="1368" extrusionOk="0">
                  <a:moveTo>
                    <a:pt x="0" y="0"/>
                  </a:moveTo>
                  <a:lnTo>
                    <a:pt x="0" y="901"/>
                  </a:lnTo>
                  <a:lnTo>
                    <a:pt x="834" y="1368"/>
                  </a:lnTo>
                  <a:lnTo>
                    <a:pt x="83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468;p75">
              <a:extLst>
                <a:ext uri="{FF2B5EF4-FFF2-40B4-BE49-F238E27FC236}">
                  <a16:creationId xmlns:a16="http://schemas.microsoft.com/office/drawing/2014/main" id="{1C8DCF6F-BDFA-1BBC-9518-C0BA8E868B66}"/>
                </a:ext>
              </a:extLst>
            </p:cNvPr>
            <p:cNvSpPr/>
            <p:nvPr/>
          </p:nvSpPr>
          <p:spPr>
            <a:xfrm>
              <a:off x="2996475" y="3765650"/>
              <a:ext cx="49225" cy="16700"/>
            </a:xfrm>
            <a:custGeom>
              <a:avLst/>
              <a:gdLst/>
              <a:ahLst/>
              <a:cxnLst/>
              <a:rect l="l" t="t" r="r" b="b"/>
              <a:pathLst>
                <a:path w="1969" h="668" extrusionOk="0">
                  <a:moveTo>
                    <a:pt x="1135" y="0"/>
                  </a:moveTo>
                  <a:lnTo>
                    <a:pt x="1" y="667"/>
                  </a:lnTo>
                  <a:lnTo>
                    <a:pt x="1" y="667"/>
                  </a:lnTo>
                  <a:lnTo>
                    <a:pt x="1135" y="133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469;p75">
              <a:extLst>
                <a:ext uri="{FF2B5EF4-FFF2-40B4-BE49-F238E27FC236}">
                  <a16:creationId xmlns:a16="http://schemas.microsoft.com/office/drawing/2014/main" id="{86084A2C-4CCA-E598-FAA2-088709D714B9}"/>
                </a:ext>
              </a:extLst>
            </p:cNvPr>
            <p:cNvSpPr/>
            <p:nvPr/>
          </p:nvSpPr>
          <p:spPr>
            <a:xfrm>
              <a:off x="3059850" y="3773150"/>
              <a:ext cx="60900" cy="29200"/>
            </a:xfrm>
            <a:custGeom>
              <a:avLst/>
              <a:gdLst/>
              <a:ahLst/>
              <a:cxnLst/>
              <a:rect l="l" t="t" r="r" b="b"/>
              <a:pathLst>
                <a:path w="2436" h="1168" extrusionOk="0">
                  <a:moveTo>
                    <a:pt x="2436" y="0"/>
                  </a:moveTo>
                  <a:lnTo>
                    <a:pt x="1435" y="934"/>
                  </a:lnTo>
                  <a:cubicBezTo>
                    <a:pt x="1262" y="865"/>
                    <a:pt x="1084" y="832"/>
                    <a:pt x="910" y="832"/>
                  </a:cubicBezTo>
                  <a:cubicBezTo>
                    <a:pt x="581" y="832"/>
                    <a:pt x="262" y="950"/>
                    <a:pt x="1" y="1168"/>
                  </a:cubicBezTo>
                  <a:cubicBezTo>
                    <a:pt x="263" y="1006"/>
                    <a:pt x="563" y="918"/>
                    <a:pt x="862" y="918"/>
                  </a:cubicBezTo>
                  <a:cubicBezTo>
                    <a:pt x="1056" y="918"/>
                    <a:pt x="1251" y="955"/>
                    <a:pt x="1435" y="1034"/>
                  </a:cubicBezTo>
                  <a:lnTo>
                    <a:pt x="24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470;p75">
              <a:extLst>
                <a:ext uri="{FF2B5EF4-FFF2-40B4-BE49-F238E27FC236}">
                  <a16:creationId xmlns:a16="http://schemas.microsoft.com/office/drawing/2014/main" id="{311DDB51-0502-70B1-934B-5173DF8C1904}"/>
                </a:ext>
              </a:extLst>
            </p:cNvPr>
            <p:cNvSpPr/>
            <p:nvPr/>
          </p:nvSpPr>
          <p:spPr>
            <a:xfrm>
              <a:off x="3082375" y="3853200"/>
              <a:ext cx="40875" cy="32875"/>
            </a:xfrm>
            <a:custGeom>
              <a:avLst/>
              <a:gdLst/>
              <a:ahLst/>
              <a:cxnLst/>
              <a:rect l="l" t="t" r="r" b="b"/>
              <a:pathLst>
                <a:path w="1635" h="1315" extrusionOk="0">
                  <a:moveTo>
                    <a:pt x="1068" y="1"/>
                  </a:moveTo>
                  <a:lnTo>
                    <a:pt x="0" y="1068"/>
                  </a:lnTo>
                  <a:cubicBezTo>
                    <a:pt x="201" y="1135"/>
                    <a:pt x="401" y="1168"/>
                    <a:pt x="601" y="1235"/>
                  </a:cubicBezTo>
                  <a:cubicBezTo>
                    <a:pt x="845" y="1284"/>
                    <a:pt x="1089" y="1315"/>
                    <a:pt x="1346" y="1315"/>
                  </a:cubicBezTo>
                  <a:cubicBezTo>
                    <a:pt x="1441" y="1315"/>
                    <a:pt x="1537" y="1310"/>
                    <a:pt x="1635" y="1301"/>
                  </a:cubicBezTo>
                  <a:cubicBezTo>
                    <a:pt x="1135" y="1301"/>
                    <a:pt x="634" y="1201"/>
                    <a:pt x="167" y="1001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471;p75">
              <a:extLst>
                <a:ext uri="{FF2B5EF4-FFF2-40B4-BE49-F238E27FC236}">
                  <a16:creationId xmlns:a16="http://schemas.microsoft.com/office/drawing/2014/main" id="{C2FC4AFE-2ADF-71F8-6D06-4D2629D1948F}"/>
                </a:ext>
              </a:extLst>
            </p:cNvPr>
            <p:cNvSpPr/>
            <p:nvPr/>
          </p:nvSpPr>
          <p:spPr>
            <a:xfrm>
              <a:off x="3163275" y="3871550"/>
              <a:ext cx="49225" cy="16700"/>
            </a:xfrm>
            <a:custGeom>
              <a:avLst/>
              <a:gdLst/>
              <a:ahLst/>
              <a:cxnLst/>
              <a:rect l="l" t="t" r="r" b="b"/>
              <a:pathLst>
                <a:path w="1969" h="668" extrusionOk="0">
                  <a:moveTo>
                    <a:pt x="1968" y="0"/>
                  </a:moveTo>
                  <a:lnTo>
                    <a:pt x="834" y="567"/>
                  </a:lnTo>
                  <a:lnTo>
                    <a:pt x="0" y="167"/>
                  </a:lnTo>
                  <a:lnTo>
                    <a:pt x="834" y="668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472;p75">
              <a:extLst>
                <a:ext uri="{FF2B5EF4-FFF2-40B4-BE49-F238E27FC236}">
                  <a16:creationId xmlns:a16="http://schemas.microsoft.com/office/drawing/2014/main" id="{B8773816-828C-D7F2-E323-42756AF27A29}"/>
                </a:ext>
              </a:extLst>
            </p:cNvPr>
            <p:cNvSpPr/>
            <p:nvPr/>
          </p:nvSpPr>
          <p:spPr>
            <a:xfrm>
              <a:off x="2837200" y="3687250"/>
              <a:ext cx="266875" cy="148475"/>
            </a:xfrm>
            <a:custGeom>
              <a:avLst/>
              <a:gdLst/>
              <a:ahLst/>
              <a:cxnLst/>
              <a:rect l="l" t="t" r="r" b="b"/>
              <a:pathLst>
                <a:path w="10675" h="5939" extrusionOk="0">
                  <a:moveTo>
                    <a:pt x="10675" y="0"/>
                  </a:moveTo>
                  <a:cubicBezTo>
                    <a:pt x="7773" y="0"/>
                    <a:pt x="5071" y="634"/>
                    <a:pt x="3036" y="1802"/>
                  </a:cubicBezTo>
                  <a:cubicBezTo>
                    <a:pt x="1068" y="2936"/>
                    <a:pt x="0" y="4404"/>
                    <a:pt x="0" y="5938"/>
                  </a:cubicBezTo>
                  <a:cubicBezTo>
                    <a:pt x="0" y="5938"/>
                    <a:pt x="100" y="3803"/>
                    <a:pt x="3136" y="1969"/>
                  </a:cubicBezTo>
                  <a:cubicBezTo>
                    <a:pt x="6071" y="167"/>
                    <a:pt x="10675" y="0"/>
                    <a:pt x="106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473;p75">
              <a:extLst>
                <a:ext uri="{FF2B5EF4-FFF2-40B4-BE49-F238E27FC236}">
                  <a16:creationId xmlns:a16="http://schemas.microsoft.com/office/drawing/2014/main" id="{FB1A9344-78B8-18BE-C83B-42A207ADE9FE}"/>
                </a:ext>
              </a:extLst>
            </p:cNvPr>
            <p:cNvSpPr/>
            <p:nvPr/>
          </p:nvSpPr>
          <p:spPr>
            <a:xfrm>
              <a:off x="3082375" y="3818175"/>
              <a:ext cx="311050" cy="178925"/>
            </a:xfrm>
            <a:custGeom>
              <a:avLst/>
              <a:gdLst/>
              <a:ahLst/>
              <a:cxnLst/>
              <a:rect l="l" t="t" r="r" b="b"/>
              <a:pathLst>
                <a:path w="12442" h="7157" extrusionOk="0">
                  <a:moveTo>
                    <a:pt x="11976" y="1"/>
                  </a:moveTo>
                  <a:cubicBezTo>
                    <a:pt x="11976" y="2"/>
                    <a:pt x="12442" y="3036"/>
                    <a:pt x="8573" y="5138"/>
                  </a:cubicBezTo>
                  <a:cubicBezTo>
                    <a:pt x="5071" y="7056"/>
                    <a:pt x="817" y="7140"/>
                    <a:pt x="104" y="7140"/>
                  </a:cubicBezTo>
                  <a:cubicBezTo>
                    <a:pt x="36" y="7140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74" y="7151"/>
                    <a:pt x="547" y="7156"/>
                    <a:pt x="822" y="7156"/>
                  </a:cubicBezTo>
                  <a:cubicBezTo>
                    <a:pt x="3693" y="7156"/>
                    <a:pt x="6581" y="6519"/>
                    <a:pt x="8773" y="5271"/>
                  </a:cubicBezTo>
                  <a:cubicBezTo>
                    <a:pt x="11275" y="3803"/>
                    <a:pt x="12343" y="1869"/>
                    <a:pt x="1197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474;p75">
              <a:extLst>
                <a:ext uri="{FF2B5EF4-FFF2-40B4-BE49-F238E27FC236}">
                  <a16:creationId xmlns:a16="http://schemas.microsoft.com/office/drawing/2014/main" id="{7AF2DF52-56B0-C0FE-89F6-B3E96D4E1D04}"/>
                </a:ext>
              </a:extLst>
            </p:cNvPr>
            <p:cNvSpPr/>
            <p:nvPr/>
          </p:nvSpPr>
          <p:spPr>
            <a:xfrm>
              <a:off x="3293350" y="4243275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59" y="0"/>
                  </a:moveTo>
                  <a:cubicBezTo>
                    <a:pt x="8307" y="0"/>
                    <a:pt x="5455" y="626"/>
                    <a:pt x="3270" y="1877"/>
                  </a:cubicBezTo>
                  <a:cubicBezTo>
                    <a:pt x="2169" y="2444"/>
                    <a:pt x="1268" y="3278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67" y="8181"/>
                    <a:pt x="1168" y="9749"/>
                    <a:pt x="3270" y="10983"/>
                  </a:cubicBezTo>
                  <a:cubicBezTo>
                    <a:pt x="5438" y="12234"/>
                    <a:pt x="8290" y="12860"/>
                    <a:pt x="11146" y="12860"/>
                  </a:cubicBezTo>
                  <a:cubicBezTo>
                    <a:pt x="14002" y="12860"/>
                    <a:pt x="16863" y="12234"/>
                    <a:pt x="19048" y="10983"/>
                  </a:cubicBezTo>
                  <a:cubicBezTo>
                    <a:pt x="21116" y="9749"/>
                    <a:pt x="22217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278"/>
                    <a:pt x="20115" y="2444"/>
                    <a:pt x="19048" y="1877"/>
                  </a:cubicBezTo>
                  <a:cubicBezTo>
                    <a:pt x="16863" y="626"/>
                    <a:pt x="14011" y="0"/>
                    <a:pt x="111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475;p75">
              <a:extLst>
                <a:ext uri="{FF2B5EF4-FFF2-40B4-BE49-F238E27FC236}">
                  <a16:creationId xmlns:a16="http://schemas.microsoft.com/office/drawing/2014/main" id="{68BCB978-D5AC-3550-F835-A66CE865C4BC}"/>
                </a:ext>
              </a:extLst>
            </p:cNvPr>
            <p:cNvSpPr/>
            <p:nvPr/>
          </p:nvSpPr>
          <p:spPr>
            <a:xfrm>
              <a:off x="3293350" y="4243275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59" y="0"/>
                  </a:moveTo>
                  <a:cubicBezTo>
                    <a:pt x="8307" y="0"/>
                    <a:pt x="5455" y="626"/>
                    <a:pt x="3270" y="1877"/>
                  </a:cubicBezTo>
                  <a:cubicBezTo>
                    <a:pt x="2169" y="2444"/>
                    <a:pt x="1268" y="3278"/>
                    <a:pt x="601" y="4345"/>
                  </a:cubicBezTo>
                  <a:lnTo>
                    <a:pt x="1" y="4345"/>
                  </a:lnTo>
                  <a:lnTo>
                    <a:pt x="1" y="6613"/>
                  </a:lnTo>
                  <a:cubicBezTo>
                    <a:pt x="67" y="8181"/>
                    <a:pt x="1168" y="9749"/>
                    <a:pt x="3270" y="10983"/>
                  </a:cubicBezTo>
                  <a:cubicBezTo>
                    <a:pt x="5438" y="12234"/>
                    <a:pt x="8290" y="12860"/>
                    <a:pt x="11146" y="12860"/>
                  </a:cubicBezTo>
                  <a:cubicBezTo>
                    <a:pt x="14002" y="12860"/>
                    <a:pt x="16863" y="12234"/>
                    <a:pt x="19048" y="10983"/>
                  </a:cubicBezTo>
                  <a:cubicBezTo>
                    <a:pt x="21116" y="9749"/>
                    <a:pt x="22217" y="8181"/>
                    <a:pt x="22317" y="6613"/>
                  </a:cubicBezTo>
                  <a:lnTo>
                    <a:pt x="22317" y="4345"/>
                  </a:lnTo>
                  <a:lnTo>
                    <a:pt x="21716" y="4345"/>
                  </a:lnTo>
                  <a:cubicBezTo>
                    <a:pt x="21049" y="3278"/>
                    <a:pt x="20115" y="2444"/>
                    <a:pt x="19048" y="1877"/>
                  </a:cubicBezTo>
                  <a:cubicBezTo>
                    <a:pt x="16863" y="626"/>
                    <a:pt x="14011" y="0"/>
                    <a:pt x="111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476;p75">
              <a:extLst>
                <a:ext uri="{FF2B5EF4-FFF2-40B4-BE49-F238E27FC236}">
                  <a16:creationId xmlns:a16="http://schemas.microsoft.com/office/drawing/2014/main" id="{10AB1F14-F08A-F100-8D5B-86C64E20757B}"/>
                </a:ext>
              </a:extLst>
            </p:cNvPr>
            <p:cNvSpPr/>
            <p:nvPr/>
          </p:nvSpPr>
          <p:spPr>
            <a:xfrm>
              <a:off x="3293350" y="4242650"/>
              <a:ext cx="278575" cy="321925"/>
            </a:xfrm>
            <a:custGeom>
              <a:avLst/>
              <a:gdLst/>
              <a:ahLst/>
              <a:cxnLst/>
              <a:rect l="l" t="t" r="r" b="b"/>
              <a:pathLst>
                <a:path w="11143" h="12877" extrusionOk="0">
                  <a:moveTo>
                    <a:pt x="11142" y="0"/>
                  </a:moveTo>
                  <a:cubicBezTo>
                    <a:pt x="8307" y="0"/>
                    <a:pt x="5438" y="634"/>
                    <a:pt x="3270" y="1902"/>
                  </a:cubicBezTo>
                  <a:cubicBezTo>
                    <a:pt x="2169" y="2469"/>
                    <a:pt x="1268" y="3303"/>
                    <a:pt x="601" y="4370"/>
                  </a:cubicBezTo>
                  <a:lnTo>
                    <a:pt x="1" y="4370"/>
                  </a:lnTo>
                  <a:lnTo>
                    <a:pt x="1" y="6638"/>
                  </a:lnTo>
                  <a:cubicBezTo>
                    <a:pt x="67" y="8206"/>
                    <a:pt x="1168" y="9774"/>
                    <a:pt x="3270" y="11008"/>
                  </a:cubicBezTo>
                  <a:cubicBezTo>
                    <a:pt x="5438" y="12242"/>
                    <a:pt x="8307" y="12876"/>
                    <a:pt x="11142" y="12876"/>
                  </a:cubicBezTo>
                  <a:lnTo>
                    <a:pt x="1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477;p75">
              <a:extLst>
                <a:ext uri="{FF2B5EF4-FFF2-40B4-BE49-F238E27FC236}">
                  <a16:creationId xmlns:a16="http://schemas.microsoft.com/office/drawing/2014/main" id="{E5681819-B554-478C-CA7B-415AE6D2F07A}"/>
                </a:ext>
              </a:extLst>
            </p:cNvPr>
            <p:cNvSpPr/>
            <p:nvPr/>
          </p:nvSpPr>
          <p:spPr>
            <a:xfrm>
              <a:off x="3293350" y="4268500"/>
              <a:ext cx="126800" cy="269375"/>
            </a:xfrm>
            <a:custGeom>
              <a:avLst/>
              <a:gdLst/>
              <a:ahLst/>
              <a:cxnLst/>
              <a:rect l="l" t="t" r="r" b="b"/>
              <a:pathLst>
                <a:path w="5072" h="10775" extrusionOk="0">
                  <a:moveTo>
                    <a:pt x="5071" y="0"/>
                  </a:moveTo>
                  <a:cubicBezTo>
                    <a:pt x="4437" y="234"/>
                    <a:pt x="3837" y="534"/>
                    <a:pt x="3270" y="834"/>
                  </a:cubicBezTo>
                  <a:cubicBezTo>
                    <a:pt x="2169" y="1435"/>
                    <a:pt x="1268" y="2269"/>
                    <a:pt x="601" y="3303"/>
                  </a:cubicBezTo>
                  <a:lnTo>
                    <a:pt x="1" y="3303"/>
                  </a:lnTo>
                  <a:lnTo>
                    <a:pt x="1" y="5604"/>
                  </a:lnTo>
                  <a:cubicBezTo>
                    <a:pt x="67" y="7172"/>
                    <a:pt x="1168" y="8740"/>
                    <a:pt x="3270" y="9941"/>
                  </a:cubicBezTo>
                  <a:cubicBezTo>
                    <a:pt x="3837" y="10274"/>
                    <a:pt x="4437" y="10541"/>
                    <a:pt x="5071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478;p75">
              <a:extLst>
                <a:ext uri="{FF2B5EF4-FFF2-40B4-BE49-F238E27FC236}">
                  <a16:creationId xmlns:a16="http://schemas.microsoft.com/office/drawing/2014/main" id="{D32BEA7C-56EF-92BC-857F-30259148B994}"/>
                </a:ext>
              </a:extLst>
            </p:cNvPr>
            <p:cNvSpPr/>
            <p:nvPr/>
          </p:nvSpPr>
          <p:spPr>
            <a:xfrm>
              <a:off x="3724500" y="4268500"/>
              <a:ext cx="126775" cy="269375"/>
            </a:xfrm>
            <a:custGeom>
              <a:avLst/>
              <a:gdLst/>
              <a:ahLst/>
              <a:cxnLst/>
              <a:rect l="l" t="t" r="r" b="b"/>
              <a:pathLst>
                <a:path w="5071" h="10775" extrusionOk="0">
                  <a:moveTo>
                    <a:pt x="0" y="0"/>
                  </a:moveTo>
                  <a:lnTo>
                    <a:pt x="0" y="10775"/>
                  </a:lnTo>
                  <a:cubicBezTo>
                    <a:pt x="634" y="10541"/>
                    <a:pt x="1235" y="10274"/>
                    <a:pt x="1802" y="9941"/>
                  </a:cubicBezTo>
                  <a:cubicBezTo>
                    <a:pt x="3903" y="8740"/>
                    <a:pt x="4971" y="7172"/>
                    <a:pt x="5071" y="5604"/>
                  </a:cubicBezTo>
                  <a:lnTo>
                    <a:pt x="5071" y="3303"/>
                  </a:lnTo>
                  <a:lnTo>
                    <a:pt x="4470" y="3303"/>
                  </a:lnTo>
                  <a:cubicBezTo>
                    <a:pt x="3803" y="2269"/>
                    <a:pt x="2869" y="1435"/>
                    <a:pt x="1802" y="834"/>
                  </a:cubicBezTo>
                  <a:cubicBezTo>
                    <a:pt x="1235" y="534"/>
                    <a:pt x="634" y="234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479;p75">
              <a:extLst>
                <a:ext uri="{FF2B5EF4-FFF2-40B4-BE49-F238E27FC236}">
                  <a16:creationId xmlns:a16="http://schemas.microsoft.com/office/drawing/2014/main" id="{A0982239-DCFE-9545-D4FD-1458EC020165}"/>
                </a:ext>
              </a:extLst>
            </p:cNvPr>
            <p:cNvSpPr/>
            <p:nvPr/>
          </p:nvSpPr>
          <p:spPr>
            <a:xfrm>
              <a:off x="3265825" y="4190725"/>
              <a:ext cx="612150" cy="321525"/>
            </a:xfrm>
            <a:custGeom>
              <a:avLst/>
              <a:gdLst/>
              <a:ahLst/>
              <a:cxnLst/>
              <a:rect l="l" t="t" r="r" b="b"/>
              <a:pathLst>
                <a:path w="24486" h="12861" extrusionOk="0">
                  <a:moveTo>
                    <a:pt x="12260" y="1"/>
                  </a:moveTo>
                  <a:cubicBezTo>
                    <a:pt x="9408" y="1"/>
                    <a:pt x="6556" y="626"/>
                    <a:pt x="4371" y="1877"/>
                  </a:cubicBezTo>
                  <a:cubicBezTo>
                    <a:pt x="1" y="4379"/>
                    <a:pt x="1" y="8482"/>
                    <a:pt x="4371" y="10984"/>
                  </a:cubicBezTo>
                  <a:cubicBezTo>
                    <a:pt x="6539" y="12235"/>
                    <a:pt x="9391" y="12860"/>
                    <a:pt x="12247" y="12860"/>
                  </a:cubicBezTo>
                  <a:cubicBezTo>
                    <a:pt x="15103" y="12860"/>
                    <a:pt x="17964" y="12235"/>
                    <a:pt x="20149" y="10984"/>
                  </a:cubicBezTo>
                  <a:cubicBezTo>
                    <a:pt x="24485" y="8482"/>
                    <a:pt x="24485" y="4379"/>
                    <a:pt x="20149" y="1877"/>
                  </a:cubicBezTo>
                  <a:cubicBezTo>
                    <a:pt x="17964" y="626"/>
                    <a:pt x="15112" y="1"/>
                    <a:pt x="1226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480;p75">
              <a:extLst>
                <a:ext uri="{FF2B5EF4-FFF2-40B4-BE49-F238E27FC236}">
                  <a16:creationId xmlns:a16="http://schemas.microsoft.com/office/drawing/2014/main" id="{9B0ACB5E-50BC-25A5-D015-BE12F3C0548D}"/>
                </a:ext>
              </a:extLst>
            </p:cNvPr>
            <p:cNvSpPr/>
            <p:nvPr/>
          </p:nvSpPr>
          <p:spPr>
            <a:xfrm>
              <a:off x="3265825" y="4190725"/>
              <a:ext cx="612150" cy="321525"/>
            </a:xfrm>
            <a:custGeom>
              <a:avLst/>
              <a:gdLst/>
              <a:ahLst/>
              <a:cxnLst/>
              <a:rect l="l" t="t" r="r" b="b"/>
              <a:pathLst>
                <a:path w="24486" h="12861" extrusionOk="0">
                  <a:moveTo>
                    <a:pt x="12260" y="1"/>
                  </a:moveTo>
                  <a:cubicBezTo>
                    <a:pt x="9408" y="1"/>
                    <a:pt x="6556" y="626"/>
                    <a:pt x="4371" y="1877"/>
                  </a:cubicBezTo>
                  <a:cubicBezTo>
                    <a:pt x="1" y="4379"/>
                    <a:pt x="1" y="8482"/>
                    <a:pt x="4371" y="10984"/>
                  </a:cubicBezTo>
                  <a:cubicBezTo>
                    <a:pt x="6539" y="12235"/>
                    <a:pt x="9391" y="12860"/>
                    <a:pt x="12247" y="12860"/>
                  </a:cubicBezTo>
                  <a:cubicBezTo>
                    <a:pt x="15103" y="12860"/>
                    <a:pt x="17964" y="12235"/>
                    <a:pt x="20149" y="10984"/>
                  </a:cubicBezTo>
                  <a:cubicBezTo>
                    <a:pt x="24485" y="8482"/>
                    <a:pt x="24485" y="4379"/>
                    <a:pt x="20149" y="1877"/>
                  </a:cubicBezTo>
                  <a:cubicBezTo>
                    <a:pt x="17964" y="626"/>
                    <a:pt x="15112" y="1"/>
                    <a:pt x="122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481;p75">
              <a:extLst>
                <a:ext uri="{FF2B5EF4-FFF2-40B4-BE49-F238E27FC236}">
                  <a16:creationId xmlns:a16="http://schemas.microsoft.com/office/drawing/2014/main" id="{E7618BC7-A3CA-98AF-21A8-17B18DA081F2}"/>
                </a:ext>
              </a:extLst>
            </p:cNvPr>
            <p:cNvSpPr/>
            <p:nvPr/>
          </p:nvSpPr>
          <p:spPr>
            <a:xfrm>
              <a:off x="3387600" y="4251825"/>
              <a:ext cx="369450" cy="199325"/>
            </a:xfrm>
            <a:custGeom>
              <a:avLst/>
              <a:gdLst/>
              <a:ahLst/>
              <a:cxnLst/>
              <a:rect l="l" t="t" r="r" b="b"/>
              <a:pathLst>
                <a:path w="14778" h="7973" extrusionOk="0">
                  <a:moveTo>
                    <a:pt x="7372" y="0"/>
                  </a:moveTo>
                  <a:cubicBezTo>
                    <a:pt x="5621" y="0"/>
                    <a:pt x="3870" y="367"/>
                    <a:pt x="2235" y="1101"/>
                  </a:cubicBezTo>
                  <a:cubicBezTo>
                    <a:pt x="801" y="1835"/>
                    <a:pt x="0" y="2869"/>
                    <a:pt x="0" y="4003"/>
                  </a:cubicBezTo>
                  <a:cubicBezTo>
                    <a:pt x="0" y="5104"/>
                    <a:pt x="801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35"/>
                    <a:pt x="12509" y="1101"/>
                  </a:cubicBezTo>
                  <a:cubicBezTo>
                    <a:pt x="10875" y="367"/>
                    <a:pt x="9123" y="0"/>
                    <a:pt x="737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482;p75">
              <a:extLst>
                <a:ext uri="{FF2B5EF4-FFF2-40B4-BE49-F238E27FC236}">
                  <a16:creationId xmlns:a16="http://schemas.microsoft.com/office/drawing/2014/main" id="{D430B6A8-1B9C-1E44-3206-3DC295B1C4F7}"/>
                </a:ext>
              </a:extLst>
            </p:cNvPr>
            <p:cNvSpPr/>
            <p:nvPr/>
          </p:nvSpPr>
          <p:spPr>
            <a:xfrm>
              <a:off x="3387600" y="4251825"/>
              <a:ext cx="369450" cy="199325"/>
            </a:xfrm>
            <a:custGeom>
              <a:avLst/>
              <a:gdLst/>
              <a:ahLst/>
              <a:cxnLst/>
              <a:rect l="l" t="t" r="r" b="b"/>
              <a:pathLst>
                <a:path w="14778" h="7973" extrusionOk="0">
                  <a:moveTo>
                    <a:pt x="7372" y="0"/>
                  </a:moveTo>
                  <a:cubicBezTo>
                    <a:pt x="5621" y="0"/>
                    <a:pt x="3870" y="367"/>
                    <a:pt x="2235" y="1101"/>
                  </a:cubicBezTo>
                  <a:cubicBezTo>
                    <a:pt x="801" y="1835"/>
                    <a:pt x="0" y="2869"/>
                    <a:pt x="0" y="4003"/>
                  </a:cubicBezTo>
                  <a:cubicBezTo>
                    <a:pt x="0" y="5104"/>
                    <a:pt x="801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3"/>
                  </a:cubicBezTo>
                  <a:cubicBezTo>
                    <a:pt x="14777" y="2869"/>
                    <a:pt x="13977" y="1835"/>
                    <a:pt x="12509" y="1101"/>
                  </a:cubicBezTo>
                  <a:cubicBezTo>
                    <a:pt x="10875" y="367"/>
                    <a:pt x="9123" y="0"/>
                    <a:pt x="7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483;p75">
              <a:extLst>
                <a:ext uri="{FF2B5EF4-FFF2-40B4-BE49-F238E27FC236}">
                  <a16:creationId xmlns:a16="http://schemas.microsoft.com/office/drawing/2014/main" id="{9B1BCF3D-30A3-63CD-B00D-243389F7EC5F}"/>
                </a:ext>
              </a:extLst>
            </p:cNvPr>
            <p:cNvSpPr/>
            <p:nvPr/>
          </p:nvSpPr>
          <p:spPr>
            <a:xfrm>
              <a:off x="3305875" y="4202625"/>
              <a:ext cx="532900" cy="297725"/>
            </a:xfrm>
            <a:custGeom>
              <a:avLst/>
              <a:gdLst/>
              <a:ahLst/>
              <a:cxnLst/>
              <a:rect l="l" t="t" r="r" b="b"/>
              <a:pathLst>
                <a:path w="21316" h="11909" extrusionOk="0">
                  <a:moveTo>
                    <a:pt x="10658" y="1968"/>
                  </a:moveTo>
                  <a:cubicBezTo>
                    <a:pt x="12409" y="1968"/>
                    <a:pt x="14160" y="2335"/>
                    <a:pt x="15778" y="3069"/>
                  </a:cubicBezTo>
                  <a:cubicBezTo>
                    <a:pt x="17246" y="3803"/>
                    <a:pt x="18046" y="4837"/>
                    <a:pt x="18046" y="5971"/>
                  </a:cubicBezTo>
                  <a:cubicBezTo>
                    <a:pt x="18046" y="7072"/>
                    <a:pt x="17246" y="8106"/>
                    <a:pt x="15778" y="8840"/>
                  </a:cubicBezTo>
                  <a:lnTo>
                    <a:pt x="15811" y="8840"/>
                  </a:lnTo>
                  <a:cubicBezTo>
                    <a:pt x="14177" y="9574"/>
                    <a:pt x="12417" y="9941"/>
                    <a:pt x="10662" y="9941"/>
                  </a:cubicBezTo>
                  <a:cubicBezTo>
                    <a:pt x="8906" y="9941"/>
                    <a:pt x="7155" y="9574"/>
                    <a:pt x="5537" y="8840"/>
                  </a:cubicBezTo>
                  <a:cubicBezTo>
                    <a:pt x="4070" y="8106"/>
                    <a:pt x="3269" y="7072"/>
                    <a:pt x="3269" y="5971"/>
                  </a:cubicBezTo>
                  <a:cubicBezTo>
                    <a:pt x="3269" y="4837"/>
                    <a:pt x="4070" y="3803"/>
                    <a:pt x="5537" y="3069"/>
                  </a:cubicBezTo>
                  <a:cubicBezTo>
                    <a:pt x="7155" y="2335"/>
                    <a:pt x="8906" y="1968"/>
                    <a:pt x="10658" y="1968"/>
                  </a:cubicBezTo>
                  <a:close/>
                  <a:moveTo>
                    <a:pt x="10641" y="0"/>
                  </a:moveTo>
                  <a:cubicBezTo>
                    <a:pt x="7772" y="0"/>
                    <a:pt x="5037" y="634"/>
                    <a:pt x="3002" y="1835"/>
                  </a:cubicBezTo>
                  <a:cubicBezTo>
                    <a:pt x="1068" y="2936"/>
                    <a:pt x="0" y="4403"/>
                    <a:pt x="0" y="5971"/>
                  </a:cubicBezTo>
                  <a:cubicBezTo>
                    <a:pt x="0" y="7506"/>
                    <a:pt x="1068" y="8973"/>
                    <a:pt x="3002" y="10107"/>
                  </a:cubicBezTo>
                  <a:cubicBezTo>
                    <a:pt x="5037" y="11275"/>
                    <a:pt x="7772" y="11909"/>
                    <a:pt x="10641" y="11909"/>
                  </a:cubicBezTo>
                  <a:cubicBezTo>
                    <a:pt x="13543" y="11909"/>
                    <a:pt x="16245" y="11275"/>
                    <a:pt x="18280" y="10107"/>
                  </a:cubicBezTo>
                  <a:cubicBezTo>
                    <a:pt x="20248" y="8973"/>
                    <a:pt x="21315" y="7506"/>
                    <a:pt x="21315" y="5971"/>
                  </a:cubicBezTo>
                  <a:cubicBezTo>
                    <a:pt x="21315" y="4403"/>
                    <a:pt x="20248" y="2936"/>
                    <a:pt x="18313" y="1835"/>
                  </a:cubicBezTo>
                  <a:cubicBezTo>
                    <a:pt x="16278" y="634"/>
                    <a:pt x="13543" y="0"/>
                    <a:pt x="106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484;p75">
              <a:extLst>
                <a:ext uri="{FF2B5EF4-FFF2-40B4-BE49-F238E27FC236}">
                  <a16:creationId xmlns:a16="http://schemas.microsoft.com/office/drawing/2014/main" id="{FDFE805C-9E12-ECE8-722D-2FEE13FE26B8}"/>
                </a:ext>
              </a:extLst>
            </p:cNvPr>
            <p:cNvSpPr/>
            <p:nvPr/>
          </p:nvSpPr>
          <p:spPr>
            <a:xfrm>
              <a:off x="3380075" y="4261400"/>
              <a:ext cx="384475" cy="180175"/>
            </a:xfrm>
            <a:custGeom>
              <a:avLst/>
              <a:gdLst/>
              <a:ahLst/>
              <a:cxnLst/>
              <a:rect l="l" t="t" r="r" b="b"/>
              <a:pathLst>
                <a:path w="15379" h="7207" extrusionOk="0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485;p75">
              <a:extLst>
                <a:ext uri="{FF2B5EF4-FFF2-40B4-BE49-F238E27FC236}">
                  <a16:creationId xmlns:a16="http://schemas.microsoft.com/office/drawing/2014/main" id="{57872B5D-80B9-3830-0097-55A62F019E51}"/>
                </a:ext>
              </a:extLst>
            </p:cNvPr>
            <p:cNvSpPr/>
            <p:nvPr/>
          </p:nvSpPr>
          <p:spPr>
            <a:xfrm>
              <a:off x="3380075" y="4261400"/>
              <a:ext cx="384475" cy="180175"/>
            </a:xfrm>
            <a:custGeom>
              <a:avLst/>
              <a:gdLst/>
              <a:ahLst/>
              <a:cxnLst/>
              <a:rect l="l" t="t" r="r" b="b"/>
              <a:pathLst>
                <a:path w="15379" h="7207" extrusionOk="0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486;p75">
              <a:extLst>
                <a:ext uri="{FF2B5EF4-FFF2-40B4-BE49-F238E27FC236}">
                  <a16:creationId xmlns:a16="http://schemas.microsoft.com/office/drawing/2014/main" id="{A73FCC5E-A66C-5C7D-A415-3EC61B7A3801}"/>
                </a:ext>
              </a:extLst>
            </p:cNvPr>
            <p:cNvSpPr/>
            <p:nvPr/>
          </p:nvSpPr>
          <p:spPr>
            <a:xfrm>
              <a:off x="3380075" y="4261400"/>
              <a:ext cx="384475" cy="180175"/>
            </a:xfrm>
            <a:custGeom>
              <a:avLst/>
              <a:gdLst/>
              <a:ahLst/>
              <a:cxnLst/>
              <a:rect l="l" t="t" r="r" b="b"/>
              <a:pathLst>
                <a:path w="15379" h="7207" extrusionOk="0">
                  <a:moveTo>
                    <a:pt x="7690" y="1"/>
                  </a:moveTo>
                  <a:cubicBezTo>
                    <a:pt x="5897" y="1"/>
                    <a:pt x="4104" y="351"/>
                    <a:pt x="2736" y="1052"/>
                  </a:cubicBezTo>
                  <a:cubicBezTo>
                    <a:pt x="1" y="2453"/>
                    <a:pt x="1" y="4754"/>
                    <a:pt x="2736" y="6155"/>
                  </a:cubicBezTo>
                  <a:cubicBezTo>
                    <a:pt x="4104" y="6856"/>
                    <a:pt x="5897" y="7206"/>
                    <a:pt x="7690" y="7206"/>
                  </a:cubicBezTo>
                  <a:cubicBezTo>
                    <a:pt x="9483" y="7206"/>
                    <a:pt x="11276" y="6856"/>
                    <a:pt x="12643" y="6155"/>
                  </a:cubicBezTo>
                  <a:cubicBezTo>
                    <a:pt x="15379" y="4754"/>
                    <a:pt x="15379" y="2453"/>
                    <a:pt x="12643" y="1052"/>
                  </a:cubicBezTo>
                  <a:cubicBezTo>
                    <a:pt x="11276" y="351"/>
                    <a:pt x="9483" y="1"/>
                    <a:pt x="76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487;p75">
              <a:extLst>
                <a:ext uri="{FF2B5EF4-FFF2-40B4-BE49-F238E27FC236}">
                  <a16:creationId xmlns:a16="http://schemas.microsoft.com/office/drawing/2014/main" id="{50EEB00E-39DF-B1EA-EF5E-49D3D950F060}"/>
                </a:ext>
              </a:extLst>
            </p:cNvPr>
            <p:cNvSpPr/>
            <p:nvPr/>
          </p:nvSpPr>
          <p:spPr>
            <a:xfrm>
              <a:off x="3398425" y="42856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6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1"/>
                  </a:cubicBezTo>
                  <a:cubicBezTo>
                    <a:pt x="3370" y="5921"/>
                    <a:pt x="5163" y="6271"/>
                    <a:pt x="6956" y="6271"/>
                  </a:cubicBezTo>
                  <a:cubicBezTo>
                    <a:pt x="8749" y="6271"/>
                    <a:pt x="10542" y="5921"/>
                    <a:pt x="11909" y="5221"/>
                  </a:cubicBezTo>
                  <a:cubicBezTo>
                    <a:pt x="13043" y="4620"/>
                    <a:pt x="13711" y="3886"/>
                    <a:pt x="13911" y="3119"/>
                  </a:cubicBezTo>
                  <a:cubicBezTo>
                    <a:pt x="13711" y="2352"/>
                    <a:pt x="13043" y="1618"/>
                    <a:pt x="11909" y="1051"/>
                  </a:cubicBezTo>
                  <a:cubicBezTo>
                    <a:pt x="10542" y="350"/>
                    <a:pt x="8749" y="0"/>
                    <a:pt x="695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488;p75">
              <a:extLst>
                <a:ext uri="{FF2B5EF4-FFF2-40B4-BE49-F238E27FC236}">
                  <a16:creationId xmlns:a16="http://schemas.microsoft.com/office/drawing/2014/main" id="{0B7FC6FA-AECD-9EEC-1EE0-A5A01EAE6FCA}"/>
                </a:ext>
              </a:extLst>
            </p:cNvPr>
            <p:cNvSpPr/>
            <p:nvPr/>
          </p:nvSpPr>
          <p:spPr>
            <a:xfrm>
              <a:off x="3398425" y="42856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6" y="0"/>
                  </a:moveTo>
                  <a:cubicBezTo>
                    <a:pt x="5163" y="0"/>
                    <a:pt x="3370" y="350"/>
                    <a:pt x="2002" y="1051"/>
                  </a:cubicBezTo>
                  <a:cubicBezTo>
                    <a:pt x="868" y="1618"/>
                    <a:pt x="201" y="2352"/>
                    <a:pt x="1" y="3119"/>
                  </a:cubicBezTo>
                  <a:cubicBezTo>
                    <a:pt x="201" y="3886"/>
                    <a:pt x="868" y="4620"/>
                    <a:pt x="2002" y="5221"/>
                  </a:cubicBezTo>
                  <a:cubicBezTo>
                    <a:pt x="3370" y="5921"/>
                    <a:pt x="5163" y="6271"/>
                    <a:pt x="6956" y="6271"/>
                  </a:cubicBezTo>
                  <a:cubicBezTo>
                    <a:pt x="8749" y="6271"/>
                    <a:pt x="10542" y="5921"/>
                    <a:pt x="11909" y="5221"/>
                  </a:cubicBezTo>
                  <a:cubicBezTo>
                    <a:pt x="13043" y="4620"/>
                    <a:pt x="13711" y="3886"/>
                    <a:pt x="13911" y="3119"/>
                  </a:cubicBezTo>
                  <a:cubicBezTo>
                    <a:pt x="13711" y="2352"/>
                    <a:pt x="13043" y="1618"/>
                    <a:pt x="11909" y="1051"/>
                  </a:cubicBezTo>
                  <a:cubicBezTo>
                    <a:pt x="10542" y="350"/>
                    <a:pt x="8749" y="0"/>
                    <a:pt x="69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489;p75">
              <a:extLst>
                <a:ext uri="{FF2B5EF4-FFF2-40B4-BE49-F238E27FC236}">
                  <a16:creationId xmlns:a16="http://schemas.microsoft.com/office/drawing/2014/main" id="{74A50E52-1125-FDFD-183B-D45D8A4266AF}"/>
                </a:ext>
              </a:extLst>
            </p:cNvPr>
            <p:cNvSpPr/>
            <p:nvPr/>
          </p:nvSpPr>
          <p:spPr>
            <a:xfrm>
              <a:off x="3563550" y="4289350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68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490;p75">
              <a:extLst>
                <a:ext uri="{FF2B5EF4-FFF2-40B4-BE49-F238E27FC236}">
                  <a16:creationId xmlns:a16="http://schemas.microsoft.com/office/drawing/2014/main" id="{BF1340AD-272B-3F80-000C-D0D08D60C5DF}"/>
                </a:ext>
              </a:extLst>
            </p:cNvPr>
            <p:cNvSpPr/>
            <p:nvPr/>
          </p:nvSpPr>
          <p:spPr>
            <a:xfrm>
              <a:off x="3563550" y="4289350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68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491;p75">
              <a:extLst>
                <a:ext uri="{FF2B5EF4-FFF2-40B4-BE49-F238E27FC236}">
                  <a16:creationId xmlns:a16="http://schemas.microsoft.com/office/drawing/2014/main" id="{825BA52F-681A-B524-79A5-C14A26D77A1A}"/>
                </a:ext>
              </a:extLst>
            </p:cNvPr>
            <p:cNvSpPr/>
            <p:nvPr/>
          </p:nvSpPr>
          <p:spPr>
            <a:xfrm>
              <a:off x="3516025" y="4311875"/>
              <a:ext cx="47550" cy="24825"/>
            </a:xfrm>
            <a:custGeom>
              <a:avLst/>
              <a:gdLst/>
              <a:ahLst/>
              <a:cxnLst/>
              <a:rect l="l" t="t" r="r" b="b"/>
              <a:pathLst>
                <a:path w="1902" h="993" extrusionOk="0">
                  <a:moveTo>
                    <a:pt x="1333" y="0"/>
                  </a:moveTo>
                  <a:cubicBezTo>
                    <a:pt x="1032" y="0"/>
                    <a:pt x="731" y="84"/>
                    <a:pt x="467" y="267"/>
                  </a:cubicBezTo>
                  <a:cubicBezTo>
                    <a:pt x="0" y="534"/>
                    <a:pt x="33" y="734"/>
                    <a:pt x="300" y="901"/>
                  </a:cubicBezTo>
                  <a:cubicBezTo>
                    <a:pt x="367" y="934"/>
                    <a:pt x="434" y="967"/>
                    <a:pt x="500" y="967"/>
                  </a:cubicBezTo>
                  <a:cubicBezTo>
                    <a:pt x="567" y="984"/>
                    <a:pt x="634" y="992"/>
                    <a:pt x="701" y="992"/>
                  </a:cubicBezTo>
                  <a:cubicBezTo>
                    <a:pt x="767" y="992"/>
                    <a:pt x="834" y="984"/>
                    <a:pt x="901" y="967"/>
                  </a:cubicBezTo>
                  <a:cubicBezTo>
                    <a:pt x="1234" y="901"/>
                    <a:pt x="1601" y="801"/>
                    <a:pt x="1901" y="700"/>
                  </a:cubicBezTo>
                  <a:lnTo>
                    <a:pt x="1901" y="100"/>
                  </a:lnTo>
                  <a:cubicBezTo>
                    <a:pt x="1719" y="35"/>
                    <a:pt x="1526" y="0"/>
                    <a:pt x="13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492;p75">
              <a:extLst>
                <a:ext uri="{FF2B5EF4-FFF2-40B4-BE49-F238E27FC236}">
                  <a16:creationId xmlns:a16="http://schemas.microsoft.com/office/drawing/2014/main" id="{F5F6D10A-8D63-04B9-EF69-CA62F17B9E8E}"/>
                </a:ext>
              </a:extLst>
            </p:cNvPr>
            <p:cNvSpPr/>
            <p:nvPr/>
          </p:nvSpPr>
          <p:spPr>
            <a:xfrm>
              <a:off x="3516025" y="4311875"/>
              <a:ext cx="47550" cy="24825"/>
            </a:xfrm>
            <a:custGeom>
              <a:avLst/>
              <a:gdLst/>
              <a:ahLst/>
              <a:cxnLst/>
              <a:rect l="l" t="t" r="r" b="b"/>
              <a:pathLst>
                <a:path w="1902" h="993" extrusionOk="0">
                  <a:moveTo>
                    <a:pt x="1333" y="0"/>
                  </a:moveTo>
                  <a:cubicBezTo>
                    <a:pt x="1032" y="0"/>
                    <a:pt x="731" y="84"/>
                    <a:pt x="467" y="267"/>
                  </a:cubicBezTo>
                  <a:cubicBezTo>
                    <a:pt x="0" y="534"/>
                    <a:pt x="33" y="734"/>
                    <a:pt x="300" y="901"/>
                  </a:cubicBezTo>
                  <a:cubicBezTo>
                    <a:pt x="367" y="934"/>
                    <a:pt x="434" y="967"/>
                    <a:pt x="500" y="967"/>
                  </a:cubicBezTo>
                  <a:cubicBezTo>
                    <a:pt x="567" y="984"/>
                    <a:pt x="634" y="992"/>
                    <a:pt x="701" y="992"/>
                  </a:cubicBezTo>
                  <a:cubicBezTo>
                    <a:pt x="767" y="992"/>
                    <a:pt x="834" y="984"/>
                    <a:pt x="901" y="967"/>
                  </a:cubicBezTo>
                  <a:cubicBezTo>
                    <a:pt x="1234" y="901"/>
                    <a:pt x="1601" y="801"/>
                    <a:pt x="1901" y="700"/>
                  </a:cubicBezTo>
                  <a:lnTo>
                    <a:pt x="1901" y="100"/>
                  </a:lnTo>
                  <a:cubicBezTo>
                    <a:pt x="1719" y="35"/>
                    <a:pt x="1526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493;p75">
              <a:extLst>
                <a:ext uri="{FF2B5EF4-FFF2-40B4-BE49-F238E27FC236}">
                  <a16:creationId xmlns:a16="http://schemas.microsoft.com/office/drawing/2014/main" id="{B414F6CF-44C0-D1E2-78D9-8CEA47B75A58}"/>
                </a:ext>
              </a:extLst>
            </p:cNvPr>
            <p:cNvSpPr/>
            <p:nvPr/>
          </p:nvSpPr>
          <p:spPr>
            <a:xfrm>
              <a:off x="3464300" y="4297675"/>
              <a:ext cx="216025" cy="128450"/>
            </a:xfrm>
            <a:custGeom>
              <a:avLst/>
              <a:gdLst/>
              <a:ahLst/>
              <a:cxnLst/>
              <a:rect l="l" t="t" r="r" b="b"/>
              <a:pathLst>
                <a:path w="8641" h="5138" extrusionOk="0">
                  <a:moveTo>
                    <a:pt x="1" y="1"/>
                  </a:moveTo>
                  <a:lnTo>
                    <a:pt x="1" y="902"/>
                  </a:lnTo>
                  <a:lnTo>
                    <a:pt x="301" y="1068"/>
                  </a:lnTo>
                  <a:lnTo>
                    <a:pt x="275" y="1214"/>
                  </a:lnTo>
                  <a:lnTo>
                    <a:pt x="275" y="1214"/>
                  </a:lnTo>
                  <a:cubicBezTo>
                    <a:pt x="361" y="913"/>
                    <a:pt x="565" y="663"/>
                    <a:pt x="835" y="501"/>
                  </a:cubicBezTo>
                  <a:lnTo>
                    <a:pt x="1" y="1"/>
                  </a:lnTo>
                  <a:close/>
                  <a:moveTo>
                    <a:pt x="275" y="1214"/>
                  </a:moveTo>
                  <a:cubicBezTo>
                    <a:pt x="254" y="1285"/>
                    <a:pt x="241" y="1359"/>
                    <a:pt x="234" y="1435"/>
                  </a:cubicBezTo>
                  <a:lnTo>
                    <a:pt x="275" y="1214"/>
                  </a:lnTo>
                  <a:close/>
                  <a:moveTo>
                    <a:pt x="234" y="1435"/>
                  </a:moveTo>
                  <a:lnTo>
                    <a:pt x="234" y="2303"/>
                  </a:lnTo>
                  <a:cubicBezTo>
                    <a:pt x="201" y="2636"/>
                    <a:pt x="468" y="2970"/>
                    <a:pt x="968" y="3237"/>
                  </a:cubicBezTo>
                  <a:cubicBezTo>
                    <a:pt x="1445" y="3518"/>
                    <a:pt x="1993" y="3659"/>
                    <a:pt x="2556" y="3659"/>
                  </a:cubicBezTo>
                  <a:cubicBezTo>
                    <a:pt x="2859" y="3659"/>
                    <a:pt x="3167" y="3619"/>
                    <a:pt x="3470" y="3537"/>
                  </a:cubicBezTo>
                  <a:lnTo>
                    <a:pt x="3970" y="3403"/>
                  </a:lnTo>
                  <a:lnTo>
                    <a:pt x="3970" y="3403"/>
                  </a:lnTo>
                  <a:lnTo>
                    <a:pt x="4538" y="2836"/>
                  </a:lnTo>
                  <a:cubicBezTo>
                    <a:pt x="4752" y="2922"/>
                    <a:pt x="4985" y="2965"/>
                    <a:pt x="5218" y="2965"/>
                  </a:cubicBezTo>
                  <a:cubicBezTo>
                    <a:pt x="5528" y="2965"/>
                    <a:pt x="5838" y="2889"/>
                    <a:pt x="6105" y="2736"/>
                  </a:cubicBezTo>
                  <a:cubicBezTo>
                    <a:pt x="6472" y="2536"/>
                    <a:pt x="6572" y="2303"/>
                    <a:pt x="6272" y="2102"/>
                  </a:cubicBezTo>
                  <a:cubicBezTo>
                    <a:pt x="6132" y="2023"/>
                    <a:pt x="5980" y="1991"/>
                    <a:pt x="5816" y="1991"/>
                  </a:cubicBezTo>
                  <a:cubicBezTo>
                    <a:pt x="5356" y="1991"/>
                    <a:pt x="4801" y="2248"/>
                    <a:pt x="4137" y="2469"/>
                  </a:cubicBezTo>
                  <a:cubicBezTo>
                    <a:pt x="3602" y="2630"/>
                    <a:pt x="3039" y="2771"/>
                    <a:pt x="2467" y="2771"/>
                  </a:cubicBezTo>
                  <a:cubicBezTo>
                    <a:pt x="1969" y="2771"/>
                    <a:pt x="1465" y="2664"/>
                    <a:pt x="968" y="2369"/>
                  </a:cubicBezTo>
                  <a:cubicBezTo>
                    <a:pt x="468" y="2069"/>
                    <a:pt x="234" y="1769"/>
                    <a:pt x="234" y="1435"/>
                  </a:cubicBezTo>
                  <a:close/>
                  <a:moveTo>
                    <a:pt x="8640" y="3603"/>
                  </a:moveTo>
                  <a:lnTo>
                    <a:pt x="7506" y="4237"/>
                  </a:lnTo>
                  <a:lnTo>
                    <a:pt x="6672" y="3737"/>
                  </a:lnTo>
                  <a:cubicBezTo>
                    <a:pt x="6117" y="4014"/>
                    <a:pt x="5498" y="4148"/>
                    <a:pt x="4881" y="4148"/>
                  </a:cubicBezTo>
                  <a:cubicBezTo>
                    <a:pt x="4609" y="4148"/>
                    <a:pt x="4336" y="4122"/>
                    <a:pt x="4071" y="4070"/>
                  </a:cubicBezTo>
                  <a:cubicBezTo>
                    <a:pt x="3837" y="4037"/>
                    <a:pt x="3670" y="3970"/>
                    <a:pt x="3470" y="3904"/>
                  </a:cubicBezTo>
                  <a:lnTo>
                    <a:pt x="3470" y="4804"/>
                  </a:lnTo>
                  <a:cubicBezTo>
                    <a:pt x="3915" y="4962"/>
                    <a:pt x="4385" y="5040"/>
                    <a:pt x="4855" y="5040"/>
                  </a:cubicBezTo>
                  <a:cubicBezTo>
                    <a:pt x="5478" y="5040"/>
                    <a:pt x="6102" y="4904"/>
                    <a:pt x="6672" y="4638"/>
                  </a:cubicBezTo>
                  <a:lnTo>
                    <a:pt x="7506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494;p75">
              <a:extLst>
                <a:ext uri="{FF2B5EF4-FFF2-40B4-BE49-F238E27FC236}">
                  <a16:creationId xmlns:a16="http://schemas.microsoft.com/office/drawing/2014/main" id="{42153C56-55D1-D516-C8D0-A7DA5E8A0131}"/>
                </a:ext>
              </a:extLst>
            </p:cNvPr>
            <p:cNvSpPr/>
            <p:nvPr/>
          </p:nvSpPr>
          <p:spPr>
            <a:xfrm>
              <a:off x="3469325" y="4333550"/>
              <a:ext cx="211000" cy="92575"/>
            </a:xfrm>
            <a:custGeom>
              <a:avLst/>
              <a:gdLst/>
              <a:ahLst/>
              <a:cxnLst/>
              <a:rect l="l" t="t" r="r" b="b"/>
              <a:pathLst>
                <a:path w="8440" h="3703" extrusionOk="0">
                  <a:moveTo>
                    <a:pt x="0" y="0"/>
                  </a:moveTo>
                  <a:lnTo>
                    <a:pt x="0" y="868"/>
                  </a:lnTo>
                  <a:cubicBezTo>
                    <a:pt x="0" y="1201"/>
                    <a:pt x="234" y="1535"/>
                    <a:pt x="767" y="1802"/>
                  </a:cubicBezTo>
                  <a:cubicBezTo>
                    <a:pt x="1244" y="2083"/>
                    <a:pt x="1792" y="2224"/>
                    <a:pt x="2355" y="2224"/>
                  </a:cubicBezTo>
                  <a:cubicBezTo>
                    <a:pt x="2658" y="2224"/>
                    <a:pt x="2966" y="2184"/>
                    <a:pt x="3269" y="2102"/>
                  </a:cubicBezTo>
                  <a:lnTo>
                    <a:pt x="3769" y="1968"/>
                  </a:lnTo>
                  <a:lnTo>
                    <a:pt x="3769" y="1968"/>
                  </a:lnTo>
                  <a:lnTo>
                    <a:pt x="4337" y="1401"/>
                  </a:lnTo>
                  <a:cubicBezTo>
                    <a:pt x="4551" y="1487"/>
                    <a:pt x="4778" y="1530"/>
                    <a:pt x="5006" y="1530"/>
                  </a:cubicBezTo>
                  <a:cubicBezTo>
                    <a:pt x="5311" y="1530"/>
                    <a:pt x="5618" y="1454"/>
                    <a:pt x="5904" y="1301"/>
                  </a:cubicBezTo>
                  <a:cubicBezTo>
                    <a:pt x="6271" y="1101"/>
                    <a:pt x="6371" y="868"/>
                    <a:pt x="6038" y="667"/>
                  </a:cubicBezTo>
                  <a:cubicBezTo>
                    <a:pt x="5897" y="588"/>
                    <a:pt x="5748" y="556"/>
                    <a:pt x="5586" y="556"/>
                  </a:cubicBezTo>
                  <a:cubicBezTo>
                    <a:pt x="5135" y="556"/>
                    <a:pt x="4591" y="813"/>
                    <a:pt x="3903" y="1034"/>
                  </a:cubicBezTo>
                  <a:cubicBezTo>
                    <a:pt x="3386" y="1195"/>
                    <a:pt x="2830" y="1336"/>
                    <a:pt x="2257" y="1336"/>
                  </a:cubicBezTo>
                  <a:cubicBezTo>
                    <a:pt x="1758" y="1336"/>
                    <a:pt x="1246" y="1229"/>
                    <a:pt x="734" y="934"/>
                  </a:cubicBezTo>
                  <a:cubicBezTo>
                    <a:pt x="267" y="634"/>
                    <a:pt x="0" y="334"/>
                    <a:pt x="0" y="0"/>
                  </a:cubicBezTo>
                  <a:close/>
                  <a:moveTo>
                    <a:pt x="8439" y="2135"/>
                  </a:moveTo>
                  <a:lnTo>
                    <a:pt x="7305" y="2802"/>
                  </a:lnTo>
                  <a:lnTo>
                    <a:pt x="6471" y="2302"/>
                  </a:lnTo>
                  <a:cubicBezTo>
                    <a:pt x="5893" y="2579"/>
                    <a:pt x="5283" y="2713"/>
                    <a:pt x="4663" y="2713"/>
                  </a:cubicBezTo>
                  <a:cubicBezTo>
                    <a:pt x="4389" y="2713"/>
                    <a:pt x="4112" y="2687"/>
                    <a:pt x="3836" y="2635"/>
                  </a:cubicBezTo>
                  <a:cubicBezTo>
                    <a:pt x="3636" y="2602"/>
                    <a:pt x="3436" y="2535"/>
                    <a:pt x="3269" y="2469"/>
                  </a:cubicBezTo>
                  <a:lnTo>
                    <a:pt x="3269" y="3336"/>
                  </a:lnTo>
                  <a:cubicBezTo>
                    <a:pt x="3727" y="3513"/>
                    <a:pt x="4211" y="3599"/>
                    <a:pt x="4694" y="3599"/>
                  </a:cubicBezTo>
                  <a:cubicBezTo>
                    <a:pt x="5304" y="3599"/>
                    <a:pt x="5914" y="3463"/>
                    <a:pt x="6471" y="3203"/>
                  </a:cubicBezTo>
                  <a:lnTo>
                    <a:pt x="7305" y="3703"/>
                  </a:lnTo>
                  <a:lnTo>
                    <a:pt x="8439" y="3036"/>
                  </a:lnTo>
                  <a:lnTo>
                    <a:pt x="8439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495;p75">
              <a:extLst>
                <a:ext uri="{FF2B5EF4-FFF2-40B4-BE49-F238E27FC236}">
                  <a16:creationId xmlns:a16="http://schemas.microsoft.com/office/drawing/2014/main" id="{F2AA60AE-4D26-ECA9-2F91-DF62E4DAA261}"/>
                </a:ext>
              </a:extLst>
            </p:cNvPr>
            <p:cNvSpPr/>
            <p:nvPr/>
          </p:nvSpPr>
          <p:spPr>
            <a:xfrm>
              <a:off x="3464300" y="4297675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1" y="1"/>
                  </a:moveTo>
                  <a:lnTo>
                    <a:pt x="1" y="902"/>
                  </a:lnTo>
                  <a:lnTo>
                    <a:pt x="301" y="1068"/>
                  </a:lnTo>
                  <a:cubicBezTo>
                    <a:pt x="435" y="835"/>
                    <a:pt x="601" y="635"/>
                    <a:pt x="835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496;p75">
              <a:extLst>
                <a:ext uri="{FF2B5EF4-FFF2-40B4-BE49-F238E27FC236}">
                  <a16:creationId xmlns:a16="http://schemas.microsoft.com/office/drawing/2014/main" id="{FF1C505C-C58D-DF59-6DEC-192EFE4449D7}"/>
                </a:ext>
              </a:extLst>
            </p:cNvPr>
            <p:cNvSpPr/>
            <p:nvPr/>
          </p:nvSpPr>
          <p:spPr>
            <a:xfrm>
              <a:off x="3659450" y="4354400"/>
              <a:ext cx="15875" cy="29200"/>
            </a:xfrm>
            <a:custGeom>
              <a:avLst/>
              <a:gdLst/>
              <a:ahLst/>
              <a:cxnLst/>
              <a:rect l="l" t="t" r="r" b="b"/>
              <a:pathLst>
                <a:path w="635" h="1168" extrusionOk="0">
                  <a:moveTo>
                    <a:pt x="634" y="0"/>
                  </a:moveTo>
                  <a:cubicBezTo>
                    <a:pt x="568" y="367"/>
                    <a:pt x="334" y="701"/>
                    <a:pt x="1" y="834"/>
                  </a:cubicBezTo>
                  <a:lnTo>
                    <a:pt x="568" y="1168"/>
                  </a:lnTo>
                  <a:cubicBezTo>
                    <a:pt x="601" y="1034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497;p75">
              <a:extLst>
                <a:ext uri="{FF2B5EF4-FFF2-40B4-BE49-F238E27FC236}">
                  <a16:creationId xmlns:a16="http://schemas.microsoft.com/office/drawing/2014/main" id="{BEB87E0D-9B4D-561D-5648-2442C039E040}"/>
                </a:ext>
              </a:extLst>
            </p:cNvPr>
            <p:cNvSpPr/>
            <p:nvPr/>
          </p:nvSpPr>
          <p:spPr>
            <a:xfrm>
              <a:off x="3659450" y="4354400"/>
              <a:ext cx="15875" cy="29200"/>
            </a:xfrm>
            <a:custGeom>
              <a:avLst/>
              <a:gdLst/>
              <a:ahLst/>
              <a:cxnLst/>
              <a:rect l="l" t="t" r="r" b="b"/>
              <a:pathLst>
                <a:path w="635" h="1168" extrusionOk="0">
                  <a:moveTo>
                    <a:pt x="634" y="0"/>
                  </a:moveTo>
                  <a:cubicBezTo>
                    <a:pt x="568" y="367"/>
                    <a:pt x="334" y="701"/>
                    <a:pt x="1" y="834"/>
                  </a:cubicBezTo>
                  <a:lnTo>
                    <a:pt x="568" y="1168"/>
                  </a:lnTo>
                  <a:cubicBezTo>
                    <a:pt x="601" y="1034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498;p75">
              <a:extLst>
                <a:ext uri="{FF2B5EF4-FFF2-40B4-BE49-F238E27FC236}">
                  <a16:creationId xmlns:a16="http://schemas.microsoft.com/office/drawing/2014/main" id="{244B3262-4A08-8CF8-D816-97D14D88DB18}"/>
                </a:ext>
              </a:extLst>
            </p:cNvPr>
            <p:cNvSpPr/>
            <p:nvPr/>
          </p:nvSpPr>
          <p:spPr>
            <a:xfrm>
              <a:off x="3464300" y="4281000"/>
              <a:ext cx="216025" cy="121775"/>
            </a:xfrm>
            <a:custGeom>
              <a:avLst/>
              <a:gdLst/>
              <a:ahLst/>
              <a:cxnLst/>
              <a:rect l="l" t="t" r="r" b="b"/>
              <a:pathLst>
                <a:path w="8641" h="4871" extrusionOk="0">
                  <a:moveTo>
                    <a:pt x="1135" y="1"/>
                  </a:moveTo>
                  <a:lnTo>
                    <a:pt x="1" y="668"/>
                  </a:lnTo>
                  <a:lnTo>
                    <a:pt x="835" y="1135"/>
                  </a:lnTo>
                  <a:cubicBezTo>
                    <a:pt x="468" y="1335"/>
                    <a:pt x="268" y="1702"/>
                    <a:pt x="201" y="2102"/>
                  </a:cubicBezTo>
                  <a:cubicBezTo>
                    <a:pt x="201" y="2402"/>
                    <a:pt x="468" y="2736"/>
                    <a:pt x="935" y="3003"/>
                  </a:cubicBezTo>
                  <a:cubicBezTo>
                    <a:pt x="1457" y="3304"/>
                    <a:pt x="1980" y="3417"/>
                    <a:pt x="2488" y="3417"/>
                  </a:cubicBezTo>
                  <a:cubicBezTo>
                    <a:pt x="3051" y="3417"/>
                    <a:pt x="3596" y="3278"/>
                    <a:pt x="4104" y="3103"/>
                  </a:cubicBezTo>
                  <a:cubicBezTo>
                    <a:pt x="4779" y="2886"/>
                    <a:pt x="5314" y="2652"/>
                    <a:pt x="5761" y="2652"/>
                  </a:cubicBezTo>
                  <a:cubicBezTo>
                    <a:pt x="5932" y="2652"/>
                    <a:pt x="6091" y="2686"/>
                    <a:pt x="6239" y="2769"/>
                  </a:cubicBezTo>
                  <a:cubicBezTo>
                    <a:pt x="6572" y="2970"/>
                    <a:pt x="6472" y="3170"/>
                    <a:pt x="6105" y="3403"/>
                  </a:cubicBezTo>
                  <a:cubicBezTo>
                    <a:pt x="5819" y="3556"/>
                    <a:pt x="5512" y="3632"/>
                    <a:pt x="5207" y="3632"/>
                  </a:cubicBezTo>
                  <a:cubicBezTo>
                    <a:pt x="4979" y="3632"/>
                    <a:pt x="4752" y="3589"/>
                    <a:pt x="4538" y="3503"/>
                  </a:cubicBezTo>
                  <a:lnTo>
                    <a:pt x="3470" y="4537"/>
                  </a:lnTo>
                  <a:cubicBezTo>
                    <a:pt x="3637" y="4604"/>
                    <a:pt x="3837" y="4671"/>
                    <a:pt x="4037" y="4737"/>
                  </a:cubicBezTo>
                  <a:cubicBezTo>
                    <a:pt x="4371" y="4804"/>
                    <a:pt x="4738" y="4804"/>
                    <a:pt x="5071" y="4804"/>
                  </a:cubicBezTo>
                  <a:cubicBezTo>
                    <a:pt x="5638" y="4771"/>
                    <a:pt x="6172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37"/>
                  </a:lnTo>
                  <a:lnTo>
                    <a:pt x="7807" y="3770"/>
                  </a:lnTo>
                  <a:cubicBezTo>
                    <a:pt x="8207" y="3603"/>
                    <a:pt x="8440" y="3203"/>
                    <a:pt x="8440" y="2803"/>
                  </a:cubicBezTo>
                  <a:cubicBezTo>
                    <a:pt x="8440" y="2769"/>
                    <a:pt x="8440" y="2736"/>
                    <a:pt x="8440" y="2703"/>
                  </a:cubicBezTo>
                  <a:cubicBezTo>
                    <a:pt x="8440" y="2402"/>
                    <a:pt x="8207" y="2102"/>
                    <a:pt x="7740" y="1835"/>
                  </a:cubicBezTo>
                  <a:cubicBezTo>
                    <a:pt x="7273" y="1569"/>
                    <a:pt x="6772" y="1435"/>
                    <a:pt x="6239" y="1435"/>
                  </a:cubicBezTo>
                  <a:lnTo>
                    <a:pt x="5672" y="1435"/>
                  </a:lnTo>
                  <a:cubicBezTo>
                    <a:pt x="5438" y="1468"/>
                    <a:pt x="5205" y="1535"/>
                    <a:pt x="4971" y="1602"/>
                  </a:cubicBezTo>
                  <a:lnTo>
                    <a:pt x="4604" y="1702"/>
                  </a:lnTo>
                  <a:lnTo>
                    <a:pt x="4137" y="1835"/>
                  </a:lnTo>
                  <a:lnTo>
                    <a:pt x="3970" y="1902"/>
                  </a:lnTo>
                  <a:cubicBezTo>
                    <a:pt x="3637" y="2036"/>
                    <a:pt x="3303" y="2136"/>
                    <a:pt x="2970" y="2202"/>
                  </a:cubicBezTo>
                  <a:cubicBezTo>
                    <a:pt x="2903" y="2219"/>
                    <a:pt x="2836" y="2227"/>
                    <a:pt x="2770" y="2227"/>
                  </a:cubicBezTo>
                  <a:cubicBezTo>
                    <a:pt x="2703" y="2227"/>
                    <a:pt x="2636" y="2219"/>
                    <a:pt x="2569" y="2202"/>
                  </a:cubicBezTo>
                  <a:cubicBezTo>
                    <a:pt x="2469" y="2169"/>
                    <a:pt x="2403" y="2136"/>
                    <a:pt x="2369" y="2102"/>
                  </a:cubicBezTo>
                  <a:cubicBezTo>
                    <a:pt x="2102" y="1969"/>
                    <a:pt x="2069" y="1735"/>
                    <a:pt x="2536" y="1468"/>
                  </a:cubicBezTo>
                  <a:cubicBezTo>
                    <a:pt x="2799" y="1307"/>
                    <a:pt x="3098" y="1219"/>
                    <a:pt x="3397" y="1219"/>
                  </a:cubicBezTo>
                  <a:cubicBezTo>
                    <a:pt x="3592" y="1219"/>
                    <a:pt x="3786" y="1256"/>
                    <a:pt x="3970" y="1335"/>
                  </a:cubicBezTo>
                  <a:lnTo>
                    <a:pt x="4971" y="301"/>
                  </a:lnTo>
                  <a:cubicBezTo>
                    <a:pt x="4554" y="176"/>
                    <a:pt x="4125" y="114"/>
                    <a:pt x="3699" y="114"/>
                  </a:cubicBezTo>
                  <a:cubicBezTo>
                    <a:pt x="3103" y="114"/>
                    <a:pt x="2514" y="234"/>
                    <a:pt x="1969" y="46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499;p75">
              <a:extLst>
                <a:ext uri="{FF2B5EF4-FFF2-40B4-BE49-F238E27FC236}">
                  <a16:creationId xmlns:a16="http://schemas.microsoft.com/office/drawing/2014/main" id="{EF679A31-635F-9E39-45D6-5E1B96F341A2}"/>
                </a:ext>
              </a:extLst>
            </p:cNvPr>
            <p:cNvSpPr/>
            <p:nvPr/>
          </p:nvSpPr>
          <p:spPr>
            <a:xfrm>
              <a:off x="3631100" y="4391925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0" y="0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500;p75">
              <a:extLst>
                <a:ext uri="{FF2B5EF4-FFF2-40B4-BE49-F238E27FC236}">
                  <a16:creationId xmlns:a16="http://schemas.microsoft.com/office/drawing/2014/main" id="{C4C22CCA-C027-A1A9-A9EC-3808FF4D233D}"/>
                </a:ext>
              </a:extLst>
            </p:cNvPr>
            <p:cNvSpPr/>
            <p:nvPr/>
          </p:nvSpPr>
          <p:spPr>
            <a:xfrm>
              <a:off x="3631100" y="4391925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0" y="0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501;p75">
              <a:extLst>
                <a:ext uri="{FF2B5EF4-FFF2-40B4-BE49-F238E27FC236}">
                  <a16:creationId xmlns:a16="http://schemas.microsoft.com/office/drawing/2014/main" id="{FE2298CB-7693-83B3-930E-A0E388EA0278}"/>
                </a:ext>
              </a:extLst>
            </p:cNvPr>
            <p:cNvSpPr/>
            <p:nvPr/>
          </p:nvSpPr>
          <p:spPr>
            <a:xfrm>
              <a:off x="3464300" y="4281850"/>
              <a:ext cx="49250" cy="15850"/>
            </a:xfrm>
            <a:custGeom>
              <a:avLst/>
              <a:gdLst/>
              <a:ahLst/>
              <a:cxnLst/>
              <a:rect l="l" t="t" r="r" b="b"/>
              <a:pathLst>
                <a:path w="1970" h="634" extrusionOk="0">
                  <a:moveTo>
                    <a:pt x="1135" y="0"/>
                  </a:moveTo>
                  <a:lnTo>
                    <a:pt x="1" y="634"/>
                  </a:lnTo>
                  <a:lnTo>
                    <a:pt x="1135" y="134"/>
                  </a:lnTo>
                  <a:lnTo>
                    <a:pt x="1969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502;p75">
              <a:extLst>
                <a:ext uri="{FF2B5EF4-FFF2-40B4-BE49-F238E27FC236}">
                  <a16:creationId xmlns:a16="http://schemas.microsoft.com/office/drawing/2014/main" id="{BAABD04F-D41F-47C7-3A1D-30CD434CA426}"/>
                </a:ext>
              </a:extLst>
            </p:cNvPr>
            <p:cNvSpPr/>
            <p:nvPr/>
          </p:nvSpPr>
          <p:spPr>
            <a:xfrm>
              <a:off x="3527700" y="4289350"/>
              <a:ext cx="60900" cy="29200"/>
            </a:xfrm>
            <a:custGeom>
              <a:avLst/>
              <a:gdLst/>
              <a:ahLst/>
              <a:cxnLst/>
              <a:rect l="l" t="t" r="r" b="b"/>
              <a:pathLst>
                <a:path w="2436" h="1168" extrusionOk="0">
                  <a:moveTo>
                    <a:pt x="2435" y="0"/>
                  </a:moveTo>
                  <a:lnTo>
                    <a:pt x="1434" y="901"/>
                  </a:lnTo>
                  <a:cubicBezTo>
                    <a:pt x="1275" y="848"/>
                    <a:pt x="1112" y="822"/>
                    <a:pt x="951" y="822"/>
                  </a:cubicBezTo>
                  <a:cubicBezTo>
                    <a:pt x="607" y="822"/>
                    <a:pt x="273" y="941"/>
                    <a:pt x="0" y="1168"/>
                  </a:cubicBezTo>
                  <a:cubicBezTo>
                    <a:pt x="264" y="985"/>
                    <a:pt x="565" y="901"/>
                    <a:pt x="866" y="901"/>
                  </a:cubicBezTo>
                  <a:cubicBezTo>
                    <a:pt x="1059" y="901"/>
                    <a:pt x="1252" y="936"/>
                    <a:pt x="1434" y="1001"/>
                  </a:cubicBezTo>
                  <a:lnTo>
                    <a:pt x="24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503;p75">
              <a:extLst>
                <a:ext uri="{FF2B5EF4-FFF2-40B4-BE49-F238E27FC236}">
                  <a16:creationId xmlns:a16="http://schemas.microsoft.com/office/drawing/2014/main" id="{6109677B-A388-F8D3-3881-05CAF51CA908}"/>
                </a:ext>
              </a:extLst>
            </p:cNvPr>
            <p:cNvSpPr/>
            <p:nvPr/>
          </p:nvSpPr>
          <p:spPr>
            <a:xfrm>
              <a:off x="3551050" y="4368575"/>
              <a:ext cx="40050" cy="33375"/>
            </a:xfrm>
            <a:custGeom>
              <a:avLst/>
              <a:gdLst/>
              <a:ahLst/>
              <a:cxnLst/>
              <a:rect l="l" t="t" r="r" b="b"/>
              <a:pathLst>
                <a:path w="1602" h="1335" extrusionOk="0">
                  <a:moveTo>
                    <a:pt x="1068" y="0"/>
                  </a:moveTo>
                  <a:lnTo>
                    <a:pt x="0" y="1068"/>
                  </a:lnTo>
                  <a:cubicBezTo>
                    <a:pt x="167" y="1134"/>
                    <a:pt x="367" y="1201"/>
                    <a:pt x="567" y="1234"/>
                  </a:cubicBezTo>
                  <a:cubicBezTo>
                    <a:pt x="901" y="1301"/>
                    <a:pt x="1268" y="1335"/>
                    <a:pt x="1601" y="1335"/>
                  </a:cubicBezTo>
                  <a:cubicBezTo>
                    <a:pt x="1101" y="1335"/>
                    <a:pt x="601" y="1234"/>
                    <a:pt x="167" y="10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504;p75">
              <a:extLst>
                <a:ext uri="{FF2B5EF4-FFF2-40B4-BE49-F238E27FC236}">
                  <a16:creationId xmlns:a16="http://schemas.microsoft.com/office/drawing/2014/main" id="{16C198B9-4D1A-4D36-91E6-7D75085FAC0A}"/>
                </a:ext>
              </a:extLst>
            </p:cNvPr>
            <p:cNvSpPr/>
            <p:nvPr/>
          </p:nvSpPr>
          <p:spPr>
            <a:xfrm>
              <a:off x="3631100" y="438775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968" y="0"/>
                  </a:moveTo>
                  <a:lnTo>
                    <a:pt x="834" y="534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834" y="634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505;p75">
              <a:extLst>
                <a:ext uri="{FF2B5EF4-FFF2-40B4-BE49-F238E27FC236}">
                  <a16:creationId xmlns:a16="http://schemas.microsoft.com/office/drawing/2014/main" id="{A2146B0E-19E9-6C0E-2D36-2DD779887BA5}"/>
                </a:ext>
              </a:extLst>
            </p:cNvPr>
            <p:cNvSpPr/>
            <p:nvPr/>
          </p:nvSpPr>
          <p:spPr>
            <a:xfrm>
              <a:off x="3305875" y="4202625"/>
              <a:ext cx="266050" cy="149300"/>
            </a:xfrm>
            <a:custGeom>
              <a:avLst/>
              <a:gdLst/>
              <a:ahLst/>
              <a:cxnLst/>
              <a:rect l="l" t="t" r="r" b="b"/>
              <a:pathLst>
                <a:path w="10642" h="5972" extrusionOk="0">
                  <a:moveTo>
                    <a:pt x="10641" y="0"/>
                  </a:moveTo>
                  <a:cubicBezTo>
                    <a:pt x="7772" y="0"/>
                    <a:pt x="5037" y="634"/>
                    <a:pt x="3002" y="1835"/>
                  </a:cubicBezTo>
                  <a:cubicBezTo>
                    <a:pt x="1068" y="2936"/>
                    <a:pt x="0" y="4403"/>
                    <a:pt x="0" y="5971"/>
                  </a:cubicBezTo>
                  <a:cubicBezTo>
                    <a:pt x="0" y="5971"/>
                    <a:pt x="100" y="3803"/>
                    <a:pt x="3102" y="1968"/>
                  </a:cubicBezTo>
                  <a:cubicBezTo>
                    <a:pt x="6038" y="167"/>
                    <a:pt x="10641" y="0"/>
                    <a:pt x="1064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506;p75">
              <a:extLst>
                <a:ext uri="{FF2B5EF4-FFF2-40B4-BE49-F238E27FC236}">
                  <a16:creationId xmlns:a16="http://schemas.microsoft.com/office/drawing/2014/main" id="{FA123773-E827-A223-779A-C517B8FE6371}"/>
                </a:ext>
              </a:extLst>
            </p:cNvPr>
            <p:cNvSpPr/>
            <p:nvPr/>
          </p:nvSpPr>
          <p:spPr>
            <a:xfrm>
              <a:off x="3551050" y="4333550"/>
              <a:ext cx="310225" cy="178925"/>
            </a:xfrm>
            <a:custGeom>
              <a:avLst/>
              <a:gdLst/>
              <a:ahLst/>
              <a:cxnLst/>
              <a:rect l="l" t="t" r="r" b="b"/>
              <a:pathLst>
                <a:path w="12409" h="7157" extrusionOk="0">
                  <a:moveTo>
                    <a:pt x="11942" y="0"/>
                  </a:moveTo>
                  <a:cubicBezTo>
                    <a:pt x="11942" y="1"/>
                    <a:pt x="12408" y="3070"/>
                    <a:pt x="8540" y="5171"/>
                  </a:cubicBezTo>
                  <a:cubicBezTo>
                    <a:pt x="5042" y="7056"/>
                    <a:pt x="823" y="7139"/>
                    <a:pt x="106" y="7139"/>
                  </a:cubicBezTo>
                  <a:cubicBezTo>
                    <a:pt x="37" y="7139"/>
                    <a:pt x="0" y="7139"/>
                    <a:pt x="0" y="7139"/>
                  </a:cubicBezTo>
                  <a:lnTo>
                    <a:pt x="0" y="7139"/>
                  </a:lnTo>
                  <a:cubicBezTo>
                    <a:pt x="284" y="7151"/>
                    <a:pt x="568" y="7157"/>
                    <a:pt x="853" y="7157"/>
                  </a:cubicBezTo>
                  <a:cubicBezTo>
                    <a:pt x="3709" y="7157"/>
                    <a:pt x="6555" y="6545"/>
                    <a:pt x="8740" y="5271"/>
                  </a:cubicBezTo>
                  <a:cubicBezTo>
                    <a:pt x="11241" y="3836"/>
                    <a:pt x="12309" y="1868"/>
                    <a:pt x="119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507;p75">
              <a:extLst>
                <a:ext uri="{FF2B5EF4-FFF2-40B4-BE49-F238E27FC236}">
                  <a16:creationId xmlns:a16="http://schemas.microsoft.com/office/drawing/2014/main" id="{316F6CFC-46AA-69D6-C6FD-2EF93CA51733}"/>
                </a:ext>
              </a:extLst>
            </p:cNvPr>
            <p:cNvSpPr/>
            <p:nvPr/>
          </p:nvSpPr>
          <p:spPr>
            <a:xfrm>
              <a:off x="3310025" y="4164875"/>
              <a:ext cx="557100" cy="321500"/>
            </a:xfrm>
            <a:custGeom>
              <a:avLst/>
              <a:gdLst/>
              <a:ahLst/>
              <a:cxnLst/>
              <a:rect l="l" t="t" r="r" b="b"/>
              <a:pathLst>
                <a:path w="22284" h="12860" extrusionOk="0">
                  <a:moveTo>
                    <a:pt x="11159" y="1"/>
                  </a:moveTo>
                  <a:cubicBezTo>
                    <a:pt x="8307" y="1"/>
                    <a:pt x="5455" y="626"/>
                    <a:pt x="3270" y="1877"/>
                  </a:cubicBezTo>
                  <a:cubicBezTo>
                    <a:pt x="2169" y="2444"/>
                    <a:pt x="1268" y="3311"/>
                    <a:pt x="601" y="4346"/>
                  </a:cubicBezTo>
                  <a:lnTo>
                    <a:pt x="1" y="4346"/>
                  </a:lnTo>
                  <a:lnTo>
                    <a:pt x="1" y="6614"/>
                  </a:lnTo>
                  <a:cubicBezTo>
                    <a:pt x="68" y="8182"/>
                    <a:pt x="1168" y="9749"/>
                    <a:pt x="3270" y="10984"/>
                  </a:cubicBezTo>
                  <a:cubicBezTo>
                    <a:pt x="5438" y="12235"/>
                    <a:pt x="8290" y="12860"/>
                    <a:pt x="11146" y="12860"/>
                  </a:cubicBezTo>
                  <a:cubicBezTo>
                    <a:pt x="14003" y="12860"/>
                    <a:pt x="16863" y="12235"/>
                    <a:pt x="19048" y="10984"/>
                  </a:cubicBezTo>
                  <a:cubicBezTo>
                    <a:pt x="21116" y="9783"/>
                    <a:pt x="22217" y="8182"/>
                    <a:pt x="22283" y="6614"/>
                  </a:cubicBezTo>
                  <a:lnTo>
                    <a:pt x="22283" y="4346"/>
                  </a:lnTo>
                  <a:lnTo>
                    <a:pt x="21716" y="4346"/>
                  </a:lnTo>
                  <a:cubicBezTo>
                    <a:pt x="21049" y="3311"/>
                    <a:pt x="20115" y="2444"/>
                    <a:pt x="19048" y="1877"/>
                  </a:cubicBezTo>
                  <a:cubicBezTo>
                    <a:pt x="16863" y="626"/>
                    <a:pt x="14011" y="1"/>
                    <a:pt x="111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508;p75">
              <a:extLst>
                <a:ext uri="{FF2B5EF4-FFF2-40B4-BE49-F238E27FC236}">
                  <a16:creationId xmlns:a16="http://schemas.microsoft.com/office/drawing/2014/main" id="{D3061A76-7EA7-6B16-48AE-046BECBBB69F}"/>
                </a:ext>
              </a:extLst>
            </p:cNvPr>
            <p:cNvSpPr/>
            <p:nvPr/>
          </p:nvSpPr>
          <p:spPr>
            <a:xfrm>
              <a:off x="3310025" y="4164875"/>
              <a:ext cx="557100" cy="321500"/>
            </a:xfrm>
            <a:custGeom>
              <a:avLst/>
              <a:gdLst/>
              <a:ahLst/>
              <a:cxnLst/>
              <a:rect l="l" t="t" r="r" b="b"/>
              <a:pathLst>
                <a:path w="22284" h="12860" extrusionOk="0">
                  <a:moveTo>
                    <a:pt x="11159" y="1"/>
                  </a:moveTo>
                  <a:cubicBezTo>
                    <a:pt x="8307" y="1"/>
                    <a:pt x="5455" y="626"/>
                    <a:pt x="3270" y="1877"/>
                  </a:cubicBezTo>
                  <a:cubicBezTo>
                    <a:pt x="2169" y="2444"/>
                    <a:pt x="1268" y="3311"/>
                    <a:pt x="601" y="4346"/>
                  </a:cubicBezTo>
                  <a:lnTo>
                    <a:pt x="1" y="4346"/>
                  </a:lnTo>
                  <a:lnTo>
                    <a:pt x="1" y="6614"/>
                  </a:lnTo>
                  <a:cubicBezTo>
                    <a:pt x="68" y="8182"/>
                    <a:pt x="1168" y="9749"/>
                    <a:pt x="3270" y="10984"/>
                  </a:cubicBezTo>
                  <a:cubicBezTo>
                    <a:pt x="5438" y="12235"/>
                    <a:pt x="8290" y="12860"/>
                    <a:pt x="11146" y="12860"/>
                  </a:cubicBezTo>
                  <a:cubicBezTo>
                    <a:pt x="14003" y="12860"/>
                    <a:pt x="16863" y="12235"/>
                    <a:pt x="19048" y="10984"/>
                  </a:cubicBezTo>
                  <a:cubicBezTo>
                    <a:pt x="21116" y="9783"/>
                    <a:pt x="22217" y="8182"/>
                    <a:pt x="22283" y="6614"/>
                  </a:cubicBezTo>
                  <a:lnTo>
                    <a:pt x="22283" y="4346"/>
                  </a:lnTo>
                  <a:lnTo>
                    <a:pt x="21716" y="4346"/>
                  </a:lnTo>
                  <a:cubicBezTo>
                    <a:pt x="21049" y="3311"/>
                    <a:pt x="20115" y="2444"/>
                    <a:pt x="19048" y="1877"/>
                  </a:cubicBezTo>
                  <a:cubicBezTo>
                    <a:pt x="16863" y="626"/>
                    <a:pt x="14011" y="1"/>
                    <a:pt x="11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509;p75">
              <a:extLst>
                <a:ext uri="{FF2B5EF4-FFF2-40B4-BE49-F238E27FC236}">
                  <a16:creationId xmlns:a16="http://schemas.microsoft.com/office/drawing/2014/main" id="{FF2FA025-D571-5C0F-5A53-36D902D62F96}"/>
                </a:ext>
              </a:extLst>
            </p:cNvPr>
            <p:cNvSpPr/>
            <p:nvPr/>
          </p:nvSpPr>
          <p:spPr>
            <a:xfrm>
              <a:off x="3310025" y="4164250"/>
              <a:ext cx="278575" cy="321925"/>
            </a:xfrm>
            <a:custGeom>
              <a:avLst/>
              <a:gdLst/>
              <a:ahLst/>
              <a:cxnLst/>
              <a:rect l="l" t="t" r="r" b="b"/>
              <a:pathLst>
                <a:path w="11143" h="12877" extrusionOk="0">
                  <a:moveTo>
                    <a:pt x="11142" y="1"/>
                  </a:moveTo>
                  <a:cubicBezTo>
                    <a:pt x="8307" y="1"/>
                    <a:pt x="5438" y="635"/>
                    <a:pt x="3270" y="1902"/>
                  </a:cubicBezTo>
                  <a:cubicBezTo>
                    <a:pt x="2169" y="2469"/>
                    <a:pt x="1268" y="3336"/>
                    <a:pt x="601" y="4371"/>
                  </a:cubicBezTo>
                  <a:lnTo>
                    <a:pt x="1" y="4371"/>
                  </a:lnTo>
                  <a:lnTo>
                    <a:pt x="1" y="6639"/>
                  </a:lnTo>
                  <a:cubicBezTo>
                    <a:pt x="68" y="8207"/>
                    <a:pt x="1168" y="9774"/>
                    <a:pt x="3270" y="11009"/>
                  </a:cubicBezTo>
                  <a:cubicBezTo>
                    <a:pt x="5438" y="12243"/>
                    <a:pt x="8307" y="12877"/>
                    <a:pt x="11142" y="12877"/>
                  </a:cubicBezTo>
                  <a:lnTo>
                    <a:pt x="111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510;p75">
              <a:extLst>
                <a:ext uri="{FF2B5EF4-FFF2-40B4-BE49-F238E27FC236}">
                  <a16:creationId xmlns:a16="http://schemas.microsoft.com/office/drawing/2014/main" id="{D142E901-3AE5-303D-91C8-E176780024B3}"/>
                </a:ext>
              </a:extLst>
            </p:cNvPr>
            <p:cNvSpPr/>
            <p:nvPr/>
          </p:nvSpPr>
          <p:spPr>
            <a:xfrm>
              <a:off x="3310025" y="4190950"/>
              <a:ext cx="126800" cy="269375"/>
            </a:xfrm>
            <a:custGeom>
              <a:avLst/>
              <a:gdLst/>
              <a:ahLst/>
              <a:cxnLst/>
              <a:rect l="l" t="t" r="r" b="b"/>
              <a:pathLst>
                <a:path w="5072" h="10775" extrusionOk="0">
                  <a:moveTo>
                    <a:pt x="5071" y="0"/>
                  </a:moveTo>
                  <a:lnTo>
                    <a:pt x="5071" y="0"/>
                  </a:lnTo>
                  <a:cubicBezTo>
                    <a:pt x="4437" y="200"/>
                    <a:pt x="3837" y="501"/>
                    <a:pt x="3270" y="834"/>
                  </a:cubicBezTo>
                  <a:cubicBezTo>
                    <a:pt x="2169" y="1401"/>
                    <a:pt x="1268" y="2235"/>
                    <a:pt x="601" y="3269"/>
                  </a:cubicBezTo>
                  <a:lnTo>
                    <a:pt x="1" y="3269"/>
                  </a:lnTo>
                  <a:lnTo>
                    <a:pt x="1" y="5571"/>
                  </a:lnTo>
                  <a:cubicBezTo>
                    <a:pt x="68" y="7139"/>
                    <a:pt x="1168" y="8706"/>
                    <a:pt x="3270" y="9941"/>
                  </a:cubicBezTo>
                  <a:cubicBezTo>
                    <a:pt x="3837" y="10241"/>
                    <a:pt x="4437" y="10541"/>
                    <a:pt x="5038" y="10775"/>
                  </a:cubicBezTo>
                  <a:lnTo>
                    <a:pt x="50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511;p75">
              <a:extLst>
                <a:ext uri="{FF2B5EF4-FFF2-40B4-BE49-F238E27FC236}">
                  <a16:creationId xmlns:a16="http://schemas.microsoft.com/office/drawing/2014/main" id="{B7707593-B097-87A6-7AF3-15FBD6D38620}"/>
                </a:ext>
              </a:extLst>
            </p:cNvPr>
            <p:cNvSpPr/>
            <p:nvPr/>
          </p:nvSpPr>
          <p:spPr>
            <a:xfrm>
              <a:off x="3741175" y="4190950"/>
              <a:ext cx="126775" cy="269375"/>
            </a:xfrm>
            <a:custGeom>
              <a:avLst/>
              <a:gdLst/>
              <a:ahLst/>
              <a:cxnLst/>
              <a:rect l="l" t="t" r="r" b="b"/>
              <a:pathLst>
                <a:path w="5071" h="10775" extrusionOk="0">
                  <a:moveTo>
                    <a:pt x="1" y="0"/>
                  </a:moveTo>
                  <a:lnTo>
                    <a:pt x="1" y="10775"/>
                  </a:lnTo>
                  <a:cubicBezTo>
                    <a:pt x="634" y="10541"/>
                    <a:pt x="1235" y="10241"/>
                    <a:pt x="1802" y="9941"/>
                  </a:cubicBezTo>
                  <a:cubicBezTo>
                    <a:pt x="3903" y="8706"/>
                    <a:pt x="4971" y="7139"/>
                    <a:pt x="5071" y="5571"/>
                  </a:cubicBezTo>
                  <a:lnTo>
                    <a:pt x="5071" y="3269"/>
                  </a:lnTo>
                  <a:lnTo>
                    <a:pt x="4470" y="3269"/>
                  </a:lnTo>
                  <a:cubicBezTo>
                    <a:pt x="3803" y="2235"/>
                    <a:pt x="2869" y="1401"/>
                    <a:pt x="1802" y="834"/>
                  </a:cubicBezTo>
                  <a:cubicBezTo>
                    <a:pt x="1235" y="501"/>
                    <a:pt x="634" y="200"/>
                    <a:pt x="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512;p75">
              <a:extLst>
                <a:ext uri="{FF2B5EF4-FFF2-40B4-BE49-F238E27FC236}">
                  <a16:creationId xmlns:a16="http://schemas.microsoft.com/office/drawing/2014/main" id="{726373A5-141F-A526-9F0F-8A00CDED052E}"/>
                </a:ext>
              </a:extLst>
            </p:cNvPr>
            <p:cNvSpPr/>
            <p:nvPr/>
          </p:nvSpPr>
          <p:spPr>
            <a:xfrm>
              <a:off x="3282525" y="4112350"/>
              <a:ext cx="612125" cy="321800"/>
            </a:xfrm>
            <a:custGeom>
              <a:avLst/>
              <a:gdLst/>
              <a:ahLst/>
              <a:cxnLst/>
              <a:rect l="l" t="t" r="r" b="b"/>
              <a:pathLst>
                <a:path w="24485" h="12872" extrusionOk="0">
                  <a:moveTo>
                    <a:pt x="12246" y="0"/>
                  </a:moveTo>
                  <a:cubicBezTo>
                    <a:pt x="9390" y="0"/>
                    <a:pt x="6538" y="626"/>
                    <a:pt x="4370" y="1877"/>
                  </a:cubicBezTo>
                  <a:cubicBezTo>
                    <a:pt x="0" y="4378"/>
                    <a:pt x="0" y="8481"/>
                    <a:pt x="4370" y="10983"/>
                  </a:cubicBezTo>
                  <a:cubicBezTo>
                    <a:pt x="6531" y="12247"/>
                    <a:pt x="9371" y="12872"/>
                    <a:pt x="12218" y="12872"/>
                  </a:cubicBezTo>
                  <a:cubicBezTo>
                    <a:pt x="15084" y="12872"/>
                    <a:pt x="17956" y="12238"/>
                    <a:pt x="20148" y="10983"/>
                  </a:cubicBezTo>
                  <a:cubicBezTo>
                    <a:pt x="24484" y="8481"/>
                    <a:pt x="24484" y="4412"/>
                    <a:pt x="20148" y="1877"/>
                  </a:cubicBezTo>
                  <a:cubicBezTo>
                    <a:pt x="17963" y="626"/>
                    <a:pt x="15103" y="0"/>
                    <a:pt x="1224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513;p75">
              <a:extLst>
                <a:ext uri="{FF2B5EF4-FFF2-40B4-BE49-F238E27FC236}">
                  <a16:creationId xmlns:a16="http://schemas.microsoft.com/office/drawing/2014/main" id="{3B0BF4F8-C80A-E7E2-3BB4-92E8CF1C70E4}"/>
                </a:ext>
              </a:extLst>
            </p:cNvPr>
            <p:cNvSpPr/>
            <p:nvPr/>
          </p:nvSpPr>
          <p:spPr>
            <a:xfrm>
              <a:off x="3282525" y="4112350"/>
              <a:ext cx="612125" cy="321800"/>
            </a:xfrm>
            <a:custGeom>
              <a:avLst/>
              <a:gdLst/>
              <a:ahLst/>
              <a:cxnLst/>
              <a:rect l="l" t="t" r="r" b="b"/>
              <a:pathLst>
                <a:path w="24485" h="12872" extrusionOk="0">
                  <a:moveTo>
                    <a:pt x="12246" y="0"/>
                  </a:moveTo>
                  <a:cubicBezTo>
                    <a:pt x="9390" y="0"/>
                    <a:pt x="6538" y="626"/>
                    <a:pt x="4370" y="1877"/>
                  </a:cubicBezTo>
                  <a:cubicBezTo>
                    <a:pt x="0" y="4378"/>
                    <a:pt x="0" y="8481"/>
                    <a:pt x="4370" y="10983"/>
                  </a:cubicBezTo>
                  <a:cubicBezTo>
                    <a:pt x="6531" y="12247"/>
                    <a:pt x="9371" y="12872"/>
                    <a:pt x="12218" y="12872"/>
                  </a:cubicBezTo>
                  <a:cubicBezTo>
                    <a:pt x="15084" y="12872"/>
                    <a:pt x="17956" y="12238"/>
                    <a:pt x="20148" y="10983"/>
                  </a:cubicBezTo>
                  <a:cubicBezTo>
                    <a:pt x="24484" y="8481"/>
                    <a:pt x="24484" y="4412"/>
                    <a:pt x="20148" y="1877"/>
                  </a:cubicBezTo>
                  <a:cubicBezTo>
                    <a:pt x="17963" y="626"/>
                    <a:pt x="15103" y="0"/>
                    <a:pt x="12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514;p75">
              <a:extLst>
                <a:ext uri="{FF2B5EF4-FFF2-40B4-BE49-F238E27FC236}">
                  <a16:creationId xmlns:a16="http://schemas.microsoft.com/office/drawing/2014/main" id="{74CCF75E-9C5D-E318-040D-3E4AB3EF154C}"/>
                </a:ext>
              </a:extLst>
            </p:cNvPr>
            <p:cNvSpPr/>
            <p:nvPr/>
          </p:nvSpPr>
          <p:spPr>
            <a:xfrm>
              <a:off x="3404275" y="4173425"/>
              <a:ext cx="369450" cy="199350"/>
            </a:xfrm>
            <a:custGeom>
              <a:avLst/>
              <a:gdLst/>
              <a:ahLst/>
              <a:cxnLst/>
              <a:rect l="l" t="t" r="r" b="b"/>
              <a:pathLst>
                <a:path w="14778" h="7974" extrusionOk="0">
                  <a:moveTo>
                    <a:pt x="7372" y="1"/>
                  </a:moveTo>
                  <a:cubicBezTo>
                    <a:pt x="5621" y="1"/>
                    <a:pt x="3870" y="368"/>
                    <a:pt x="2235" y="1101"/>
                  </a:cubicBezTo>
                  <a:cubicBezTo>
                    <a:pt x="801" y="1869"/>
                    <a:pt x="0" y="2869"/>
                    <a:pt x="0" y="4004"/>
                  </a:cubicBezTo>
                  <a:cubicBezTo>
                    <a:pt x="0" y="5104"/>
                    <a:pt x="767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4"/>
                  </a:cubicBezTo>
                  <a:cubicBezTo>
                    <a:pt x="14777" y="2869"/>
                    <a:pt x="13977" y="1869"/>
                    <a:pt x="12509" y="1101"/>
                  </a:cubicBezTo>
                  <a:cubicBezTo>
                    <a:pt x="10875" y="368"/>
                    <a:pt x="9123" y="1"/>
                    <a:pt x="7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515;p75">
              <a:extLst>
                <a:ext uri="{FF2B5EF4-FFF2-40B4-BE49-F238E27FC236}">
                  <a16:creationId xmlns:a16="http://schemas.microsoft.com/office/drawing/2014/main" id="{9BBCC6BB-C639-6E23-8E4E-0CBC41254A16}"/>
                </a:ext>
              </a:extLst>
            </p:cNvPr>
            <p:cNvSpPr/>
            <p:nvPr/>
          </p:nvSpPr>
          <p:spPr>
            <a:xfrm>
              <a:off x="3404275" y="4173425"/>
              <a:ext cx="369450" cy="199350"/>
            </a:xfrm>
            <a:custGeom>
              <a:avLst/>
              <a:gdLst/>
              <a:ahLst/>
              <a:cxnLst/>
              <a:rect l="l" t="t" r="r" b="b"/>
              <a:pathLst>
                <a:path w="14778" h="7974" extrusionOk="0">
                  <a:moveTo>
                    <a:pt x="7372" y="1"/>
                  </a:moveTo>
                  <a:cubicBezTo>
                    <a:pt x="5621" y="1"/>
                    <a:pt x="3870" y="368"/>
                    <a:pt x="2235" y="1101"/>
                  </a:cubicBezTo>
                  <a:cubicBezTo>
                    <a:pt x="801" y="1869"/>
                    <a:pt x="0" y="2869"/>
                    <a:pt x="0" y="4004"/>
                  </a:cubicBezTo>
                  <a:cubicBezTo>
                    <a:pt x="0" y="5104"/>
                    <a:pt x="767" y="6138"/>
                    <a:pt x="2235" y="6872"/>
                  </a:cubicBezTo>
                  <a:cubicBezTo>
                    <a:pt x="3870" y="7606"/>
                    <a:pt x="5621" y="7973"/>
                    <a:pt x="7372" y="7973"/>
                  </a:cubicBezTo>
                  <a:cubicBezTo>
                    <a:pt x="9123" y="7973"/>
                    <a:pt x="10875" y="7606"/>
                    <a:pt x="12509" y="6872"/>
                  </a:cubicBezTo>
                  <a:cubicBezTo>
                    <a:pt x="13977" y="6138"/>
                    <a:pt x="14777" y="5104"/>
                    <a:pt x="14777" y="4004"/>
                  </a:cubicBezTo>
                  <a:cubicBezTo>
                    <a:pt x="14777" y="2869"/>
                    <a:pt x="13977" y="1869"/>
                    <a:pt x="12509" y="1101"/>
                  </a:cubicBezTo>
                  <a:cubicBezTo>
                    <a:pt x="10875" y="368"/>
                    <a:pt x="9123" y="1"/>
                    <a:pt x="73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516;p75">
              <a:extLst>
                <a:ext uri="{FF2B5EF4-FFF2-40B4-BE49-F238E27FC236}">
                  <a16:creationId xmlns:a16="http://schemas.microsoft.com/office/drawing/2014/main" id="{EA4D9CD4-DD2F-7A49-9D8F-8EE623EF6D79}"/>
                </a:ext>
              </a:extLst>
            </p:cNvPr>
            <p:cNvSpPr/>
            <p:nvPr/>
          </p:nvSpPr>
          <p:spPr>
            <a:xfrm>
              <a:off x="3322550" y="4124225"/>
              <a:ext cx="532900" cy="297750"/>
            </a:xfrm>
            <a:custGeom>
              <a:avLst/>
              <a:gdLst/>
              <a:ahLst/>
              <a:cxnLst/>
              <a:rect l="l" t="t" r="r" b="b"/>
              <a:pathLst>
                <a:path w="21316" h="11910" extrusionOk="0">
                  <a:moveTo>
                    <a:pt x="10675" y="1969"/>
                  </a:moveTo>
                  <a:cubicBezTo>
                    <a:pt x="12426" y="1969"/>
                    <a:pt x="14177" y="2336"/>
                    <a:pt x="15812" y="3069"/>
                  </a:cubicBezTo>
                  <a:cubicBezTo>
                    <a:pt x="17246" y="3837"/>
                    <a:pt x="18046" y="4837"/>
                    <a:pt x="18046" y="5972"/>
                  </a:cubicBezTo>
                  <a:cubicBezTo>
                    <a:pt x="18046" y="7072"/>
                    <a:pt x="17246" y="8106"/>
                    <a:pt x="15778" y="8840"/>
                  </a:cubicBezTo>
                  <a:lnTo>
                    <a:pt x="15812" y="8840"/>
                  </a:lnTo>
                  <a:cubicBezTo>
                    <a:pt x="14177" y="9574"/>
                    <a:pt x="12426" y="9941"/>
                    <a:pt x="10675" y="9941"/>
                  </a:cubicBezTo>
                  <a:cubicBezTo>
                    <a:pt x="8923" y="9941"/>
                    <a:pt x="7172" y="9574"/>
                    <a:pt x="5538" y="8840"/>
                  </a:cubicBezTo>
                  <a:cubicBezTo>
                    <a:pt x="4070" y="8106"/>
                    <a:pt x="3269" y="7072"/>
                    <a:pt x="3269" y="5972"/>
                  </a:cubicBezTo>
                  <a:cubicBezTo>
                    <a:pt x="3269" y="4837"/>
                    <a:pt x="4070" y="3837"/>
                    <a:pt x="5538" y="3069"/>
                  </a:cubicBezTo>
                  <a:cubicBezTo>
                    <a:pt x="7172" y="2336"/>
                    <a:pt x="8923" y="1969"/>
                    <a:pt x="10675" y="1969"/>
                  </a:cubicBezTo>
                  <a:close/>
                  <a:moveTo>
                    <a:pt x="10641" y="1"/>
                  </a:moveTo>
                  <a:cubicBezTo>
                    <a:pt x="7739" y="1"/>
                    <a:pt x="5037" y="668"/>
                    <a:pt x="3002" y="1835"/>
                  </a:cubicBezTo>
                  <a:cubicBezTo>
                    <a:pt x="1068" y="2969"/>
                    <a:pt x="0" y="4404"/>
                    <a:pt x="0" y="5972"/>
                  </a:cubicBezTo>
                  <a:cubicBezTo>
                    <a:pt x="0" y="7506"/>
                    <a:pt x="1068" y="8974"/>
                    <a:pt x="3002" y="10108"/>
                  </a:cubicBezTo>
                  <a:cubicBezTo>
                    <a:pt x="5037" y="11275"/>
                    <a:pt x="7739" y="11909"/>
                    <a:pt x="10641" y="11909"/>
                  </a:cubicBezTo>
                  <a:cubicBezTo>
                    <a:pt x="13543" y="11909"/>
                    <a:pt x="16245" y="11275"/>
                    <a:pt x="18280" y="10108"/>
                  </a:cubicBezTo>
                  <a:cubicBezTo>
                    <a:pt x="20248" y="8974"/>
                    <a:pt x="21315" y="7506"/>
                    <a:pt x="21315" y="5972"/>
                  </a:cubicBezTo>
                  <a:cubicBezTo>
                    <a:pt x="21315" y="4437"/>
                    <a:pt x="20248" y="2969"/>
                    <a:pt x="18313" y="1835"/>
                  </a:cubicBezTo>
                  <a:cubicBezTo>
                    <a:pt x="16279" y="668"/>
                    <a:pt x="13543" y="1"/>
                    <a:pt x="106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517;p75">
              <a:extLst>
                <a:ext uri="{FF2B5EF4-FFF2-40B4-BE49-F238E27FC236}">
                  <a16:creationId xmlns:a16="http://schemas.microsoft.com/office/drawing/2014/main" id="{F7B5A417-ACF8-D535-EECE-8A44C0D60180}"/>
                </a:ext>
              </a:extLst>
            </p:cNvPr>
            <p:cNvSpPr/>
            <p:nvPr/>
          </p:nvSpPr>
          <p:spPr>
            <a:xfrm>
              <a:off x="3396775" y="4183025"/>
              <a:ext cx="384450" cy="180150"/>
            </a:xfrm>
            <a:custGeom>
              <a:avLst/>
              <a:gdLst/>
              <a:ahLst/>
              <a:cxnLst/>
              <a:rect l="l" t="t" r="r" b="b"/>
              <a:pathLst>
                <a:path w="15378" h="7206" extrusionOk="0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518;p75">
              <a:extLst>
                <a:ext uri="{FF2B5EF4-FFF2-40B4-BE49-F238E27FC236}">
                  <a16:creationId xmlns:a16="http://schemas.microsoft.com/office/drawing/2014/main" id="{470EB057-D5AA-37B5-2115-1099A53D9349}"/>
                </a:ext>
              </a:extLst>
            </p:cNvPr>
            <p:cNvSpPr/>
            <p:nvPr/>
          </p:nvSpPr>
          <p:spPr>
            <a:xfrm>
              <a:off x="3396775" y="4183025"/>
              <a:ext cx="384450" cy="180150"/>
            </a:xfrm>
            <a:custGeom>
              <a:avLst/>
              <a:gdLst/>
              <a:ahLst/>
              <a:cxnLst/>
              <a:rect l="l" t="t" r="r" b="b"/>
              <a:pathLst>
                <a:path w="15378" h="7206" extrusionOk="0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519;p75">
              <a:extLst>
                <a:ext uri="{FF2B5EF4-FFF2-40B4-BE49-F238E27FC236}">
                  <a16:creationId xmlns:a16="http://schemas.microsoft.com/office/drawing/2014/main" id="{E81F1951-EBA0-3489-AA51-37AF12651312}"/>
                </a:ext>
              </a:extLst>
            </p:cNvPr>
            <p:cNvSpPr/>
            <p:nvPr/>
          </p:nvSpPr>
          <p:spPr>
            <a:xfrm>
              <a:off x="3396775" y="4183025"/>
              <a:ext cx="384450" cy="180150"/>
            </a:xfrm>
            <a:custGeom>
              <a:avLst/>
              <a:gdLst/>
              <a:ahLst/>
              <a:cxnLst/>
              <a:rect l="l" t="t" r="r" b="b"/>
              <a:pathLst>
                <a:path w="15378" h="7206" extrusionOk="0">
                  <a:moveTo>
                    <a:pt x="7689" y="0"/>
                  </a:moveTo>
                  <a:cubicBezTo>
                    <a:pt x="5896" y="0"/>
                    <a:pt x="4103" y="351"/>
                    <a:pt x="2735" y="1051"/>
                  </a:cubicBezTo>
                  <a:cubicBezTo>
                    <a:pt x="0" y="2452"/>
                    <a:pt x="0" y="4754"/>
                    <a:pt x="2735" y="6155"/>
                  </a:cubicBezTo>
                  <a:cubicBezTo>
                    <a:pt x="4103" y="6855"/>
                    <a:pt x="5896" y="7205"/>
                    <a:pt x="7689" y="7205"/>
                  </a:cubicBezTo>
                  <a:cubicBezTo>
                    <a:pt x="9482" y="7205"/>
                    <a:pt x="11275" y="6855"/>
                    <a:pt x="12642" y="6155"/>
                  </a:cubicBezTo>
                  <a:cubicBezTo>
                    <a:pt x="15378" y="4754"/>
                    <a:pt x="15378" y="2452"/>
                    <a:pt x="12642" y="1051"/>
                  </a:cubicBezTo>
                  <a:cubicBezTo>
                    <a:pt x="11275" y="351"/>
                    <a:pt x="9482" y="0"/>
                    <a:pt x="76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520;p75">
              <a:extLst>
                <a:ext uri="{FF2B5EF4-FFF2-40B4-BE49-F238E27FC236}">
                  <a16:creationId xmlns:a16="http://schemas.microsoft.com/office/drawing/2014/main" id="{76F275AA-CBE2-9030-45BC-09B6B3A16206}"/>
                </a:ext>
              </a:extLst>
            </p:cNvPr>
            <p:cNvSpPr/>
            <p:nvPr/>
          </p:nvSpPr>
          <p:spPr>
            <a:xfrm>
              <a:off x="3415100" y="42072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6" y="1"/>
                  </a:moveTo>
                  <a:cubicBezTo>
                    <a:pt x="5163" y="1"/>
                    <a:pt x="3370" y="351"/>
                    <a:pt x="2002" y="1051"/>
                  </a:cubicBezTo>
                  <a:cubicBezTo>
                    <a:pt x="868" y="1618"/>
                    <a:pt x="201" y="2352"/>
                    <a:pt x="1" y="3120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56" y="6272"/>
                  </a:cubicBezTo>
                  <a:cubicBezTo>
                    <a:pt x="8749" y="6272"/>
                    <a:pt x="10542" y="5922"/>
                    <a:pt x="11909" y="5221"/>
                  </a:cubicBezTo>
                  <a:cubicBezTo>
                    <a:pt x="13044" y="4654"/>
                    <a:pt x="13711" y="3920"/>
                    <a:pt x="13911" y="3120"/>
                  </a:cubicBezTo>
                  <a:cubicBezTo>
                    <a:pt x="13711" y="2352"/>
                    <a:pt x="13044" y="1618"/>
                    <a:pt x="11909" y="1051"/>
                  </a:cubicBezTo>
                  <a:cubicBezTo>
                    <a:pt x="10542" y="351"/>
                    <a:pt x="8749" y="1"/>
                    <a:pt x="69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521;p75">
              <a:extLst>
                <a:ext uri="{FF2B5EF4-FFF2-40B4-BE49-F238E27FC236}">
                  <a16:creationId xmlns:a16="http://schemas.microsoft.com/office/drawing/2014/main" id="{F668582D-1CD3-623D-AB6A-63DCB76B7A4F}"/>
                </a:ext>
              </a:extLst>
            </p:cNvPr>
            <p:cNvSpPr/>
            <p:nvPr/>
          </p:nvSpPr>
          <p:spPr>
            <a:xfrm>
              <a:off x="3415100" y="420720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6" y="1"/>
                  </a:moveTo>
                  <a:cubicBezTo>
                    <a:pt x="5163" y="1"/>
                    <a:pt x="3370" y="351"/>
                    <a:pt x="2002" y="1051"/>
                  </a:cubicBezTo>
                  <a:cubicBezTo>
                    <a:pt x="868" y="1618"/>
                    <a:pt x="201" y="2352"/>
                    <a:pt x="1" y="3120"/>
                  </a:cubicBezTo>
                  <a:cubicBezTo>
                    <a:pt x="201" y="3887"/>
                    <a:pt x="868" y="4621"/>
                    <a:pt x="2002" y="5221"/>
                  </a:cubicBezTo>
                  <a:cubicBezTo>
                    <a:pt x="3370" y="5922"/>
                    <a:pt x="5163" y="6272"/>
                    <a:pt x="6956" y="6272"/>
                  </a:cubicBezTo>
                  <a:cubicBezTo>
                    <a:pt x="8749" y="6272"/>
                    <a:pt x="10542" y="5922"/>
                    <a:pt x="11909" y="5221"/>
                  </a:cubicBezTo>
                  <a:cubicBezTo>
                    <a:pt x="13044" y="4654"/>
                    <a:pt x="13711" y="3920"/>
                    <a:pt x="13911" y="3120"/>
                  </a:cubicBezTo>
                  <a:cubicBezTo>
                    <a:pt x="13711" y="2352"/>
                    <a:pt x="13044" y="1618"/>
                    <a:pt x="11909" y="1051"/>
                  </a:cubicBezTo>
                  <a:cubicBezTo>
                    <a:pt x="10542" y="351"/>
                    <a:pt x="8749" y="1"/>
                    <a:pt x="69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522;p75">
              <a:extLst>
                <a:ext uri="{FF2B5EF4-FFF2-40B4-BE49-F238E27FC236}">
                  <a16:creationId xmlns:a16="http://schemas.microsoft.com/office/drawing/2014/main" id="{27B4EC74-9FA2-4E3A-6342-AEEFDA8CBC43}"/>
                </a:ext>
              </a:extLst>
            </p:cNvPr>
            <p:cNvSpPr/>
            <p:nvPr/>
          </p:nvSpPr>
          <p:spPr>
            <a:xfrm>
              <a:off x="3580225" y="4210950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1"/>
                  </a:moveTo>
                  <a:lnTo>
                    <a:pt x="1" y="1001"/>
                  </a:lnTo>
                  <a:lnTo>
                    <a:pt x="1" y="2069"/>
                  </a:lnTo>
                  <a:lnTo>
                    <a:pt x="668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523;p75">
              <a:extLst>
                <a:ext uri="{FF2B5EF4-FFF2-40B4-BE49-F238E27FC236}">
                  <a16:creationId xmlns:a16="http://schemas.microsoft.com/office/drawing/2014/main" id="{DEBED972-080D-D642-2734-23D9DF537F20}"/>
                </a:ext>
              </a:extLst>
            </p:cNvPr>
            <p:cNvSpPr/>
            <p:nvPr/>
          </p:nvSpPr>
          <p:spPr>
            <a:xfrm>
              <a:off x="3580225" y="4210950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1"/>
                  </a:moveTo>
                  <a:lnTo>
                    <a:pt x="1" y="1001"/>
                  </a:lnTo>
                  <a:lnTo>
                    <a:pt x="1" y="2069"/>
                  </a:lnTo>
                  <a:lnTo>
                    <a:pt x="668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524;p75">
              <a:extLst>
                <a:ext uri="{FF2B5EF4-FFF2-40B4-BE49-F238E27FC236}">
                  <a16:creationId xmlns:a16="http://schemas.microsoft.com/office/drawing/2014/main" id="{6487275A-36AD-F196-1BCC-DF5B6D9B44CE}"/>
                </a:ext>
              </a:extLst>
            </p:cNvPr>
            <p:cNvSpPr/>
            <p:nvPr/>
          </p:nvSpPr>
          <p:spPr>
            <a:xfrm>
              <a:off x="3532700" y="4233700"/>
              <a:ext cx="47550" cy="25450"/>
            </a:xfrm>
            <a:custGeom>
              <a:avLst/>
              <a:gdLst/>
              <a:ahLst/>
              <a:cxnLst/>
              <a:rect l="l" t="t" r="r" b="b"/>
              <a:pathLst>
                <a:path w="1902" h="1018" extrusionOk="0">
                  <a:moveTo>
                    <a:pt x="1369" y="1"/>
                  </a:moveTo>
                  <a:cubicBezTo>
                    <a:pt x="1057" y="1"/>
                    <a:pt x="742" y="89"/>
                    <a:pt x="467" y="258"/>
                  </a:cubicBezTo>
                  <a:cubicBezTo>
                    <a:pt x="0" y="558"/>
                    <a:pt x="34" y="759"/>
                    <a:pt x="300" y="925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34" y="1017"/>
                    <a:pt x="701" y="1017"/>
                  </a:cubicBezTo>
                  <a:cubicBezTo>
                    <a:pt x="767" y="1017"/>
                    <a:pt x="834" y="1009"/>
                    <a:pt x="901" y="992"/>
                  </a:cubicBezTo>
                  <a:cubicBezTo>
                    <a:pt x="1234" y="925"/>
                    <a:pt x="1601" y="825"/>
                    <a:pt x="1902" y="725"/>
                  </a:cubicBezTo>
                  <a:lnTo>
                    <a:pt x="1902" y="91"/>
                  </a:lnTo>
                  <a:cubicBezTo>
                    <a:pt x="1730" y="30"/>
                    <a:pt x="1550" y="1"/>
                    <a:pt x="13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525;p75">
              <a:extLst>
                <a:ext uri="{FF2B5EF4-FFF2-40B4-BE49-F238E27FC236}">
                  <a16:creationId xmlns:a16="http://schemas.microsoft.com/office/drawing/2014/main" id="{C8AA5C5B-8308-4F75-7573-A782C554DB0A}"/>
                </a:ext>
              </a:extLst>
            </p:cNvPr>
            <p:cNvSpPr/>
            <p:nvPr/>
          </p:nvSpPr>
          <p:spPr>
            <a:xfrm>
              <a:off x="3532700" y="4233700"/>
              <a:ext cx="47550" cy="25450"/>
            </a:xfrm>
            <a:custGeom>
              <a:avLst/>
              <a:gdLst/>
              <a:ahLst/>
              <a:cxnLst/>
              <a:rect l="l" t="t" r="r" b="b"/>
              <a:pathLst>
                <a:path w="1902" h="1018" extrusionOk="0">
                  <a:moveTo>
                    <a:pt x="1369" y="1"/>
                  </a:moveTo>
                  <a:cubicBezTo>
                    <a:pt x="1057" y="1"/>
                    <a:pt x="742" y="89"/>
                    <a:pt x="467" y="258"/>
                  </a:cubicBezTo>
                  <a:cubicBezTo>
                    <a:pt x="0" y="558"/>
                    <a:pt x="34" y="759"/>
                    <a:pt x="300" y="925"/>
                  </a:cubicBezTo>
                  <a:cubicBezTo>
                    <a:pt x="367" y="959"/>
                    <a:pt x="434" y="959"/>
                    <a:pt x="501" y="992"/>
                  </a:cubicBezTo>
                  <a:cubicBezTo>
                    <a:pt x="567" y="1009"/>
                    <a:pt x="634" y="1017"/>
                    <a:pt x="701" y="1017"/>
                  </a:cubicBezTo>
                  <a:cubicBezTo>
                    <a:pt x="767" y="1017"/>
                    <a:pt x="834" y="1009"/>
                    <a:pt x="901" y="992"/>
                  </a:cubicBezTo>
                  <a:cubicBezTo>
                    <a:pt x="1234" y="925"/>
                    <a:pt x="1601" y="825"/>
                    <a:pt x="1902" y="725"/>
                  </a:cubicBezTo>
                  <a:lnTo>
                    <a:pt x="1902" y="91"/>
                  </a:lnTo>
                  <a:cubicBezTo>
                    <a:pt x="1730" y="30"/>
                    <a:pt x="1550" y="1"/>
                    <a:pt x="13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526;p75">
              <a:extLst>
                <a:ext uri="{FF2B5EF4-FFF2-40B4-BE49-F238E27FC236}">
                  <a16:creationId xmlns:a16="http://schemas.microsoft.com/office/drawing/2014/main" id="{8445687E-4549-D53E-7E58-B814D0DFEAFE}"/>
                </a:ext>
              </a:extLst>
            </p:cNvPr>
            <p:cNvSpPr/>
            <p:nvPr/>
          </p:nvSpPr>
          <p:spPr>
            <a:xfrm>
              <a:off x="3481000" y="4219300"/>
              <a:ext cx="216000" cy="128450"/>
            </a:xfrm>
            <a:custGeom>
              <a:avLst/>
              <a:gdLst/>
              <a:ahLst/>
              <a:cxnLst/>
              <a:rect l="l" t="t" r="r" b="b"/>
              <a:pathLst>
                <a:path w="8640" h="5138" extrusionOk="0">
                  <a:moveTo>
                    <a:pt x="0" y="0"/>
                  </a:moveTo>
                  <a:lnTo>
                    <a:pt x="0" y="901"/>
                  </a:lnTo>
                  <a:lnTo>
                    <a:pt x="300" y="1068"/>
                  </a:lnTo>
                  <a:lnTo>
                    <a:pt x="200" y="1468"/>
                  </a:lnTo>
                  <a:lnTo>
                    <a:pt x="200" y="2302"/>
                  </a:lnTo>
                  <a:cubicBezTo>
                    <a:pt x="200" y="2636"/>
                    <a:pt x="434" y="2969"/>
                    <a:pt x="967" y="3269"/>
                  </a:cubicBezTo>
                  <a:cubicBezTo>
                    <a:pt x="1440" y="3527"/>
                    <a:pt x="1981" y="3660"/>
                    <a:pt x="2538" y="3660"/>
                  </a:cubicBezTo>
                  <a:cubicBezTo>
                    <a:pt x="2847" y="3660"/>
                    <a:pt x="3160" y="3619"/>
                    <a:pt x="3469" y="3536"/>
                  </a:cubicBezTo>
                  <a:lnTo>
                    <a:pt x="3945" y="3409"/>
                  </a:lnTo>
                  <a:lnTo>
                    <a:pt x="4537" y="2836"/>
                  </a:lnTo>
                  <a:cubicBezTo>
                    <a:pt x="4762" y="2941"/>
                    <a:pt x="5007" y="2992"/>
                    <a:pt x="5252" y="2992"/>
                  </a:cubicBezTo>
                  <a:cubicBezTo>
                    <a:pt x="5551" y="2992"/>
                    <a:pt x="5848" y="2916"/>
                    <a:pt x="6104" y="2769"/>
                  </a:cubicBezTo>
                  <a:cubicBezTo>
                    <a:pt x="6505" y="2535"/>
                    <a:pt x="6605" y="2302"/>
                    <a:pt x="6271" y="2102"/>
                  </a:cubicBezTo>
                  <a:cubicBezTo>
                    <a:pt x="6131" y="2023"/>
                    <a:pt x="5981" y="1990"/>
                    <a:pt x="5820" y="1990"/>
                  </a:cubicBezTo>
                  <a:cubicBezTo>
                    <a:pt x="5368" y="1990"/>
                    <a:pt x="4825" y="2248"/>
                    <a:pt x="4136" y="2469"/>
                  </a:cubicBezTo>
                  <a:cubicBezTo>
                    <a:pt x="3601" y="2629"/>
                    <a:pt x="3047" y="2771"/>
                    <a:pt x="2479" y="2771"/>
                  </a:cubicBezTo>
                  <a:cubicBezTo>
                    <a:pt x="1985" y="2771"/>
                    <a:pt x="1480" y="2664"/>
                    <a:pt x="967" y="2369"/>
                  </a:cubicBezTo>
                  <a:cubicBezTo>
                    <a:pt x="467" y="2068"/>
                    <a:pt x="234" y="1768"/>
                    <a:pt x="234" y="1435"/>
                  </a:cubicBezTo>
                  <a:cubicBezTo>
                    <a:pt x="267" y="1034"/>
                    <a:pt x="500" y="701"/>
                    <a:pt x="834" y="501"/>
                  </a:cubicBezTo>
                  <a:lnTo>
                    <a:pt x="0" y="0"/>
                  </a:lnTo>
                  <a:close/>
                  <a:moveTo>
                    <a:pt x="3970" y="3403"/>
                  </a:moveTo>
                  <a:lnTo>
                    <a:pt x="3945" y="3409"/>
                  </a:lnTo>
                  <a:lnTo>
                    <a:pt x="3436" y="3903"/>
                  </a:lnTo>
                  <a:cubicBezTo>
                    <a:pt x="3447" y="3907"/>
                    <a:pt x="3458" y="3911"/>
                    <a:pt x="3469" y="3914"/>
                  </a:cubicBezTo>
                  <a:lnTo>
                    <a:pt x="3469" y="3914"/>
                  </a:lnTo>
                  <a:lnTo>
                    <a:pt x="3469" y="3903"/>
                  </a:lnTo>
                  <a:lnTo>
                    <a:pt x="3970" y="3403"/>
                  </a:lnTo>
                  <a:close/>
                  <a:moveTo>
                    <a:pt x="8640" y="3603"/>
                  </a:moveTo>
                  <a:lnTo>
                    <a:pt x="7505" y="4237"/>
                  </a:lnTo>
                  <a:lnTo>
                    <a:pt x="6672" y="3770"/>
                  </a:lnTo>
                  <a:cubicBezTo>
                    <a:pt x="6098" y="4022"/>
                    <a:pt x="5478" y="4148"/>
                    <a:pt x="4864" y="4148"/>
                  </a:cubicBezTo>
                  <a:cubicBezTo>
                    <a:pt x="4585" y="4148"/>
                    <a:pt x="4307" y="4122"/>
                    <a:pt x="4036" y="4070"/>
                  </a:cubicBezTo>
                  <a:cubicBezTo>
                    <a:pt x="3847" y="4038"/>
                    <a:pt x="3658" y="3977"/>
                    <a:pt x="3469" y="3914"/>
                  </a:cubicBezTo>
                  <a:lnTo>
                    <a:pt x="3469" y="3914"/>
                  </a:lnTo>
                  <a:lnTo>
                    <a:pt x="3469" y="4804"/>
                  </a:lnTo>
                  <a:cubicBezTo>
                    <a:pt x="3914" y="4962"/>
                    <a:pt x="4384" y="5039"/>
                    <a:pt x="4854" y="5039"/>
                  </a:cubicBezTo>
                  <a:cubicBezTo>
                    <a:pt x="5477" y="5039"/>
                    <a:pt x="6101" y="4903"/>
                    <a:pt x="6672" y="4637"/>
                  </a:cubicBezTo>
                  <a:lnTo>
                    <a:pt x="7505" y="5137"/>
                  </a:lnTo>
                  <a:lnTo>
                    <a:pt x="8640" y="4470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527;p75">
              <a:extLst>
                <a:ext uri="{FF2B5EF4-FFF2-40B4-BE49-F238E27FC236}">
                  <a16:creationId xmlns:a16="http://schemas.microsoft.com/office/drawing/2014/main" id="{286F91D3-9158-3E33-1CDD-D2B0ED55400F}"/>
                </a:ext>
              </a:extLst>
            </p:cNvPr>
            <p:cNvSpPr/>
            <p:nvPr/>
          </p:nvSpPr>
          <p:spPr>
            <a:xfrm>
              <a:off x="3486000" y="4245975"/>
              <a:ext cx="210175" cy="101775"/>
            </a:xfrm>
            <a:custGeom>
              <a:avLst/>
              <a:gdLst/>
              <a:ahLst/>
              <a:cxnLst/>
              <a:rect l="l" t="t" r="r" b="b"/>
              <a:pathLst>
                <a:path w="8407" h="4071" extrusionOk="0">
                  <a:moveTo>
                    <a:pt x="100" y="1"/>
                  </a:moveTo>
                  <a:lnTo>
                    <a:pt x="0" y="368"/>
                  </a:lnTo>
                  <a:cubicBezTo>
                    <a:pt x="0" y="378"/>
                    <a:pt x="1" y="388"/>
                    <a:pt x="1" y="398"/>
                  </a:cubicBezTo>
                  <a:lnTo>
                    <a:pt x="1" y="398"/>
                  </a:lnTo>
                  <a:lnTo>
                    <a:pt x="100" y="1"/>
                  </a:lnTo>
                  <a:close/>
                  <a:moveTo>
                    <a:pt x="1" y="398"/>
                  </a:moveTo>
                  <a:lnTo>
                    <a:pt x="0" y="401"/>
                  </a:lnTo>
                  <a:lnTo>
                    <a:pt x="0" y="1235"/>
                  </a:lnTo>
                  <a:cubicBezTo>
                    <a:pt x="0" y="1569"/>
                    <a:pt x="234" y="1902"/>
                    <a:pt x="734" y="2202"/>
                  </a:cubicBezTo>
                  <a:cubicBezTo>
                    <a:pt x="1228" y="2460"/>
                    <a:pt x="1777" y="2593"/>
                    <a:pt x="2328" y="2593"/>
                  </a:cubicBezTo>
                  <a:cubicBezTo>
                    <a:pt x="2633" y="2593"/>
                    <a:pt x="2939" y="2552"/>
                    <a:pt x="3236" y="2469"/>
                  </a:cubicBezTo>
                  <a:lnTo>
                    <a:pt x="3736" y="2336"/>
                  </a:lnTo>
                  <a:lnTo>
                    <a:pt x="3736" y="2336"/>
                  </a:lnTo>
                  <a:lnTo>
                    <a:pt x="4303" y="1769"/>
                  </a:lnTo>
                  <a:cubicBezTo>
                    <a:pt x="4544" y="1874"/>
                    <a:pt x="4791" y="1925"/>
                    <a:pt x="5035" y="1925"/>
                  </a:cubicBezTo>
                  <a:cubicBezTo>
                    <a:pt x="5334" y="1925"/>
                    <a:pt x="5629" y="1849"/>
                    <a:pt x="5904" y="1702"/>
                  </a:cubicBezTo>
                  <a:cubicBezTo>
                    <a:pt x="6271" y="1468"/>
                    <a:pt x="6371" y="1235"/>
                    <a:pt x="6038" y="1035"/>
                  </a:cubicBezTo>
                  <a:cubicBezTo>
                    <a:pt x="5897" y="956"/>
                    <a:pt x="5748" y="923"/>
                    <a:pt x="5587" y="923"/>
                  </a:cubicBezTo>
                  <a:cubicBezTo>
                    <a:pt x="5135" y="923"/>
                    <a:pt x="4591" y="1181"/>
                    <a:pt x="3903" y="1402"/>
                  </a:cubicBezTo>
                  <a:cubicBezTo>
                    <a:pt x="3386" y="1562"/>
                    <a:pt x="2830" y="1704"/>
                    <a:pt x="2257" y="1704"/>
                  </a:cubicBezTo>
                  <a:cubicBezTo>
                    <a:pt x="1759" y="1704"/>
                    <a:pt x="1246" y="1597"/>
                    <a:pt x="734" y="1302"/>
                  </a:cubicBezTo>
                  <a:cubicBezTo>
                    <a:pt x="281" y="1011"/>
                    <a:pt x="17" y="720"/>
                    <a:pt x="1" y="398"/>
                  </a:cubicBezTo>
                  <a:close/>
                  <a:moveTo>
                    <a:pt x="8406" y="2536"/>
                  </a:moveTo>
                  <a:lnTo>
                    <a:pt x="7305" y="3170"/>
                  </a:lnTo>
                  <a:lnTo>
                    <a:pt x="6472" y="2703"/>
                  </a:lnTo>
                  <a:cubicBezTo>
                    <a:pt x="5898" y="2955"/>
                    <a:pt x="5278" y="3081"/>
                    <a:pt x="4664" y="3081"/>
                  </a:cubicBezTo>
                  <a:cubicBezTo>
                    <a:pt x="4385" y="3081"/>
                    <a:pt x="4107" y="3055"/>
                    <a:pt x="3836" y="3003"/>
                  </a:cubicBezTo>
                  <a:cubicBezTo>
                    <a:pt x="3636" y="2970"/>
                    <a:pt x="3436" y="2903"/>
                    <a:pt x="3236" y="2836"/>
                  </a:cubicBezTo>
                  <a:lnTo>
                    <a:pt x="3236" y="3737"/>
                  </a:lnTo>
                  <a:cubicBezTo>
                    <a:pt x="3695" y="3895"/>
                    <a:pt x="4167" y="3972"/>
                    <a:pt x="4637" y="3972"/>
                  </a:cubicBezTo>
                  <a:cubicBezTo>
                    <a:pt x="5261" y="3972"/>
                    <a:pt x="5882" y="3836"/>
                    <a:pt x="6472" y="3570"/>
                  </a:cubicBezTo>
                  <a:lnTo>
                    <a:pt x="7305" y="4070"/>
                  </a:lnTo>
                  <a:lnTo>
                    <a:pt x="8406" y="3403"/>
                  </a:lnTo>
                  <a:lnTo>
                    <a:pt x="8406" y="2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528;p75">
              <a:extLst>
                <a:ext uri="{FF2B5EF4-FFF2-40B4-BE49-F238E27FC236}">
                  <a16:creationId xmlns:a16="http://schemas.microsoft.com/office/drawing/2014/main" id="{F0A57EF2-6401-8A3D-F9A1-4A6ADE208805}"/>
                </a:ext>
              </a:extLst>
            </p:cNvPr>
            <p:cNvSpPr/>
            <p:nvPr/>
          </p:nvSpPr>
          <p:spPr>
            <a:xfrm>
              <a:off x="3481000" y="4219300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0" y="0"/>
                  </a:moveTo>
                  <a:lnTo>
                    <a:pt x="0" y="901"/>
                  </a:lnTo>
                  <a:lnTo>
                    <a:pt x="300" y="1068"/>
                  </a:lnTo>
                  <a:cubicBezTo>
                    <a:pt x="434" y="834"/>
                    <a:pt x="601" y="634"/>
                    <a:pt x="834" y="5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529;p75">
              <a:extLst>
                <a:ext uri="{FF2B5EF4-FFF2-40B4-BE49-F238E27FC236}">
                  <a16:creationId xmlns:a16="http://schemas.microsoft.com/office/drawing/2014/main" id="{B04534CE-FBE8-8490-E840-1BFB6C428448}"/>
                </a:ext>
              </a:extLst>
            </p:cNvPr>
            <p:cNvSpPr/>
            <p:nvPr/>
          </p:nvSpPr>
          <p:spPr>
            <a:xfrm>
              <a:off x="3676125" y="4276000"/>
              <a:ext cx="15875" cy="29225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634" y="1"/>
                  </a:moveTo>
                  <a:cubicBezTo>
                    <a:pt x="568" y="368"/>
                    <a:pt x="334" y="701"/>
                    <a:pt x="1" y="835"/>
                  </a:cubicBezTo>
                  <a:lnTo>
                    <a:pt x="568" y="1168"/>
                  </a:lnTo>
                  <a:cubicBezTo>
                    <a:pt x="601" y="1035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530;p75">
              <a:extLst>
                <a:ext uri="{FF2B5EF4-FFF2-40B4-BE49-F238E27FC236}">
                  <a16:creationId xmlns:a16="http://schemas.microsoft.com/office/drawing/2014/main" id="{05FB4279-0198-A877-CC2B-E3187712D1A1}"/>
                </a:ext>
              </a:extLst>
            </p:cNvPr>
            <p:cNvSpPr/>
            <p:nvPr/>
          </p:nvSpPr>
          <p:spPr>
            <a:xfrm>
              <a:off x="3676125" y="4276000"/>
              <a:ext cx="15875" cy="29225"/>
            </a:xfrm>
            <a:custGeom>
              <a:avLst/>
              <a:gdLst/>
              <a:ahLst/>
              <a:cxnLst/>
              <a:rect l="l" t="t" r="r" b="b"/>
              <a:pathLst>
                <a:path w="635" h="1169" extrusionOk="0">
                  <a:moveTo>
                    <a:pt x="634" y="1"/>
                  </a:moveTo>
                  <a:cubicBezTo>
                    <a:pt x="568" y="368"/>
                    <a:pt x="334" y="701"/>
                    <a:pt x="1" y="835"/>
                  </a:cubicBezTo>
                  <a:lnTo>
                    <a:pt x="568" y="1168"/>
                  </a:lnTo>
                  <a:cubicBezTo>
                    <a:pt x="601" y="1035"/>
                    <a:pt x="634" y="901"/>
                    <a:pt x="634" y="734"/>
                  </a:cubicBezTo>
                  <a:cubicBezTo>
                    <a:pt x="634" y="734"/>
                    <a:pt x="634" y="234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531;p75">
              <a:extLst>
                <a:ext uri="{FF2B5EF4-FFF2-40B4-BE49-F238E27FC236}">
                  <a16:creationId xmlns:a16="http://schemas.microsoft.com/office/drawing/2014/main" id="{8CACCA73-6BC6-44AF-0E7A-1B115B5F842C}"/>
                </a:ext>
              </a:extLst>
            </p:cNvPr>
            <p:cNvSpPr/>
            <p:nvPr/>
          </p:nvSpPr>
          <p:spPr>
            <a:xfrm>
              <a:off x="3481000" y="4202625"/>
              <a:ext cx="215175" cy="122600"/>
            </a:xfrm>
            <a:custGeom>
              <a:avLst/>
              <a:gdLst/>
              <a:ahLst/>
              <a:cxnLst/>
              <a:rect l="l" t="t" r="r" b="b"/>
              <a:pathLst>
                <a:path w="8607" h="4904" extrusionOk="0">
                  <a:moveTo>
                    <a:pt x="1134" y="0"/>
                  </a:moveTo>
                  <a:lnTo>
                    <a:pt x="0" y="634"/>
                  </a:lnTo>
                  <a:lnTo>
                    <a:pt x="834" y="1134"/>
                  </a:lnTo>
                  <a:cubicBezTo>
                    <a:pt x="500" y="1334"/>
                    <a:pt x="267" y="1668"/>
                    <a:pt x="200" y="2068"/>
                  </a:cubicBezTo>
                  <a:cubicBezTo>
                    <a:pt x="200" y="2402"/>
                    <a:pt x="467" y="2702"/>
                    <a:pt x="967" y="3002"/>
                  </a:cubicBezTo>
                  <a:cubicBezTo>
                    <a:pt x="1464" y="3297"/>
                    <a:pt x="1968" y="3404"/>
                    <a:pt x="2466" y="3404"/>
                  </a:cubicBezTo>
                  <a:cubicBezTo>
                    <a:pt x="3038" y="3404"/>
                    <a:pt x="3601" y="3263"/>
                    <a:pt x="4136" y="3102"/>
                  </a:cubicBezTo>
                  <a:cubicBezTo>
                    <a:pt x="4800" y="2881"/>
                    <a:pt x="5355" y="2624"/>
                    <a:pt x="5801" y="2624"/>
                  </a:cubicBezTo>
                  <a:cubicBezTo>
                    <a:pt x="5961" y="2624"/>
                    <a:pt x="6106" y="2657"/>
                    <a:pt x="6238" y="2735"/>
                  </a:cubicBezTo>
                  <a:cubicBezTo>
                    <a:pt x="6571" y="2936"/>
                    <a:pt x="6471" y="3169"/>
                    <a:pt x="6104" y="3403"/>
                  </a:cubicBezTo>
                  <a:cubicBezTo>
                    <a:pt x="5848" y="3549"/>
                    <a:pt x="5551" y="3625"/>
                    <a:pt x="5252" y="3625"/>
                  </a:cubicBezTo>
                  <a:cubicBezTo>
                    <a:pt x="5007" y="3625"/>
                    <a:pt x="4762" y="3574"/>
                    <a:pt x="4537" y="3469"/>
                  </a:cubicBezTo>
                  <a:lnTo>
                    <a:pt x="3436" y="4570"/>
                  </a:lnTo>
                  <a:cubicBezTo>
                    <a:pt x="3636" y="4637"/>
                    <a:pt x="3836" y="4704"/>
                    <a:pt x="4036" y="4737"/>
                  </a:cubicBezTo>
                  <a:cubicBezTo>
                    <a:pt x="4370" y="4804"/>
                    <a:pt x="4703" y="4837"/>
                    <a:pt x="5037" y="4837"/>
                  </a:cubicBezTo>
                  <a:cubicBezTo>
                    <a:pt x="5604" y="4770"/>
                    <a:pt x="6138" y="4637"/>
                    <a:pt x="6672" y="4437"/>
                  </a:cubicBezTo>
                  <a:lnTo>
                    <a:pt x="7505" y="4904"/>
                  </a:lnTo>
                  <a:lnTo>
                    <a:pt x="8606" y="4270"/>
                  </a:lnTo>
                  <a:lnTo>
                    <a:pt x="8439" y="4170"/>
                  </a:lnTo>
                  <a:lnTo>
                    <a:pt x="7806" y="3770"/>
                  </a:lnTo>
                  <a:cubicBezTo>
                    <a:pt x="8173" y="3603"/>
                    <a:pt x="8439" y="3202"/>
                    <a:pt x="8439" y="2802"/>
                  </a:cubicBezTo>
                  <a:cubicBezTo>
                    <a:pt x="8439" y="2769"/>
                    <a:pt x="8439" y="2735"/>
                    <a:pt x="8439" y="2702"/>
                  </a:cubicBezTo>
                  <a:cubicBezTo>
                    <a:pt x="8373" y="2302"/>
                    <a:pt x="8106" y="1968"/>
                    <a:pt x="7739" y="1835"/>
                  </a:cubicBezTo>
                  <a:cubicBezTo>
                    <a:pt x="7272" y="1568"/>
                    <a:pt x="6738" y="1435"/>
                    <a:pt x="6238" y="1435"/>
                  </a:cubicBezTo>
                  <a:lnTo>
                    <a:pt x="5704" y="1435"/>
                  </a:lnTo>
                  <a:cubicBezTo>
                    <a:pt x="5437" y="1468"/>
                    <a:pt x="5204" y="1535"/>
                    <a:pt x="4970" y="1601"/>
                  </a:cubicBezTo>
                  <a:cubicBezTo>
                    <a:pt x="4837" y="1601"/>
                    <a:pt x="4737" y="1635"/>
                    <a:pt x="4637" y="1701"/>
                  </a:cubicBezTo>
                  <a:lnTo>
                    <a:pt x="4170" y="1835"/>
                  </a:lnTo>
                  <a:lnTo>
                    <a:pt x="3970" y="1902"/>
                  </a:lnTo>
                  <a:cubicBezTo>
                    <a:pt x="3669" y="2035"/>
                    <a:pt x="3336" y="2135"/>
                    <a:pt x="2969" y="2202"/>
                  </a:cubicBezTo>
                  <a:lnTo>
                    <a:pt x="2569" y="2202"/>
                  </a:lnTo>
                  <a:cubicBezTo>
                    <a:pt x="2502" y="2168"/>
                    <a:pt x="2435" y="2135"/>
                    <a:pt x="2368" y="2102"/>
                  </a:cubicBezTo>
                  <a:cubicBezTo>
                    <a:pt x="2102" y="1968"/>
                    <a:pt x="2068" y="1735"/>
                    <a:pt x="2535" y="1468"/>
                  </a:cubicBezTo>
                  <a:cubicBezTo>
                    <a:pt x="2810" y="1299"/>
                    <a:pt x="3125" y="1210"/>
                    <a:pt x="3446" y="1210"/>
                  </a:cubicBezTo>
                  <a:cubicBezTo>
                    <a:pt x="3631" y="1210"/>
                    <a:pt x="3819" y="1240"/>
                    <a:pt x="4003" y="1301"/>
                  </a:cubicBezTo>
                  <a:lnTo>
                    <a:pt x="5004" y="300"/>
                  </a:lnTo>
                  <a:cubicBezTo>
                    <a:pt x="4572" y="171"/>
                    <a:pt x="4128" y="103"/>
                    <a:pt x="3685" y="103"/>
                  </a:cubicBezTo>
                  <a:cubicBezTo>
                    <a:pt x="3101" y="103"/>
                    <a:pt x="2518" y="221"/>
                    <a:pt x="1968" y="46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532;p75">
              <a:extLst>
                <a:ext uri="{FF2B5EF4-FFF2-40B4-BE49-F238E27FC236}">
                  <a16:creationId xmlns:a16="http://schemas.microsoft.com/office/drawing/2014/main" id="{B6236460-D8B4-2E37-8D7E-F995AACA3DA2}"/>
                </a:ext>
              </a:extLst>
            </p:cNvPr>
            <p:cNvSpPr/>
            <p:nvPr/>
          </p:nvSpPr>
          <p:spPr>
            <a:xfrm>
              <a:off x="3647775" y="431352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1" y="1"/>
                  </a:moveTo>
                  <a:lnTo>
                    <a:pt x="1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533;p75">
              <a:extLst>
                <a:ext uri="{FF2B5EF4-FFF2-40B4-BE49-F238E27FC236}">
                  <a16:creationId xmlns:a16="http://schemas.microsoft.com/office/drawing/2014/main" id="{1A0D57C9-0793-35A4-CA23-D121751FE769}"/>
                </a:ext>
              </a:extLst>
            </p:cNvPr>
            <p:cNvSpPr/>
            <p:nvPr/>
          </p:nvSpPr>
          <p:spPr>
            <a:xfrm>
              <a:off x="3647775" y="431352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1" y="1"/>
                  </a:moveTo>
                  <a:lnTo>
                    <a:pt x="1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34;p75">
              <a:extLst>
                <a:ext uri="{FF2B5EF4-FFF2-40B4-BE49-F238E27FC236}">
                  <a16:creationId xmlns:a16="http://schemas.microsoft.com/office/drawing/2014/main" id="{9DF4B081-0E7A-9374-229B-5C6C5C210D28}"/>
                </a:ext>
              </a:extLst>
            </p:cNvPr>
            <p:cNvSpPr/>
            <p:nvPr/>
          </p:nvSpPr>
          <p:spPr>
            <a:xfrm>
              <a:off x="3481000" y="420345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134" y="1"/>
                  </a:moveTo>
                  <a:lnTo>
                    <a:pt x="0" y="634"/>
                  </a:lnTo>
                  <a:lnTo>
                    <a:pt x="0" y="634"/>
                  </a:lnTo>
                  <a:lnTo>
                    <a:pt x="1134" y="134"/>
                  </a:lnTo>
                  <a:lnTo>
                    <a:pt x="1968" y="468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35;p75">
              <a:extLst>
                <a:ext uri="{FF2B5EF4-FFF2-40B4-BE49-F238E27FC236}">
                  <a16:creationId xmlns:a16="http://schemas.microsoft.com/office/drawing/2014/main" id="{716F99A4-D0C1-A441-AEB4-BA64C6D0B7DD}"/>
                </a:ext>
              </a:extLst>
            </p:cNvPr>
            <p:cNvSpPr/>
            <p:nvPr/>
          </p:nvSpPr>
          <p:spPr>
            <a:xfrm>
              <a:off x="3544375" y="4210950"/>
              <a:ext cx="60900" cy="29225"/>
            </a:xfrm>
            <a:custGeom>
              <a:avLst/>
              <a:gdLst/>
              <a:ahLst/>
              <a:cxnLst/>
              <a:rect l="l" t="t" r="r" b="b"/>
              <a:pathLst>
                <a:path w="2436" h="1169" extrusionOk="0">
                  <a:moveTo>
                    <a:pt x="2435" y="1"/>
                  </a:moveTo>
                  <a:lnTo>
                    <a:pt x="1435" y="901"/>
                  </a:lnTo>
                  <a:cubicBezTo>
                    <a:pt x="1275" y="848"/>
                    <a:pt x="1112" y="822"/>
                    <a:pt x="951" y="822"/>
                  </a:cubicBezTo>
                  <a:cubicBezTo>
                    <a:pt x="607" y="822"/>
                    <a:pt x="273" y="941"/>
                    <a:pt x="0" y="1168"/>
                  </a:cubicBezTo>
                  <a:cubicBezTo>
                    <a:pt x="275" y="999"/>
                    <a:pt x="590" y="911"/>
                    <a:pt x="902" y="911"/>
                  </a:cubicBezTo>
                  <a:cubicBezTo>
                    <a:pt x="1083" y="911"/>
                    <a:pt x="1263" y="940"/>
                    <a:pt x="1435" y="1001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36;p75">
              <a:extLst>
                <a:ext uri="{FF2B5EF4-FFF2-40B4-BE49-F238E27FC236}">
                  <a16:creationId xmlns:a16="http://schemas.microsoft.com/office/drawing/2014/main" id="{E4DEA5F4-4CF9-E83B-C3AE-D58E6E894513}"/>
                </a:ext>
              </a:extLst>
            </p:cNvPr>
            <p:cNvSpPr/>
            <p:nvPr/>
          </p:nvSpPr>
          <p:spPr>
            <a:xfrm>
              <a:off x="3566875" y="4291025"/>
              <a:ext cx="40075" cy="32525"/>
            </a:xfrm>
            <a:custGeom>
              <a:avLst/>
              <a:gdLst/>
              <a:ahLst/>
              <a:cxnLst/>
              <a:rect l="l" t="t" r="r" b="b"/>
              <a:pathLst>
                <a:path w="1603" h="1301" extrusionOk="0">
                  <a:moveTo>
                    <a:pt x="1068" y="0"/>
                  </a:moveTo>
                  <a:lnTo>
                    <a:pt x="1" y="1034"/>
                  </a:lnTo>
                  <a:cubicBezTo>
                    <a:pt x="201" y="1101"/>
                    <a:pt x="401" y="1168"/>
                    <a:pt x="601" y="1201"/>
                  </a:cubicBezTo>
                  <a:cubicBezTo>
                    <a:pt x="935" y="1268"/>
                    <a:pt x="1268" y="1301"/>
                    <a:pt x="1602" y="1301"/>
                  </a:cubicBezTo>
                  <a:cubicBezTo>
                    <a:pt x="1102" y="1301"/>
                    <a:pt x="635" y="1201"/>
                    <a:pt x="168" y="1001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7;p75">
              <a:extLst>
                <a:ext uri="{FF2B5EF4-FFF2-40B4-BE49-F238E27FC236}">
                  <a16:creationId xmlns:a16="http://schemas.microsoft.com/office/drawing/2014/main" id="{E434D452-DCD6-4D58-0945-B98C75CEB325}"/>
                </a:ext>
              </a:extLst>
            </p:cNvPr>
            <p:cNvSpPr/>
            <p:nvPr/>
          </p:nvSpPr>
          <p:spPr>
            <a:xfrm>
              <a:off x="3647775" y="430935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969" y="1"/>
                  </a:moveTo>
                  <a:lnTo>
                    <a:pt x="834" y="535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834" y="635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38;p75">
              <a:extLst>
                <a:ext uri="{FF2B5EF4-FFF2-40B4-BE49-F238E27FC236}">
                  <a16:creationId xmlns:a16="http://schemas.microsoft.com/office/drawing/2014/main" id="{69D63030-31E9-600E-A108-FF533527BD2B}"/>
                </a:ext>
              </a:extLst>
            </p:cNvPr>
            <p:cNvSpPr/>
            <p:nvPr/>
          </p:nvSpPr>
          <p:spPr>
            <a:xfrm>
              <a:off x="3322550" y="4124225"/>
              <a:ext cx="266875" cy="149300"/>
            </a:xfrm>
            <a:custGeom>
              <a:avLst/>
              <a:gdLst/>
              <a:ahLst/>
              <a:cxnLst/>
              <a:rect l="l" t="t" r="r" b="b"/>
              <a:pathLst>
                <a:path w="10675" h="5972" extrusionOk="0">
                  <a:moveTo>
                    <a:pt x="10675" y="1"/>
                  </a:moveTo>
                  <a:cubicBezTo>
                    <a:pt x="7772" y="1"/>
                    <a:pt x="5037" y="668"/>
                    <a:pt x="3002" y="1835"/>
                  </a:cubicBezTo>
                  <a:cubicBezTo>
                    <a:pt x="1068" y="2969"/>
                    <a:pt x="0" y="4404"/>
                    <a:pt x="0" y="5972"/>
                  </a:cubicBezTo>
                  <a:cubicBezTo>
                    <a:pt x="0" y="5972"/>
                    <a:pt x="100" y="3803"/>
                    <a:pt x="3102" y="1969"/>
                  </a:cubicBezTo>
                  <a:cubicBezTo>
                    <a:pt x="6071" y="167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39;p75">
              <a:extLst>
                <a:ext uri="{FF2B5EF4-FFF2-40B4-BE49-F238E27FC236}">
                  <a16:creationId xmlns:a16="http://schemas.microsoft.com/office/drawing/2014/main" id="{B230E1EA-6E62-B538-8A4C-F29925D34C26}"/>
                </a:ext>
              </a:extLst>
            </p:cNvPr>
            <p:cNvSpPr/>
            <p:nvPr/>
          </p:nvSpPr>
          <p:spPr>
            <a:xfrm>
              <a:off x="3566875" y="4255150"/>
              <a:ext cx="310225" cy="178950"/>
            </a:xfrm>
            <a:custGeom>
              <a:avLst/>
              <a:gdLst/>
              <a:ahLst/>
              <a:cxnLst/>
              <a:rect l="l" t="t" r="r" b="b"/>
              <a:pathLst>
                <a:path w="12409" h="7158" extrusionOk="0">
                  <a:moveTo>
                    <a:pt x="11943" y="1"/>
                  </a:moveTo>
                  <a:cubicBezTo>
                    <a:pt x="11943" y="2"/>
                    <a:pt x="12409" y="3070"/>
                    <a:pt x="8574" y="5171"/>
                  </a:cubicBezTo>
                  <a:cubicBezTo>
                    <a:pt x="5140" y="7036"/>
                    <a:pt x="1050" y="7141"/>
                    <a:pt x="172" y="7141"/>
                  </a:cubicBezTo>
                  <a:cubicBezTo>
                    <a:pt x="61" y="7141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85" y="7151"/>
                    <a:pt x="569" y="7157"/>
                    <a:pt x="854" y="7157"/>
                  </a:cubicBezTo>
                  <a:cubicBezTo>
                    <a:pt x="3710" y="7157"/>
                    <a:pt x="6559" y="6545"/>
                    <a:pt x="8774" y="5271"/>
                  </a:cubicBezTo>
                  <a:cubicBezTo>
                    <a:pt x="11276" y="3837"/>
                    <a:pt x="12310" y="1902"/>
                    <a:pt x="1194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40;p75">
              <a:extLst>
                <a:ext uri="{FF2B5EF4-FFF2-40B4-BE49-F238E27FC236}">
                  <a16:creationId xmlns:a16="http://schemas.microsoft.com/office/drawing/2014/main" id="{81F59580-1B2E-888A-4D57-1BEED60D4702}"/>
                </a:ext>
              </a:extLst>
            </p:cNvPr>
            <p:cNvSpPr/>
            <p:nvPr/>
          </p:nvSpPr>
          <p:spPr>
            <a:xfrm>
              <a:off x="4732725" y="2743025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1"/>
                  </a:moveTo>
                  <a:cubicBezTo>
                    <a:pt x="8314" y="1"/>
                    <a:pt x="5454" y="626"/>
                    <a:pt x="3269" y="1877"/>
                  </a:cubicBezTo>
                  <a:cubicBezTo>
                    <a:pt x="2202" y="2444"/>
                    <a:pt x="1268" y="3278"/>
                    <a:pt x="601" y="4346"/>
                  </a:cubicBezTo>
                  <a:lnTo>
                    <a:pt x="0" y="4346"/>
                  </a:lnTo>
                  <a:lnTo>
                    <a:pt x="0" y="6614"/>
                  </a:lnTo>
                  <a:cubicBezTo>
                    <a:pt x="100" y="8182"/>
                    <a:pt x="1168" y="9749"/>
                    <a:pt x="3269" y="10984"/>
                  </a:cubicBezTo>
                  <a:cubicBezTo>
                    <a:pt x="5454" y="12234"/>
                    <a:pt x="8314" y="12860"/>
                    <a:pt x="11171" y="12860"/>
                  </a:cubicBezTo>
                  <a:cubicBezTo>
                    <a:pt x="14027" y="12860"/>
                    <a:pt x="16879" y="12234"/>
                    <a:pt x="19047" y="10984"/>
                  </a:cubicBezTo>
                  <a:cubicBezTo>
                    <a:pt x="21149" y="9749"/>
                    <a:pt x="22249" y="8182"/>
                    <a:pt x="22316" y="6614"/>
                  </a:cubicBezTo>
                  <a:lnTo>
                    <a:pt x="22316" y="4312"/>
                  </a:lnTo>
                  <a:lnTo>
                    <a:pt x="21716" y="4346"/>
                  </a:lnTo>
                  <a:cubicBezTo>
                    <a:pt x="21049" y="3278"/>
                    <a:pt x="20148" y="2444"/>
                    <a:pt x="19047" y="1877"/>
                  </a:cubicBezTo>
                  <a:cubicBezTo>
                    <a:pt x="16879" y="626"/>
                    <a:pt x="14027" y="1"/>
                    <a:pt x="111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41;p75">
              <a:extLst>
                <a:ext uri="{FF2B5EF4-FFF2-40B4-BE49-F238E27FC236}">
                  <a16:creationId xmlns:a16="http://schemas.microsoft.com/office/drawing/2014/main" id="{C5B17377-5F13-BBDA-B677-3165727702DA}"/>
                </a:ext>
              </a:extLst>
            </p:cNvPr>
            <p:cNvSpPr/>
            <p:nvPr/>
          </p:nvSpPr>
          <p:spPr>
            <a:xfrm>
              <a:off x="4732725" y="2743025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1"/>
                  </a:moveTo>
                  <a:cubicBezTo>
                    <a:pt x="8314" y="1"/>
                    <a:pt x="5454" y="626"/>
                    <a:pt x="3269" y="1877"/>
                  </a:cubicBezTo>
                  <a:cubicBezTo>
                    <a:pt x="2202" y="2444"/>
                    <a:pt x="1268" y="3278"/>
                    <a:pt x="601" y="4346"/>
                  </a:cubicBezTo>
                  <a:lnTo>
                    <a:pt x="0" y="4346"/>
                  </a:lnTo>
                  <a:lnTo>
                    <a:pt x="0" y="6614"/>
                  </a:lnTo>
                  <a:cubicBezTo>
                    <a:pt x="100" y="8182"/>
                    <a:pt x="1168" y="9749"/>
                    <a:pt x="3269" y="10984"/>
                  </a:cubicBezTo>
                  <a:cubicBezTo>
                    <a:pt x="5454" y="12234"/>
                    <a:pt x="8314" y="12860"/>
                    <a:pt x="11171" y="12860"/>
                  </a:cubicBezTo>
                  <a:cubicBezTo>
                    <a:pt x="14027" y="12860"/>
                    <a:pt x="16879" y="12234"/>
                    <a:pt x="19047" y="10984"/>
                  </a:cubicBezTo>
                  <a:cubicBezTo>
                    <a:pt x="21149" y="9749"/>
                    <a:pt x="22249" y="8182"/>
                    <a:pt x="22316" y="6614"/>
                  </a:cubicBezTo>
                  <a:lnTo>
                    <a:pt x="22316" y="4312"/>
                  </a:lnTo>
                  <a:lnTo>
                    <a:pt x="21716" y="4346"/>
                  </a:lnTo>
                  <a:cubicBezTo>
                    <a:pt x="21049" y="3278"/>
                    <a:pt x="20148" y="2444"/>
                    <a:pt x="19047" y="1877"/>
                  </a:cubicBezTo>
                  <a:cubicBezTo>
                    <a:pt x="16879" y="626"/>
                    <a:pt x="14027" y="1"/>
                    <a:pt x="111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42;p75">
              <a:extLst>
                <a:ext uri="{FF2B5EF4-FFF2-40B4-BE49-F238E27FC236}">
                  <a16:creationId xmlns:a16="http://schemas.microsoft.com/office/drawing/2014/main" id="{FFF7BA1D-B256-C944-BC82-F1B2C6E62EFE}"/>
                </a:ext>
              </a:extLst>
            </p:cNvPr>
            <p:cNvSpPr/>
            <p:nvPr/>
          </p:nvSpPr>
          <p:spPr>
            <a:xfrm>
              <a:off x="4732725" y="2742400"/>
              <a:ext cx="279375" cy="321925"/>
            </a:xfrm>
            <a:custGeom>
              <a:avLst/>
              <a:gdLst/>
              <a:ahLst/>
              <a:cxnLst/>
              <a:rect l="l" t="t" r="r" b="b"/>
              <a:pathLst>
                <a:path w="11175" h="12877" extrusionOk="0">
                  <a:moveTo>
                    <a:pt x="11175" y="1"/>
                  </a:moveTo>
                  <a:cubicBezTo>
                    <a:pt x="8306" y="1"/>
                    <a:pt x="5471" y="634"/>
                    <a:pt x="3269" y="1902"/>
                  </a:cubicBezTo>
                  <a:cubicBezTo>
                    <a:pt x="2202" y="2469"/>
                    <a:pt x="1268" y="3303"/>
                    <a:pt x="601" y="4371"/>
                  </a:cubicBezTo>
                  <a:lnTo>
                    <a:pt x="0" y="4371"/>
                  </a:lnTo>
                  <a:lnTo>
                    <a:pt x="0" y="6639"/>
                  </a:lnTo>
                  <a:cubicBezTo>
                    <a:pt x="100" y="8207"/>
                    <a:pt x="1168" y="9774"/>
                    <a:pt x="3269" y="11009"/>
                  </a:cubicBezTo>
                  <a:cubicBezTo>
                    <a:pt x="5471" y="12243"/>
                    <a:pt x="8306" y="12877"/>
                    <a:pt x="11175" y="12877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43;p75">
              <a:extLst>
                <a:ext uri="{FF2B5EF4-FFF2-40B4-BE49-F238E27FC236}">
                  <a16:creationId xmlns:a16="http://schemas.microsoft.com/office/drawing/2014/main" id="{FD56EDB5-596E-F6AC-80D6-9A09FE519ECB}"/>
                </a:ext>
              </a:extLst>
            </p:cNvPr>
            <p:cNvSpPr/>
            <p:nvPr/>
          </p:nvSpPr>
          <p:spPr>
            <a:xfrm>
              <a:off x="4732725" y="2768250"/>
              <a:ext cx="126775" cy="269400"/>
            </a:xfrm>
            <a:custGeom>
              <a:avLst/>
              <a:gdLst/>
              <a:ahLst/>
              <a:cxnLst/>
              <a:rect l="l" t="t" r="r" b="b"/>
              <a:pathLst>
                <a:path w="5071" h="10776" extrusionOk="0">
                  <a:moveTo>
                    <a:pt x="5070" y="1"/>
                  </a:moveTo>
                  <a:cubicBezTo>
                    <a:pt x="4437" y="234"/>
                    <a:pt x="3836" y="534"/>
                    <a:pt x="3269" y="835"/>
                  </a:cubicBezTo>
                  <a:cubicBezTo>
                    <a:pt x="2202" y="1435"/>
                    <a:pt x="1268" y="2269"/>
                    <a:pt x="601" y="3303"/>
                  </a:cubicBezTo>
                  <a:lnTo>
                    <a:pt x="0" y="3303"/>
                  </a:lnTo>
                  <a:lnTo>
                    <a:pt x="0" y="5605"/>
                  </a:lnTo>
                  <a:cubicBezTo>
                    <a:pt x="100" y="7173"/>
                    <a:pt x="1168" y="8740"/>
                    <a:pt x="3269" y="9941"/>
                  </a:cubicBezTo>
                  <a:cubicBezTo>
                    <a:pt x="3836" y="10275"/>
                    <a:pt x="4437" y="10542"/>
                    <a:pt x="5070" y="10775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544;p75">
              <a:extLst>
                <a:ext uri="{FF2B5EF4-FFF2-40B4-BE49-F238E27FC236}">
                  <a16:creationId xmlns:a16="http://schemas.microsoft.com/office/drawing/2014/main" id="{776873FB-CD6A-BCE7-F4E7-14D1168C036D}"/>
                </a:ext>
              </a:extLst>
            </p:cNvPr>
            <p:cNvSpPr/>
            <p:nvPr/>
          </p:nvSpPr>
          <p:spPr>
            <a:xfrm>
              <a:off x="5163850" y="2768250"/>
              <a:ext cx="126800" cy="269400"/>
            </a:xfrm>
            <a:custGeom>
              <a:avLst/>
              <a:gdLst/>
              <a:ahLst/>
              <a:cxnLst/>
              <a:rect l="l" t="t" r="r" b="b"/>
              <a:pathLst>
                <a:path w="5072" h="10776" extrusionOk="0">
                  <a:moveTo>
                    <a:pt x="1" y="1"/>
                  </a:moveTo>
                  <a:lnTo>
                    <a:pt x="1" y="10775"/>
                  </a:lnTo>
                  <a:cubicBezTo>
                    <a:pt x="635" y="10542"/>
                    <a:pt x="1235" y="10275"/>
                    <a:pt x="1802" y="9941"/>
                  </a:cubicBezTo>
                  <a:cubicBezTo>
                    <a:pt x="3904" y="8740"/>
                    <a:pt x="5004" y="7173"/>
                    <a:pt x="5071" y="5605"/>
                  </a:cubicBezTo>
                  <a:lnTo>
                    <a:pt x="5071" y="3303"/>
                  </a:lnTo>
                  <a:lnTo>
                    <a:pt x="4471" y="3303"/>
                  </a:lnTo>
                  <a:cubicBezTo>
                    <a:pt x="3804" y="2269"/>
                    <a:pt x="2903" y="1435"/>
                    <a:pt x="1802" y="835"/>
                  </a:cubicBezTo>
                  <a:cubicBezTo>
                    <a:pt x="1235" y="534"/>
                    <a:pt x="635" y="234"/>
                    <a:pt x="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545;p75">
              <a:extLst>
                <a:ext uri="{FF2B5EF4-FFF2-40B4-BE49-F238E27FC236}">
                  <a16:creationId xmlns:a16="http://schemas.microsoft.com/office/drawing/2014/main" id="{00E916EA-93B6-88EB-53D5-09E67AC7C279}"/>
                </a:ext>
              </a:extLst>
            </p:cNvPr>
            <p:cNvSpPr/>
            <p:nvPr/>
          </p:nvSpPr>
          <p:spPr>
            <a:xfrm>
              <a:off x="4706025" y="269050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9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1" y="4378"/>
                    <a:pt x="1" y="8481"/>
                    <a:pt x="4337" y="10983"/>
                  </a:cubicBezTo>
                  <a:cubicBezTo>
                    <a:pt x="6522" y="12234"/>
                    <a:pt x="9382" y="12859"/>
                    <a:pt x="12239" y="12859"/>
                  </a:cubicBezTo>
                  <a:cubicBezTo>
                    <a:pt x="15095" y="12859"/>
                    <a:pt x="17947" y="12234"/>
                    <a:pt x="20115" y="10983"/>
                  </a:cubicBezTo>
                  <a:cubicBezTo>
                    <a:pt x="24485" y="8481"/>
                    <a:pt x="24485" y="4378"/>
                    <a:pt x="20115" y="1877"/>
                  </a:cubicBezTo>
                  <a:cubicBezTo>
                    <a:pt x="17947" y="626"/>
                    <a:pt x="15095" y="0"/>
                    <a:pt x="1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546;p75">
              <a:extLst>
                <a:ext uri="{FF2B5EF4-FFF2-40B4-BE49-F238E27FC236}">
                  <a16:creationId xmlns:a16="http://schemas.microsoft.com/office/drawing/2014/main" id="{5BCDA636-4410-C0D0-69BF-0D4BCE12341B}"/>
                </a:ext>
              </a:extLst>
            </p:cNvPr>
            <p:cNvSpPr/>
            <p:nvPr/>
          </p:nvSpPr>
          <p:spPr>
            <a:xfrm>
              <a:off x="4706025" y="2690500"/>
              <a:ext cx="612125" cy="321500"/>
            </a:xfrm>
            <a:custGeom>
              <a:avLst/>
              <a:gdLst/>
              <a:ahLst/>
              <a:cxnLst/>
              <a:rect l="l" t="t" r="r" b="b"/>
              <a:pathLst>
                <a:path w="24485" h="12860" extrusionOk="0">
                  <a:moveTo>
                    <a:pt x="12239" y="0"/>
                  </a:moveTo>
                  <a:cubicBezTo>
                    <a:pt x="9382" y="0"/>
                    <a:pt x="6522" y="626"/>
                    <a:pt x="4337" y="1877"/>
                  </a:cubicBezTo>
                  <a:cubicBezTo>
                    <a:pt x="1" y="4378"/>
                    <a:pt x="1" y="8481"/>
                    <a:pt x="4337" y="10983"/>
                  </a:cubicBezTo>
                  <a:cubicBezTo>
                    <a:pt x="6522" y="12234"/>
                    <a:pt x="9382" y="12859"/>
                    <a:pt x="12239" y="12859"/>
                  </a:cubicBezTo>
                  <a:cubicBezTo>
                    <a:pt x="15095" y="12859"/>
                    <a:pt x="17947" y="12234"/>
                    <a:pt x="20115" y="10983"/>
                  </a:cubicBezTo>
                  <a:cubicBezTo>
                    <a:pt x="24485" y="8481"/>
                    <a:pt x="24485" y="4378"/>
                    <a:pt x="20115" y="1877"/>
                  </a:cubicBezTo>
                  <a:cubicBezTo>
                    <a:pt x="17947" y="626"/>
                    <a:pt x="15095" y="0"/>
                    <a:pt x="1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547;p75">
              <a:extLst>
                <a:ext uri="{FF2B5EF4-FFF2-40B4-BE49-F238E27FC236}">
                  <a16:creationId xmlns:a16="http://schemas.microsoft.com/office/drawing/2014/main" id="{DDB30537-802A-D3D8-161E-2753A3BCCB6E}"/>
                </a:ext>
              </a:extLst>
            </p:cNvPr>
            <p:cNvSpPr/>
            <p:nvPr/>
          </p:nvSpPr>
          <p:spPr>
            <a:xfrm>
              <a:off x="4826950" y="2751575"/>
              <a:ext cx="370300" cy="199350"/>
            </a:xfrm>
            <a:custGeom>
              <a:avLst/>
              <a:gdLst/>
              <a:ahLst/>
              <a:cxnLst/>
              <a:rect l="l" t="t" r="r" b="b"/>
              <a:pathLst>
                <a:path w="14812" h="7974" extrusionOk="0">
                  <a:moveTo>
                    <a:pt x="7406" y="1"/>
                  </a:moveTo>
                  <a:cubicBezTo>
                    <a:pt x="5655" y="1"/>
                    <a:pt x="3903" y="368"/>
                    <a:pt x="2269" y="1101"/>
                  </a:cubicBezTo>
                  <a:cubicBezTo>
                    <a:pt x="801" y="1835"/>
                    <a:pt x="1" y="2869"/>
                    <a:pt x="1" y="3970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3"/>
                    <a:pt x="7406" y="7973"/>
                  </a:cubicBezTo>
                  <a:cubicBezTo>
                    <a:pt x="9157" y="7973"/>
                    <a:pt x="10908" y="7606"/>
                    <a:pt x="12543" y="6872"/>
                  </a:cubicBezTo>
                  <a:cubicBezTo>
                    <a:pt x="14011" y="6138"/>
                    <a:pt x="14811" y="5104"/>
                    <a:pt x="14811" y="3970"/>
                  </a:cubicBezTo>
                  <a:cubicBezTo>
                    <a:pt x="14811" y="2869"/>
                    <a:pt x="14011" y="1835"/>
                    <a:pt x="12543" y="1101"/>
                  </a:cubicBezTo>
                  <a:cubicBezTo>
                    <a:pt x="10908" y="368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548;p75">
              <a:extLst>
                <a:ext uri="{FF2B5EF4-FFF2-40B4-BE49-F238E27FC236}">
                  <a16:creationId xmlns:a16="http://schemas.microsoft.com/office/drawing/2014/main" id="{CEA286F3-A096-85ED-09C5-46AFC01EA75F}"/>
                </a:ext>
              </a:extLst>
            </p:cNvPr>
            <p:cNvSpPr/>
            <p:nvPr/>
          </p:nvSpPr>
          <p:spPr>
            <a:xfrm>
              <a:off x="4826950" y="2751575"/>
              <a:ext cx="370300" cy="199350"/>
            </a:xfrm>
            <a:custGeom>
              <a:avLst/>
              <a:gdLst/>
              <a:ahLst/>
              <a:cxnLst/>
              <a:rect l="l" t="t" r="r" b="b"/>
              <a:pathLst>
                <a:path w="14812" h="7974" extrusionOk="0">
                  <a:moveTo>
                    <a:pt x="7406" y="1"/>
                  </a:moveTo>
                  <a:cubicBezTo>
                    <a:pt x="5655" y="1"/>
                    <a:pt x="3903" y="368"/>
                    <a:pt x="2269" y="1101"/>
                  </a:cubicBezTo>
                  <a:cubicBezTo>
                    <a:pt x="801" y="1835"/>
                    <a:pt x="1" y="2869"/>
                    <a:pt x="1" y="3970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3"/>
                    <a:pt x="7406" y="7973"/>
                  </a:cubicBezTo>
                  <a:cubicBezTo>
                    <a:pt x="9157" y="7973"/>
                    <a:pt x="10908" y="7606"/>
                    <a:pt x="12543" y="6872"/>
                  </a:cubicBezTo>
                  <a:cubicBezTo>
                    <a:pt x="14011" y="6138"/>
                    <a:pt x="14811" y="5104"/>
                    <a:pt x="14811" y="3970"/>
                  </a:cubicBezTo>
                  <a:cubicBezTo>
                    <a:pt x="14811" y="2869"/>
                    <a:pt x="14011" y="1835"/>
                    <a:pt x="12543" y="1101"/>
                  </a:cubicBezTo>
                  <a:cubicBezTo>
                    <a:pt x="10908" y="368"/>
                    <a:pt x="9157" y="1"/>
                    <a:pt x="7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549;p75">
              <a:extLst>
                <a:ext uri="{FF2B5EF4-FFF2-40B4-BE49-F238E27FC236}">
                  <a16:creationId xmlns:a16="http://schemas.microsoft.com/office/drawing/2014/main" id="{4C456925-11C2-8F98-B0A4-7575225C9D90}"/>
                </a:ext>
              </a:extLst>
            </p:cNvPr>
            <p:cNvSpPr/>
            <p:nvPr/>
          </p:nvSpPr>
          <p:spPr>
            <a:xfrm>
              <a:off x="4746050" y="2702375"/>
              <a:ext cx="532925" cy="297750"/>
            </a:xfrm>
            <a:custGeom>
              <a:avLst/>
              <a:gdLst/>
              <a:ahLst/>
              <a:cxnLst/>
              <a:rect l="l" t="t" r="r" b="b"/>
              <a:pathLst>
                <a:path w="21317" h="11910" extrusionOk="0">
                  <a:moveTo>
                    <a:pt x="10663" y="1969"/>
                  </a:moveTo>
                  <a:cubicBezTo>
                    <a:pt x="12418" y="1969"/>
                    <a:pt x="14178" y="2336"/>
                    <a:pt x="15812" y="3069"/>
                  </a:cubicBezTo>
                  <a:cubicBezTo>
                    <a:pt x="17247" y="3803"/>
                    <a:pt x="18047" y="4837"/>
                    <a:pt x="18047" y="5972"/>
                  </a:cubicBezTo>
                  <a:cubicBezTo>
                    <a:pt x="18047" y="7072"/>
                    <a:pt x="17247" y="8106"/>
                    <a:pt x="15779" y="8840"/>
                  </a:cubicBezTo>
                  <a:lnTo>
                    <a:pt x="15812" y="8840"/>
                  </a:lnTo>
                  <a:cubicBezTo>
                    <a:pt x="14178" y="9574"/>
                    <a:pt x="12418" y="9941"/>
                    <a:pt x="10663" y="9941"/>
                  </a:cubicBezTo>
                  <a:cubicBezTo>
                    <a:pt x="8907" y="9941"/>
                    <a:pt x="7156" y="9574"/>
                    <a:pt x="5538" y="8840"/>
                  </a:cubicBezTo>
                  <a:cubicBezTo>
                    <a:pt x="4070" y="8106"/>
                    <a:pt x="3270" y="7072"/>
                    <a:pt x="3270" y="5972"/>
                  </a:cubicBezTo>
                  <a:cubicBezTo>
                    <a:pt x="3270" y="4837"/>
                    <a:pt x="4070" y="3803"/>
                    <a:pt x="5538" y="3069"/>
                  </a:cubicBezTo>
                  <a:cubicBezTo>
                    <a:pt x="7156" y="2336"/>
                    <a:pt x="8907" y="1969"/>
                    <a:pt x="10663" y="1969"/>
                  </a:cubicBezTo>
                  <a:close/>
                  <a:moveTo>
                    <a:pt x="10642" y="1"/>
                  </a:moveTo>
                  <a:cubicBezTo>
                    <a:pt x="7773" y="1"/>
                    <a:pt x="5038" y="634"/>
                    <a:pt x="3003" y="1835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7506"/>
                    <a:pt x="1068" y="8974"/>
                    <a:pt x="3003" y="10108"/>
                  </a:cubicBezTo>
                  <a:cubicBezTo>
                    <a:pt x="5038" y="11275"/>
                    <a:pt x="7773" y="11909"/>
                    <a:pt x="10642" y="11909"/>
                  </a:cubicBezTo>
                  <a:cubicBezTo>
                    <a:pt x="13544" y="11909"/>
                    <a:pt x="16279" y="11275"/>
                    <a:pt x="18314" y="10108"/>
                  </a:cubicBezTo>
                  <a:cubicBezTo>
                    <a:pt x="20249" y="8974"/>
                    <a:pt x="21316" y="7506"/>
                    <a:pt x="21316" y="5972"/>
                  </a:cubicBezTo>
                  <a:cubicBezTo>
                    <a:pt x="21316" y="4404"/>
                    <a:pt x="20215" y="2936"/>
                    <a:pt x="18314" y="1835"/>
                  </a:cubicBezTo>
                  <a:cubicBezTo>
                    <a:pt x="16279" y="634"/>
                    <a:pt x="13544" y="1"/>
                    <a:pt x="106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550;p75">
              <a:extLst>
                <a:ext uri="{FF2B5EF4-FFF2-40B4-BE49-F238E27FC236}">
                  <a16:creationId xmlns:a16="http://schemas.microsoft.com/office/drawing/2014/main" id="{D7EC6D29-58C3-9B5A-F075-6A6BCDC5D104}"/>
                </a:ext>
              </a:extLst>
            </p:cNvPr>
            <p:cNvSpPr/>
            <p:nvPr/>
          </p:nvSpPr>
          <p:spPr>
            <a:xfrm>
              <a:off x="4819450" y="27611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551;p75">
              <a:extLst>
                <a:ext uri="{FF2B5EF4-FFF2-40B4-BE49-F238E27FC236}">
                  <a16:creationId xmlns:a16="http://schemas.microsoft.com/office/drawing/2014/main" id="{D811C36C-EEDD-F307-FAAF-8EA934F4C340}"/>
                </a:ext>
              </a:extLst>
            </p:cNvPr>
            <p:cNvSpPr/>
            <p:nvPr/>
          </p:nvSpPr>
          <p:spPr>
            <a:xfrm>
              <a:off x="4819450" y="27611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552;p75">
              <a:extLst>
                <a:ext uri="{FF2B5EF4-FFF2-40B4-BE49-F238E27FC236}">
                  <a16:creationId xmlns:a16="http://schemas.microsoft.com/office/drawing/2014/main" id="{91DE24A2-A20F-21FB-B7DF-56C4DE803C8A}"/>
                </a:ext>
              </a:extLst>
            </p:cNvPr>
            <p:cNvSpPr/>
            <p:nvPr/>
          </p:nvSpPr>
          <p:spPr>
            <a:xfrm>
              <a:off x="4819450" y="27611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93" y="0"/>
                  </a:moveTo>
                  <a:cubicBezTo>
                    <a:pt x="5896" y="0"/>
                    <a:pt x="4103" y="350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5"/>
                    <a:pt x="5905" y="7205"/>
                    <a:pt x="7706" y="7205"/>
                  </a:cubicBezTo>
                  <a:cubicBezTo>
                    <a:pt x="9507" y="7205"/>
                    <a:pt x="11308" y="6855"/>
                    <a:pt x="12676" y="6155"/>
                  </a:cubicBezTo>
                  <a:cubicBezTo>
                    <a:pt x="15411" y="4754"/>
                    <a:pt x="15411" y="2452"/>
                    <a:pt x="12676" y="1051"/>
                  </a:cubicBezTo>
                  <a:cubicBezTo>
                    <a:pt x="11292" y="350"/>
                    <a:pt x="9490" y="0"/>
                    <a:pt x="7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553;p75">
              <a:extLst>
                <a:ext uri="{FF2B5EF4-FFF2-40B4-BE49-F238E27FC236}">
                  <a16:creationId xmlns:a16="http://schemas.microsoft.com/office/drawing/2014/main" id="{C25F98F4-D0DE-AFB7-EEC2-00D6831E1A42}"/>
                </a:ext>
              </a:extLst>
            </p:cNvPr>
            <p:cNvSpPr/>
            <p:nvPr/>
          </p:nvSpPr>
          <p:spPr>
            <a:xfrm>
              <a:off x="4837800" y="278535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9" y="1"/>
                  </a:moveTo>
                  <a:cubicBezTo>
                    <a:pt x="5162" y="1"/>
                    <a:pt x="3369" y="351"/>
                    <a:pt x="2002" y="1051"/>
                  </a:cubicBezTo>
                  <a:cubicBezTo>
                    <a:pt x="867" y="1618"/>
                    <a:pt x="200" y="2352"/>
                    <a:pt x="0" y="3120"/>
                  </a:cubicBezTo>
                  <a:cubicBezTo>
                    <a:pt x="200" y="3887"/>
                    <a:pt x="867" y="4621"/>
                    <a:pt x="2002" y="5221"/>
                  </a:cubicBezTo>
                  <a:cubicBezTo>
                    <a:pt x="3369" y="5922"/>
                    <a:pt x="5162" y="6272"/>
                    <a:pt x="6959" y="6272"/>
                  </a:cubicBezTo>
                  <a:cubicBezTo>
                    <a:pt x="8756" y="6272"/>
                    <a:pt x="10558" y="5922"/>
                    <a:pt x="11942" y="5221"/>
                  </a:cubicBezTo>
                  <a:cubicBezTo>
                    <a:pt x="13043" y="4621"/>
                    <a:pt x="13710" y="3887"/>
                    <a:pt x="13910" y="3120"/>
                  </a:cubicBezTo>
                  <a:cubicBezTo>
                    <a:pt x="13710" y="2352"/>
                    <a:pt x="13043" y="1618"/>
                    <a:pt x="11942" y="1051"/>
                  </a:cubicBezTo>
                  <a:cubicBezTo>
                    <a:pt x="10558" y="351"/>
                    <a:pt x="8756" y="1"/>
                    <a:pt x="69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554;p75">
              <a:extLst>
                <a:ext uri="{FF2B5EF4-FFF2-40B4-BE49-F238E27FC236}">
                  <a16:creationId xmlns:a16="http://schemas.microsoft.com/office/drawing/2014/main" id="{E2CD84C2-D7D6-5B06-3035-4054C0740504}"/>
                </a:ext>
              </a:extLst>
            </p:cNvPr>
            <p:cNvSpPr/>
            <p:nvPr/>
          </p:nvSpPr>
          <p:spPr>
            <a:xfrm>
              <a:off x="4837800" y="2785350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9" y="1"/>
                  </a:moveTo>
                  <a:cubicBezTo>
                    <a:pt x="5162" y="1"/>
                    <a:pt x="3369" y="351"/>
                    <a:pt x="2002" y="1051"/>
                  </a:cubicBezTo>
                  <a:cubicBezTo>
                    <a:pt x="867" y="1618"/>
                    <a:pt x="200" y="2352"/>
                    <a:pt x="0" y="3120"/>
                  </a:cubicBezTo>
                  <a:cubicBezTo>
                    <a:pt x="200" y="3887"/>
                    <a:pt x="867" y="4621"/>
                    <a:pt x="2002" y="5221"/>
                  </a:cubicBezTo>
                  <a:cubicBezTo>
                    <a:pt x="3369" y="5922"/>
                    <a:pt x="5162" y="6272"/>
                    <a:pt x="6959" y="6272"/>
                  </a:cubicBezTo>
                  <a:cubicBezTo>
                    <a:pt x="8756" y="6272"/>
                    <a:pt x="10558" y="5922"/>
                    <a:pt x="11942" y="5221"/>
                  </a:cubicBezTo>
                  <a:cubicBezTo>
                    <a:pt x="13043" y="4621"/>
                    <a:pt x="13710" y="3887"/>
                    <a:pt x="13910" y="3120"/>
                  </a:cubicBezTo>
                  <a:cubicBezTo>
                    <a:pt x="13710" y="2352"/>
                    <a:pt x="13043" y="1618"/>
                    <a:pt x="11942" y="1051"/>
                  </a:cubicBezTo>
                  <a:cubicBezTo>
                    <a:pt x="10558" y="351"/>
                    <a:pt x="8756" y="1"/>
                    <a:pt x="69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555;p75">
              <a:extLst>
                <a:ext uri="{FF2B5EF4-FFF2-40B4-BE49-F238E27FC236}">
                  <a16:creationId xmlns:a16="http://schemas.microsoft.com/office/drawing/2014/main" id="{7B429814-2B5A-6653-0EA3-82E9BEE76DC0}"/>
                </a:ext>
              </a:extLst>
            </p:cNvPr>
            <p:cNvSpPr/>
            <p:nvPr/>
          </p:nvSpPr>
          <p:spPr>
            <a:xfrm>
              <a:off x="5003750" y="2789100"/>
              <a:ext cx="25025" cy="51725"/>
            </a:xfrm>
            <a:custGeom>
              <a:avLst/>
              <a:gdLst/>
              <a:ahLst/>
              <a:cxnLst/>
              <a:rect l="l" t="t" r="r" b="b"/>
              <a:pathLst>
                <a:path w="1001" h="2069" extrusionOk="0">
                  <a:moveTo>
                    <a:pt x="1001" y="1"/>
                  </a:moveTo>
                  <a:lnTo>
                    <a:pt x="0" y="1001"/>
                  </a:lnTo>
                  <a:lnTo>
                    <a:pt x="0" y="2069"/>
                  </a:lnTo>
                  <a:lnTo>
                    <a:pt x="634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556;p75">
              <a:extLst>
                <a:ext uri="{FF2B5EF4-FFF2-40B4-BE49-F238E27FC236}">
                  <a16:creationId xmlns:a16="http://schemas.microsoft.com/office/drawing/2014/main" id="{0EF413B4-74AF-EEFB-CB2F-DB45ED7A2ECB}"/>
                </a:ext>
              </a:extLst>
            </p:cNvPr>
            <p:cNvSpPr/>
            <p:nvPr/>
          </p:nvSpPr>
          <p:spPr>
            <a:xfrm>
              <a:off x="5003750" y="2789100"/>
              <a:ext cx="25025" cy="51725"/>
            </a:xfrm>
            <a:custGeom>
              <a:avLst/>
              <a:gdLst/>
              <a:ahLst/>
              <a:cxnLst/>
              <a:rect l="l" t="t" r="r" b="b"/>
              <a:pathLst>
                <a:path w="1001" h="2069" extrusionOk="0">
                  <a:moveTo>
                    <a:pt x="1001" y="1"/>
                  </a:moveTo>
                  <a:lnTo>
                    <a:pt x="0" y="1001"/>
                  </a:lnTo>
                  <a:lnTo>
                    <a:pt x="0" y="2069"/>
                  </a:lnTo>
                  <a:lnTo>
                    <a:pt x="634" y="1402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557;p75">
              <a:extLst>
                <a:ext uri="{FF2B5EF4-FFF2-40B4-BE49-F238E27FC236}">
                  <a16:creationId xmlns:a16="http://schemas.microsoft.com/office/drawing/2014/main" id="{2C91BA4A-F614-D20D-7590-F85883BD8652}"/>
                </a:ext>
              </a:extLst>
            </p:cNvPr>
            <p:cNvSpPr/>
            <p:nvPr/>
          </p:nvSpPr>
          <p:spPr>
            <a:xfrm>
              <a:off x="4956200" y="2811850"/>
              <a:ext cx="47575" cy="25450"/>
            </a:xfrm>
            <a:custGeom>
              <a:avLst/>
              <a:gdLst/>
              <a:ahLst/>
              <a:cxnLst/>
              <a:rect l="l" t="t" r="r" b="b"/>
              <a:pathLst>
                <a:path w="1903" h="1018" extrusionOk="0">
                  <a:moveTo>
                    <a:pt x="1347" y="0"/>
                  </a:moveTo>
                  <a:cubicBezTo>
                    <a:pt x="1028" y="0"/>
                    <a:pt x="721" y="89"/>
                    <a:pt x="468" y="258"/>
                  </a:cubicBezTo>
                  <a:cubicBezTo>
                    <a:pt x="1" y="525"/>
                    <a:pt x="34" y="759"/>
                    <a:pt x="268" y="892"/>
                  </a:cubicBezTo>
                  <a:cubicBezTo>
                    <a:pt x="334" y="925"/>
                    <a:pt x="401" y="959"/>
                    <a:pt x="468" y="992"/>
                  </a:cubicBezTo>
                  <a:cubicBezTo>
                    <a:pt x="535" y="1009"/>
                    <a:pt x="610" y="1017"/>
                    <a:pt x="685" y="1017"/>
                  </a:cubicBezTo>
                  <a:cubicBezTo>
                    <a:pt x="760" y="1017"/>
                    <a:pt x="835" y="1009"/>
                    <a:pt x="902" y="992"/>
                  </a:cubicBezTo>
                  <a:cubicBezTo>
                    <a:pt x="1235" y="925"/>
                    <a:pt x="1569" y="825"/>
                    <a:pt x="1902" y="692"/>
                  </a:cubicBezTo>
                  <a:lnTo>
                    <a:pt x="1902" y="91"/>
                  </a:lnTo>
                  <a:cubicBezTo>
                    <a:pt x="1719" y="30"/>
                    <a:pt x="1531" y="0"/>
                    <a:pt x="13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558;p75">
              <a:extLst>
                <a:ext uri="{FF2B5EF4-FFF2-40B4-BE49-F238E27FC236}">
                  <a16:creationId xmlns:a16="http://schemas.microsoft.com/office/drawing/2014/main" id="{B526B5CF-34A0-F844-F15B-D2DF2C563B7E}"/>
                </a:ext>
              </a:extLst>
            </p:cNvPr>
            <p:cNvSpPr/>
            <p:nvPr/>
          </p:nvSpPr>
          <p:spPr>
            <a:xfrm>
              <a:off x="4956200" y="2811850"/>
              <a:ext cx="47575" cy="25450"/>
            </a:xfrm>
            <a:custGeom>
              <a:avLst/>
              <a:gdLst/>
              <a:ahLst/>
              <a:cxnLst/>
              <a:rect l="l" t="t" r="r" b="b"/>
              <a:pathLst>
                <a:path w="1903" h="1018" extrusionOk="0">
                  <a:moveTo>
                    <a:pt x="1347" y="0"/>
                  </a:moveTo>
                  <a:cubicBezTo>
                    <a:pt x="1028" y="0"/>
                    <a:pt x="721" y="89"/>
                    <a:pt x="468" y="258"/>
                  </a:cubicBezTo>
                  <a:cubicBezTo>
                    <a:pt x="1" y="525"/>
                    <a:pt x="34" y="759"/>
                    <a:pt x="268" y="892"/>
                  </a:cubicBezTo>
                  <a:cubicBezTo>
                    <a:pt x="334" y="925"/>
                    <a:pt x="401" y="959"/>
                    <a:pt x="468" y="992"/>
                  </a:cubicBezTo>
                  <a:cubicBezTo>
                    <a:pt x="535" y="1009"/>
                    <a:pt x="610" y="1017"/>
                    <a:pt x="685" y="1017"/>
                  </a:cubicBezTo>
                  <a:cubicBezTo>
                    <a:pt x="760" y="1017"/>
                    <a:pt x="835" y="1009"/>
                    <a:pt x="902" y="992"/>
                  </a:cubicBezTo>
                  <a:cubicBezTo>
                    <a:pt x="1235" y="925"/>
                    <a:pt x="1569" y="825"/>
                    <a:pt x="1902" y="692"/>
                  </a:cubicBezTo>
                  <a:lnTo>
                    <a:pt x="1902" y="91"/>
                  </a:lnTo>
                  <a:cubicBezTo>
                    <a:pt x="1719" y="30"/>
                    <a:pt x="1531" y="0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559;p75">
              <a:extLst>
                <a:ext uri="{FF2B5EF4-FFF2-40B4-BE49-F238E27FC236}">
                  <a16:creationId xmlns:a16="http://schemas.microsoft.com/office/drawing/2014/main" id="{DDF89DA1-2F6C-BCAC-12DC-A71DD819ED08}"/>
                </a:ext>
              </a:extLst>
            </p:cNvPr>
            <p:cNvSpPr/>
            <p:nvPr/>
          </p:nvSpPr>
          <p:spPr>
            <a:xfrm>
              <a:off x="4904500" y="2797450"/>
              <a:ext cx="216025" cy="128450"/>
            </a:xfrm>
            <a:custGeom>
              <a:avLst/>
              <a:gdLst/>
              <a:ahLst/>
              <a:cxnLst/>
              <a:rect l="l" t="t" r="r" b="b"/>
              <a:pathLst>
                <a:path w="8641" h="5138" extrusionOk="0">
                  <a:moveTo>
                    <a:pt x="1" y="0"/>
                  </a:moveTo>
                  <a:lnTo>
                    <a:pt x="1" y="901"/>
                  </a:lnTo>
                  <a:lnTo>
                    <a:pt x="296" y="1065"/>
                  </a:lnTo>
                  <a:lnTo>
                    <a:pt x="296" y="1065"/>
                  </a:lnTo>
                  <a:cubicBezTo>
                    <a:pt x="402" y="830"/>
                    <a:pt x="588" y="635"/>
                    <a:pt x="835" y="501"/>
                  </a:cubicBezTo>
                  <a:lnTo>
                    <a:pt x="1" y="0"/>
                  </a:lnTo>
                  <a:close/>
                  <a:moveTo>
                    <a:pt x="296" y="1065"/>
                  </a:moveTo>
                  <a:cubicBezTo>
                    <a:pt x="244" y="1179"/>
                    <a:pt x="212" y="1303"/>
                    <a:pt x="201" y="1435"/>
                  </a:cubicBezTo>
                  <a:cubicBezTo>
                    <a:pt x="201" y="1445"/>
                    <a:pt x="201" y="1455"/>
                    <a:pt x="202" y="1465"/>
                  </a:cubicBezTo>
                  <a:lnTo>
                    <a:pt x="202" y="1465"/>
                  </a:lnTo>
                  <a:lnTo>
                    <a:pt x="301" y="1068"/>
                  </a:lnTo>
                  <a:lnTo>
                    <a:pt x="296" y="1065"/>
                  </a:lnTo>
                  <a:close/>
                  <a:moveTo>
                    <a:pt x="202" y="1465"/>
                  </a:moveTo>
                  <a:lnTo>
                    <a:pt x="201" y="1468"/>
                  </a:lnTo>
                  <a:lnTo>
                    <a:pt x="201" y="2302"/>
                  </a:lnTo>
                  <a:cubicBezTo>
                    <a:pt x="201" y="2636"/>
                    <a:pt x="434" y="2969"/>
                    <a:pt x="935" y="3236"/>
                  </a:cubicBezTo>
                  <a:cubicBezTo>
                    <a:pt x="1433" y="3518"/>
                    <a:pt x="1989" y="3659"/>
                    <a:pt x="2545" y="3659"/>
                  </a:cubicBezTo>
                  <a:cubicBezTo>
                    <a:pt x="2845" y="3659"/>
                    <a:pt x="3145" y="3618"/>
                    <a:pt x="3437" y="3536"/>
                  </a:cubicBezTo>
                  <a:lnTo>
                    <a:pt x="3937" y="3403"/>
                  </a:lnTo>
                  <a:lnTo>
                    <a:pt x="3937" y="3403"/>
                  </a:lnTo>
                  <a:lnTo>
                    <a:pt x="4504" y="2836"/>
                  </a:lnTo>
                  <a:cubicBezTo>
                    <a:pt x="4737" y="2938"/>
                    <a:pt x="4977" y="2989"/>
                    <a:pt x="5215" y="2989"/>
                  </a:cubicBezTo>
                  <a:cubicBezTo>
                    <a:pt x="5521" y="2989"/>
                    <a:pt x="5824" y="2904"/>
                    <a:pt x="6105" y="2736"/>
                  </a:cubicBezTo>
                  <a:cubicBezTo>
                    <a:pt x="6472" y="2535"/>
                    <a:pt x="6572" y="2302"/>
                    <a:pt x="6239" y="2102"/>
                  </a:cubicBezTo>
                  <a:cubicBezTo>
                    <a:pt x="6098" y="2023"/>
                    <a:pt x="5949" y="1990"/>
                    <a:pt x="5787" y="1990"/>
                  </a:cubicBezTo>
                  <a:cubicBezTo>
                    <a:pt x="5335" y="1990"/>
                    <a:pt x="4792" y="2247"/>
                    <a:pt x="4104" y="2469"/>
                  </a:cubicBezTo>
                  <a:cubicBezTo>
                    <a:pt x="3569" y="2629"/>
                    <a:pt x="3014" y="2771"/>
                    <a:pt x="2446" y="2771"/>
                  </a:cubicBezTo>
                  <a:cubicBezTo>
                    <a:pt x="1952" y="2771"/>
                    <a:pt x="1447" y="2664"/>
                    <a:pt x="935" y="2369"/>
                  </a:cubicBezTo>
                  <a:cubicBezTo>
                    <a:pt x="450" y="2078"/>
                    <a:pt x="216" y="1787"/>
                    <a:pt x="202" y="1465"/>
                  </a:cubicBezTo>
                  <a:close/>
                  <a:moveTo>
                    <a:pt x="8640" y="3603"/>
                  </a:moveTo>
                  <a:lnTo>
                    <a:pt x="7506" y="4237"/>
                  </a:lnTo>
                  <a:lnTo>
                    <a:pt x="6672" y="3770"/>
                  </a:lnTo>
                  <a:cubicBezTo>
                    <a:pt x="6099" y="4022"/>
                    <a:pt x="5494" y="4148"/>
                    <a:pt x="4879" y="4148"/>
                  </a:cubicBezTo>
                  <a:cubicBezTo>
                    <a:pt x="4600" y="4148"/>
                    <a:pt x="4318" y="4122"/>
                    <a:pt x="4037" y="4070"/>
                  </a:cubicBezTo>
                  <a:cubicBezTo>
                    <a:pt x="3837" y="4037"/>
                    <a:pt x="3637" y="3970"/>
                    <a:pt x="3437" y="3903"/>
                  </a:cubicBezTo>
                  <a:lnTo>
                    <a:pt x="3437" y="4804"/>
                  </a:lnTo>
                  <a:cubicBezTo>
                    <a:pt x="3896" y="4962"/>
                    <a:pt x="4367" y="5039"/>
                    <a:pt x="4838" y="5039"/>
                  </a:cubicBezTo>
                  <a:cubicBezTo>
                    <a:pt x="5461" y="5039"/>
                    <a:pt x="6083" y="4903"/>
                    <a:pt x="6672" y="4637"/>
                  </a:cubicBezTo>
                  <a:lnTo>
                    <a:pt x="7506" y="5137"/>
                  </a:lnTo>
                  <a:lnTo>
                    <a:pt x="8640" y="4470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560;p75">
              <a:extLst>
                <a:ext uri="{FF2B5EF4-FFF2-40B4-BE49-F238E27FC236}">
                  <a16:creationId xmlns:a16="http://schemas.microsoft.com/office/drawing/2014/main" id="{E45E7712-1949-890B-5C51-F7D6B5ACC01C}"/>
                </a:ext>
              </a:extLst>
            </p:cNvPr>
            <p:cNvSpPr/>
            <p:nvPr/>
          </p:nvSpPr>
          <p:spPr>
            <a:xfrm>
              <a:off x="4909500" y="2834150"/>
              <a:ext cx="210175" cy="91750"/>
            </a:xfrm>
            <a:custGeom>
              <a:avLst/>
              <a:gdLst/>
              <a:ahLst/>
              <a:cxnLst/>
              <a:rect l="l" t="t" r="r" b="b"/>
              <a:pathLst>
                <a:path w="8407" h="3670" extrusionOk="0">
                  <a:moveTo>
                    <a:pt x="1" y="0"/>
                  </a:moveTo>
                  <a:lnTo>
                    <a:pt x="1" y="867"/>
                  </a:lnTo>
                  <a:cubicBezTo>
                    <a:pt x="1" y="1168"/>
                    <a:pt x="234" y="1501"/>
                    <a:pt x="735" y="1801"/>
                  </a:cubicBezTo>
                  <a:cubicBezTo>
                    <a:pt x="1229" y="2059"/>
                    <a:pt x="1778" y="2192"/>
                    <a:pt x="2329" y="2192"/>
                  </a:cubicBezTo>
                  <a:cubicBezTo>
                    <a:pt x="2634" y="2192"/>
                    <a:pt x="2939" y="2151"/>
                    <a:pt x="3237" y="2068"/>
                  </a:cubicBezTo>
                  <a:lnTo>
                    <a:pt x="3737" y="1935"/>
                  </a:lnTo>
                  <a:lnTo>
                    <a:pt x="3237" y="2435"/>
                  </a:lnTo>
                  <a:lnTo>
                    <a:pt x="4304" y="1401"/>
                  </a:lnTo>
                  <a:cubicBezTo>
                    <a:pt x="4518" y="1487"/>
                    <a:pt x="4751" y="1530"/>
                    <a:pt x="4984" y="1530"/>
                  </a:cubicBezTo>
                  <a:cubicBezTo>
                    <a:pt x="5294" y="1530"/>
                    <a:pt x="5605" y="1453"/>
                    <a:pt x="5872" y="1301"/>
                  </a:cubicBezTo>
                  <a:cubicBezTo>
                    <a:pt x="6272" y="1067"/>
                    <a:pt x="6372" y="834"/>
                    <a:pt x="6039" y="667"/>
                  </a:cubicBezTo>
                  <a:cubicBezTo>
                    <a:pt x="5888" y="573"/>
                    <a:pt x="5728" y="535"/>
                    <a:pt x="5553" y="535"/>
                  </a:cubicBezTo>
                  <a:cubicBezTo>
                    <a:pt x="5108" y="535"/>
                    <a:pt x="4575" y="785"/>
                    <a:pt x="3904" y="1001"/>
                  </a:cubicBezTo>
                  <a:cubicBezTo>
                    <a:pt x="3369" y="1161"/>
                    <a:pt x="2814" y="1303"/>
                    <a:pt x="2246" y="1303"/>
                  </a:cubicBezTo>
                  <a:cubicBezTo>
                    <a:pt x="1752" y="1303"/>
                    <a:pt x="1247" y="1196"/>
                    <a:pt x="735" y="901"/>
                  </a:cubicBezTo>
                  <a:cubicBezTo>
                    <a:pt x="234" y="600"/>
                    <a:pt x="1" y="300"/>
                    <a:pt x="1" y="0"/>
                  </a:cubicBezTo>
                  <a:close/>
                  <a:moveTo>
                    <a:pt x="8407" y="2135"/>
                  </a:moveTo>
                  <a:lnTo>
                    <a:pt x="7306" y="2769"/>
                  </a:lnTo>
                  <a:lnTo>
                    <a:pt x="6472" y="2302"/>
                  </a:lnTo>
                  <a:cubicBezTo>
                    <a:pt x="5899" y="2554"/>
                    <a:pt x="5278" y="2680"/>
                    <a:pt x="4665" y="2680"/>
                  </a:cubicBezTo>
                  <a:cubicBezTo>
                    <a:pt x="4386" y="2680"/>
                    <a:pt x="4108" y="2654"/>
                    <a:pt x="3837" y="2602"/>
                  </a:cubicBezTo>
                  <a:cubicBezTo>
                    <a:pt x="3637" y="2569"/>
                    <a:pt x="3437" y="2502"/>
                    <a:pt x="3237" y="2435"/>
                  </a:cubicBezTo>
                  <a:lnTo>
                    <a:pt x="3237" y="3336"/>
                  </a:lnTo>
                  <a:cubicBezTo>
                    <a:pt x="3696" y="3494"/>
                    <a:pt x="4167" y="3571"/>
                    <a:pt x="4638" y="3571"/>
                  </a:cubicBezTo>
                  <a:cubicBezTo>
                    <a:pt x="5261" y="3571"/>
                    <a:pt x="5883" y="3435"/>
                    <a:pt x="6472" y="3169"/>
                  </a:cubicBezTo>
                  <a:lnTo>
                    <a:pt x="7306" y="3669"/>
                  </a:lnTo>
                  <a:lnTo>
                    <a:pt x="8407" y="3002"/>
                  </a:lnTo>
                  <a:lnTo>
                    <a:pt x="8407" y="2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561;p75">
              <a:extLst>
                <a:ext uri="{FF2B5EF4-FFF2-40B4-BE49-F238E27FC236}">
                  <a16:creationId xmlns:a16="http://schemas.microsoft.com/office/drawing/2014/main" id="{A8BCF20E-0F3B-C5D2-017A-100ED8CD646B}"/>
                </a:ext>
              </a:extLst>
            </p:cNvPr>
            <p:cNvSpPr/>
            <p:nvPr/>
          </p:nvSpPr>
          <p:spPr>
            <a:xfrm>
              <a:off x="4903675" y="2797450"/>
              <a:ext cx="20875" cy="26700"/>
            </a:xfrm>
            <a:custGeom>
              <a:avLst/>
              <a:gdLst/>
              <a:ahLst/>
              <a:cxnLst/>
              <a:rect l="l" t="t" r="r" b="b"/>
              <a:pathLst>
                <a:path w="835" h="1068" extrusionOk="0">
                  <a:moveTo>
                    <a:pt x="0" y="0"/>
                  </a:moveTo>
                  <a:lnTo>
                    <a:pt x="0" y="901"/>
                  </a:lnTo>
                  <a:lnTo>
                    <a:pt x="301" y="1068"/>
                  </a:lnTo>
                  <a:cubicBezTo>
                    <a:pt x="434" y="834"/>
                    <a:pt x="634" y="634"/>
                    <a:pt x="834" y="5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562;p75">
              <a:extLst>
                <a:ext uri="{FF2B5EF4-FFF2-40B4-BE49-F238E27FC236}">
                  <a16:creationId xmlns:a16="http://schemas.microsoft.com/office/drawing/2014/main" id="{09B0E328-8FDE-0DC5-33F0-FC04C5CC02A7}"/>
                </a:ext>
              </a:extLst>
            </p:cNvPr>
            <p:cNvSpPr/>
            <p:nvPr/>
          </p:nvSpPr>
          <p:spPr>
            <a:xfrm>
              <a:off x="5099650" y="2854975"/>
              <a:ext cx="15875" cy="28400"/>
            </a:xfrm>
            <a:custGeom>
              <a:avLst/>
              <a:gdLst/>
              <a:ahLst/>
              <a:cxnLst/>
              <a:rect l="l" t="t" r="r" b="b"/>
              <a:pathLst>
                <a:path w="635" h="1136" extrusionOk="0">
                  <a:moveTo>
                    <a:pt x="634" y="1"/>
                  </a:moveTo>
                  <a:cubicBezTo>
                    <a:pt x="567" y="368"/>
                    <a:pt x="334" y="668"/>
                    <a:pt x="0" y="835"/>
                  </a:cubicBezTo>
                  <a:lnTo>
                    <a:pt x="534" y="1135"/>
                  </a:lnTo>
                  <a:cubicBezTo>
                    <a:pt x="601" y="1002"/>
                    <a:pt x="634" y="868"/>
                    <a:pt x="634" y="701"/>
                  </a:cubicBezTo>
                  <a:cubicBezTo>
                    <a:pt x="634" y="701"/>
                    <a:pt x="634" y="201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563;p75">
              <a:extLst>
                <a:ext uri="{FF2B5EF4-FFF2-40B4-BE49-F238E27FC236}">
                  <a16:creationId xmlns:a16="http://schemas.microsoft.com/office/drawing/2014/main" id="{1EA3BA81-748E-CA82-25D6-267E14569577}"/>
                </a:ext>
              </a:extLst>
            </p:cNvPr>
            <p:cNvSpPr/>
            <p:nvPr/>
          </p:nvSpPr>
          <p:spPr>
            <a:xfrm>
              <a:off x="5099650" y="2854975"/>
              <a:ext cx="15875" cy="28400"/>
            </a:xfrm>
            <a:custGeom>
              <a:avLst/>
              <a:gdLst/>
              <a:ahLst/>
              <a:cxnLst/>
              <a:rect l="l" t="t" r="r" b="b"/>
              <a:pathLst>
                <a:path w="635" h="1136" extrusionOk="0">
                  <a:moveTo>
                    <a:pt x="634" y="1"/>
                  </a:moveTo>
                  <a:cubicBezTo>
                    <a:pt x="567" y="368"/>
                    <a:pt x="334" y="668"/>
                    <a:pt x="0" y="835"/>
                  </a:cubicBezTo>
                  <a:lnTo>
                    <a:pt x="534" y="1135"/>
                  </a:lnTo>
                  <a:cubicBezTo>
                    <a:pt x="601" y="1002"/>
                    <a:pt x="634" y="868"/>
                    <a:pt x="634" y="701"/>
                  </a:cubicBezTo>
                  <a:cubicBezTo>
                    <a:pt x="634" y="701"/>
                    <a:pt x="634" y="201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564;p75">
              <a:extLst>
                <a:ext uri="{FF2B5EF4-FFF2-40B4-BE49-F238E27FC236}">
                  <a16:creationId xmlns:a16="http://schemas.microsoft.com/office/drawing/2014/main" id="{A5978A24-BC51-67C7-B522-5733E29777D0}"/>
                </a:ext>
              </a:extLst>
            </p:cNvPr>
            <p:cNvSpPr/>
            <p:nvPr/>
          </p:nvSpPr>
          <p:spPr>
            <a:xfrm>
              <a:off x="4904500" y="2781600"/>
              <a:ext cx="216025" cy="121775"/>
            </a:xfrm>
            <a:custGeom>
              <a:avLst/>
              <a:gdLst/>
              <a:ahLst/>
              <a:cxnLst/>
              <a:rect l="l" t="t" r="r" b="b"/>
              <a:pathLst>
                <a:path w="8641" h="4871" extrusionOk="0">
                  <a:moveTo>
                    <a:pt x="1135" y="0"/>
                  </a:moveTo>
                  <a:lnTo>
                    <a:pt x="1" y="668"/>
                  </a:lnTo>
                  <a:lnTo>
                    <a:pt x="835" y="1135"/>
                  </a:lnTo>
                  <a:cubicBezTo>
                    <a:pt x="468" y="1335"/>
                    <a:pt x="234" y="1702"/>
                    <a:pt x="201" y="2102"/>
                  </a:cubicBezTo>
                  <a:cubicBezTo>
                    <a:pt x="201" y="2402"/>
                    <a:pt x="434" y="2736"/>
                    <a:pt x="935" y="3003"/>
                  </a:cubicBezTo>
                  <a:cubicBezTo>
                    <a:pt x="1457" y="3303"/>
                    <a:pt x="1972" y="3416"/>
                    <a:pt x="2476" y="3416"/>
                  </a:cubicBezTo>
                  <a:cubicBezTo>
                    <a:pt x="3034" y="3416"/>
                    <a:pt x="3578" y="3278"/>
                    <a:pt x="4104" y="3103"/>
                  </a:cubicBezTo>
                  <a:cubicBezTo>
                    <a:pt x="4779" y="2886"/>
                    <a:pt x="5314" y="2651"/>
                    <a:pt x="5761" y="2651"/>
                  </a:cubicBezTo>
                  <a:cubicBezTo>
                    <a:pt x="5932" y="2651"/>
                    <a:pt x="6091" y="2686"/>
                    <a:pt x="6239" y="2769"/>
                  </a:cubicBezTo>
                  <a:cubicBezTo>
                    <a:pt x="6572" y="2969"/>
                    <a:pt x="6472" y="3169"/>
                    <a:pt x="6105" y="3403"/>
                  </a:cubicBezTo>
                  <a:cubicBezTo>
                    <a:pt x="5819" y="3555"/>
                    <a:pt x="5512" y="3632"/>
                    <a:pt x="5201" y="3632"/>
                  </a:cubicBezTo>
                  <a:cubicBezTo>
                    <a:pt x="4968" y="3632"/>
                    <a:pt x="4733" y="3589"/>
                    <a:pt x="4504" y="3503"/>
                  </a:cubicBezTo>
                  <a:lnTo>
                    <a:pt x="3437" y="4537"/>
                  </a:lnTo>
                  <a:cubicBezTo>
                    <a:pt x="3902" y="4712"/>
                    <a:pt x="4368" y="4810"/>
                    <a:pt x="4857" y="4810"/>
                  </a:cubicBezTo>
                  <a:cubicBezTo>
                    <a:pt x="4928" y="4810"/>
                    <a:pt x="4999" y="4808"/>
                    <a:pt x="5071" y="4804"/>
                  </a:cubicBezTo>
                  <a:cubicBezTo>
                    <a:pt x="5605" y="4771"/>
                    <a:pt x="6172" y="4637"/>
                    <a:pt x="6672" y="4404"/>
                  </a:cubicBezTo>
                  <a:lnTo>
                    <a:pt x="7506" y="4871"/>
                  </a:lnTo>
                  <a:lnTo>
                    <a:pt x="8640" y="4237"/>
                  </a:lnTo>
                  <a:lnTo>
                    <a:pt x="8440" y="4103"/>
                  </a:lnTo>
                  <a:lnTo>
                    <a:pt x="7806" y="3770"/>
                  </a:lnTo>
                  <a:cubicBezTo>
                    <a:pt x="8173" y="3570"/>
                    <a:pt x="8440" y="3203"/>
                    <a:pt x="8440" y="2769"/>
                  </a:cubicBezTo>
                  <a:lnTo>
                    <a:pt x="8440" y="2669"/>
                  </a:lnTo>
                  <a:cubicBezTo>
                    <a:pt x="8340" y="2302"/>
                    <a:pt x="8073" y="1969"/>
                    <a:pt x="7706" y="1802"/>
                  </a:cubicBezTo>
                  <a:cubicBezTo>
                    <a:pt x="7273" y="1535"/>
                    <a:pt x="6739" y="1402"/>
                    <a:pt x="6205" y="1402"/>
                  </a:cubicBezTo>
                  <a:lnTo>
                    <a:pt x="5705" y="1402"/>
                  </a:lnTo>
                  <a:cubicBezTo>
                    <a:pt x="5438" y="1468"/>
                    <a:pt x="5204" y="1502"/>
                    <a:pt x="4971" y="1568"/>
                  </a:cubicBezTo>
                  <a:cubicBezTo>
                    <a:pt x="4838" y="1602"/>
                    <a:pt x="4737" y="1635"/>
                    <a:pt x="4637" y="1668"/>
                  </a:cubicBezTo>
                  <a:lnTo>
                    <a:pt x="4137" y="1835"/>
                  </a:lnTo>
                  <a:lnTo>
                    <a:pt x="3970" y="1902"/>
                  </a:lnTo>
                  <a:cubicBezTo>
                    <a:pt x="3637" y="2002"/>
                    <a:pt x="3303" y="2102"/>
                    <a:pt x="2970" y="2169"/>
                  </a:cubicBezTo>
                  <a:cubicBezTo>
                    <a:pt x="2903" y="2185"/>
                    <a:pt x="2836" y="2194"/>
                    <a:pt x="2769" y="2194"/>
                  </a:cubicBezTo>
                  <a:cubicBezTo>
                    <a:pt x="2703" y="2194"/>
                    <a:pt x="2636" y="2185"/>
                    <a:pt x="2569" y="2169"/>
                  </a:cubicBezTo>
                  <a:cubicBezTo>
                    <a:pt x="2503" y="2135"/>
                    <a:pt x="2436" y="2135"/>
                    <a:pt x="2369" y="2102"/>
                  </a:cubicBezTo>
                  <a:cubicBezTo>
                    <a:pt x="2102" y="1935"/>
                    <a:pt x="2069" y="1735"/>
                    <a:pt x="2536" y="1435"/>
                  </a:cubicBezTo>
                  <a:cubicBezTo>
                    <a:pt x="2795" y="1276"/>
                    <a:pt x="3089" y="1199"/>
                    <a:pt x="3384" y="1199"/>
                  </a:cubicBezTo>
                  <a:cubicBezTo>
                    <a:pt x="3583" y="1199"/>
                    <a:pt x="3782" y="1234"/>
                    <a:pt x="3970" y="1301"/>
                  </a:cubicBezTo>
                  <a:lnTo>
                    <a:pt x="4971" y="301"/>
                  </a:lnTo>
                  <a:cubicBezTo>
                    <a:pt x="4561" y="159"/>
                    <a:pt x="4126" y="90"/>
                    <a:pt x="3691" y="90"/>
                  </a:cubicBezTo>
                  <a:cubicBezTo>
                    <a:pt x="3100" y="90"/>
                    <a:pt x="2507" y="218"/>
                    <a:pt x="1969" y="467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565;p75">
              <a:extLst>
                <a:ext uri="{FF2B5EF4-FFF2-40B4-BE49-F238E27FC236}">
                  <a16:creationId xmlns:a16="http://schemas.microsoft.com/office/drawing/2014/main" id="{B74B7294-B864-26EB-4843-6B3EFE0113AF}"/>
                </a:ext>
              </a:extLst>
            </p:cNvPr>
            <p:cNvSpPr/>
            <p:nvPr/>
          </p:nvSpPr>
          <p:spPr>
            <a:xfrm>
              <a:off x="5071300" y="289167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0" y="1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566;p75">
              <a:extLst>
                <a:ext uri="{FF2B5EF4-FFF2-40B4-BE49-F238E27FC236}">
                  <a16:creationId xmlns:a16="http://schemas.microsoft.com/office/drawing/2014/main" id="{702AD492-CA86-A2C1-0B44-0138184E2009}"/>
                </a:ext>
              </a:extLst>
            </p:cNvPr>
            <p:cNvSpPr/>
            <p:nvPr/>
          </p:nvSpPr>
          <p:spPr>
            <a:xfrm>
              <a:off x="5071300" y="2891675"/>
              <a:ext cx="20875" cy="34225"/>
            </a:xfrm>
            <a:custGeom>
              <a:avLst/>
              <a:gdLst/>
              <a:ahLst/>
              <a:cxnLst/>
              <a:rect l="l" t="t" r="r" b="b"/>
              <a:pathLst>
                <a:path w="835" h="1369" extrusionOk="0">
                  <a:moveTo>
                    <a:pt x="0" y="1"/>
                  </a:moveTo>
                  <a:lnTo>
                    <a:pt x="0" y="868"/>
                  </a:lnTo>
                  <a:lnTo>
                    <a:pt x="834" y="1368"/>
                  </a:lnTo>
                  <a:lnTo>
                    <a:pt x="834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567;p75">
              <a:extLst>
                <a:ext uri="{FF2B5EF4-FFF2-40B4-BE49-F238E27FC236}">
                  <a16:creationId xmlns:a16="http://schemas.microsoft.com/office/drawing/2014/main" id="{A3E15BF0-1288-B38C-B74D-A44381ABED81}"/>
                </a:ext>
              </a:extLst>
            </p:cNvPr>
            <p:cNvSpPr/>
            <p:nvPr/>
          </p:nvSpPr>
          <p:spPr>
            <a:xfrm>
              <a:off x="4903675" y="278160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135" y="0"/>
                  </a:moveTo>
                  <a:lnTo>
                    <a:pt x="0" y="634"/>
                  </a:lnTo>
                  <a:lnTo>
                    <a:pt x="1135" y="134"/>
                  </a:lnTo>
                  <a:lnTo>
                    <a:pt x="1968" y="467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568;p75">
              <a:extLst>
                <a:ext uri="{FF2B5EF4-FFF2-40B4-BE49-F238E27FC236}">
                  <a16:creationId xmlns:a16="http://schemas.microsoft.com/office/drawing/2014/main" id="{555C814F-FFC3-A011-AF10-DAC5D206DC38}"/>
                </a:ext>
              </a:extLst>
            </p:cNvPr>
            <p:cNvSpPr/>
            <p:nvPr/>
          </p:nvSpPr>
          <p:spPr>
            <a:xfrm>
              <a:off x="4967050" y="2789100"/>
              <a:ext cx="61725" cy="29225"/>
            </a:xfrm>
            <a:custGeom>
              <a:avLst/>
              <a:gdLst/>
              <a:ahLst/>
              <a:cxnLst/>
              <a:rect l="l" t="t" r="r" b="b"/>
              <a:pathLst>
                <a:path w="2469" h="1169" extrusionOk="0">
                  <a:moveTo>
                    <a:pt x="2469" y="1"/>
                  </a:moveTo>
                  <a:lnTo>
                    <a:pt x="1468" y="901"/>
                  </a:lnTo>
                  <a:cubicBezTo>
                    <a:pt x="1309" y="848"/>
                    <a:pt x="1142" y="822"/>
                    <a:pt x="977" y="822"/>
                  </a:cubicBezTo>
                  <a:cubicBezTo>
                    <a:pt x="623" y="822"/>
                    <a:pt x="273" y="941"/>
                    <a:pt x="1" y="1168"/>
                  </a:cubicBezTo>
                  <a:cubicBezTo>
                    <a:pt x="265" y="985"/>
                    <a:pt x="566" y="902"/>
                    <a:pt x="874" y="902"/>
                  </a:cubicBezTo>
                  <a:cubicBezTo>
                    <a:pt x="1072" y="902"/>
                    <a:pt x="1273" y="936"/>
                    <a:pt x="1468" y="1001"/>
                  </a:cubicBezTo>
                  <a:lnTo>
                    <a:pt x="246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569;p75">
              <a:extLst>
                <a:ext uri="{FF2B5EF4-FFF2-40B4-BE49-F238E27FC236}">
                  <a16:creationId xmlns:a16="http://schemas.microsoft.com/office/drawing/2014/main" id="{02814409-25B9-418E-A860-700AC6C5AE33}"/>
                </a:ext>
              </a:extLst>
            </p:cNvPr>
            <p:cNvSpPr/>
            <p:nvPr/>
          </p:nvSpPr>
          <p:spPr>
            <a:xfrm>
              <a:off x="4990400" y="2868325"/>
              <a:ext cx="40050" cy="33550"/>
            </a:xfrm>
            <a:custGeom>
              <a:avLst/>
              <a:gdLst/>
              <a:ahLst/>
              <a:cxnLst/>
              <a:rect l="l" t="t" r="r" b="b"/>
              <a:pathLst>
                <a:path w="1602" h="1342" extrusionOk="0">
                  <a:moveTo>
                    <a:pt x="1068" y="1"/>
                  </a:moveTo>
                  <a:lnTo>
                    <a:pt x="1" y="1068"/>
                  </a:lnTo>
                  <a:cubicBezTo>
                    <a:pt x="437" y="1243"/>
                    <a:pt x="925" y="1341"/>
                    <a:pt x="1397" y="1341"/>
                  </a:cubicBezTo>
                  <a:cubicBezTo>
                    <a:pt x="1466" y="1341"/>
                    <a:pt x="1534" y="1339"/>
                    <a:pt x="1602" y="1335"/>
                  </a:cubicBezTo>
                  <a:cubicBezTo>
                    <a:pt x="1101" y="1335"/>
                    <a:pt x="634" y="1235"/>
                    <a:pt x="167" y="10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570;p75">
              <a:extLst>
                <a:ext uri="{FF2B5EF4-FFF2-40B4-BE49-F238E27FC236}">
                  <a16:creationId xmlns:a16="http://schemas.microsoft.com/office/drawing/2014/main" id="{0CE371DE-FD25-2150-8CF9-F1B0D455D78B}"/>
                </a:ext>
              </a:extLst>
            </p:cNvPr>
            <p:cNvSpPr/>
            <p:nvPr/>
          </p:nvSpPr>
          <p:spPr>
            <a:xfrm>
              <a:off x="5071300" y="2887500"/>
              <a:ext cx="48375" cy="15875"/>
            </a:xfrm>
            <a:custGeom>
              <a:avLst/>
              <a:gdLst/>
              <a:ahLst/>
              <a:cxnLst/>
              <a:rect l="l" t="t" r="r" b="b"/>
              <a:pathLst>
                <a:path w="1935" h="635" extrusionOk="0">
                  <a:moveTo>
                    <a:pt x="1935" y="1"/>
                  </a:moveTo>
                  <a:lnTo>
                    <a:pt x="834" y="535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834" y="6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571;p75">
              <a:extLst>
                <a:ext uri="{FF2B5EF4-FFF2-40B4-BE49-F238E27FC236}">
                  <a16:creationId xmlns:a16="http://schemas.microsoft.com/office/drawing/2014/main" id="{0B4E225E-DE47-80CD-2AB5-166C4043BD5A}"/>
                </a:ext>
              </a:extLst>
            </p:cNvPr>
            <p:cNvSpPr/>
            <p:nvPr/>
          </p:nvSpPr>
          <p:spPr>
            <a:xfrm>
              <a:off x="4745225" y="2702375"/>
              <a:ext cx="266875" cy="149300"/>
            </a:xfrm>
            <a:custGeom>
              <a:avLst/>
              <a:gdLst/>
              <a:ahLst/>
              <a:cxnLst/>
              <a:rect l="l" t="t" r="r" b="b"/>
              <a:pathLst>
                <a:path w="10675" h="5972" extrusionOk="0">
                  <a:moveTo>
                    <a:pt x="10675" y="1"/>
                  </a:moveTo>
                  <a:cubicBezTo>
                    <a:pt x="7773" y="1"/>
                    <a:pt x="5071" y="634"/>
                    <a:pt x="3036" y="1835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5972"/>
                    <a:pt x="101" y="3803"/>
                    <a:pt x="3103" y="1969"/>
                  </a:cubicBezTo>
                  <a:cubicBezTo>
                    <a:pt x="6072" y="167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572;p75">
              <a:extLst>
                <a:ext uri="{FF2B5EF4-FFF2-40B4-BE49-F238E27FC236}">
                  <a16:creationId xmlns:a16="http://schemas.microsoft.com/office/drawing/2014/main" id="{4983383F-FCCF-7454-A19A-4EFE98264ED3}"/>
                </a:ext>
              </a:extLst>
            </p:cNvPr>
            <p:cNvSpPr/>
            <p:nvPr/>
          </p:nvSpPr>
          <p:spPr>
            <a:xfrm>
              <a:off x="4990400" y="2833300"/>
              <a:ext cx="310225" cy="178925"/>
            </a:xfrm>
            <a:custGeom>
              <a:avLst/>
              <a:gdLst/>
              <a:ahLst/>
              <a:cxnLst/>
              <a:rect l="l" t="t" r="r" b="b"/>
              <a:pathLst>
                <a:path w="12409" h="7157" extrusionOk="0">
                  <a:moveTo>
                    <a:pt x="11942" y="1"/>
                  </a:moveTo>
                  <a:cubicBezTo>
                    <a:pt x="11943" y="2"/>
                    <a:pt x="12409" y="3070"/>
                    <a:pt x="8573" y="5171"/>
                  </a:cubicBezTo>
                  <a:cubicBezTo>
                    <a:pt x="5045" y="7057"/>
                    <a:pt x="824" y="7140"/>
                    <a:pt x="107" y="7140"/>
                  </a:cubicBezTo>
                  <a:cubicBezTo>
                    <a:pt x="37" y="7140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74" y="7151"/>
                    <a:pt x="547" y="7157"/>
                    <a:pt x="821" y="7157"/>
                  </a:cubicBezTo>
                  <a:cubicBezTo>
                    <a:pt x="3688" y="7157"/>
                    <a:pt x="6548" y="6520"/>
                    <a:pt x="8740" y="5271"/>
                  </a:cubicBezTo>
                  <a:cubicBezTo>
                    <a:pt x="11242" y="3837"/>
                    <a:pt x="12309" y="1869"/>
                    <a:pt x="1194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573;p75">
              <a:extLst>
                <a:ext uri="{FF2B5EF4-FFF2-40B4-BE49-F238E27FC236}">
                  <a16:creationId xmlns:a16="http://schemas.microsoft.com/office/drawing/2014/main" id="{AB856282-BE64-886C-7149-92C249AFBE75}"/>
                </a:ext>
              </a:extLst>
            </p:cNvPr>
            <p:cNvSpPr/>
            <p:nvPr/>
          </p:nvSpPr>
          <p:spPr>
            <a:xfrm>
              <a:off x="4749400" y="266465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4" y="626"/>
                    <a:pt x="3269" y="1876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100" y="8181"/>
                    <a:pt x="1168" y="9782"/>
                    <a:pt x="3269" y="10983"/>
                  </a:cubicBezTo>
                  <a:cubicBezTo>
                    <a:pt x="5454" y="12234"/>
                    <a:pt x="8306" y="12859"/>
                    <a:pt x="11158" y="12859"/>
                  </a:cubicBezTo>
                  <a:cubicBezTo>
                    <a:pt x="14010" y="12859"/>
                    <a:pt x="16862" y="12234"/>
                    <a:pt x="19047" y="10983"/>
                  </a:cubicBezTo>
                  <a:cubicBezTo>
                    <a:pt x="21115" y="9782"/>
                    <a:pt x="22250" y="8181"/>
                    <a:pt x="22316" y="6613"/>
                  </a:cubicBezTo>
                  <a:lnTo>
                    <a:pt x="22316" y="4345"/>
                  </a:lnTo>
                  <a:lnTo>
                    <a:pt x="21716" y="4345"/>
                  </a:lnTo>
                  <a:cubicBezTo>
                    <a:pt x="21049" y="3311"/>
                    <a:pt x="20148" y="2444"/>
                    <a:pt x="19047" y="1876"/>
                  </a:cubicBezTo>
                  <a:cubicBezTo>
                    <a:pt x="16879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574;p75">
              <a:extLst>
                <a:ext uri="{FF2B5EF4-FFF2-40B4-BE49-F238E27FC236}">
                  <a16:creationId xmlns:a16="http://schemas.microsoft.com/office/drawing/2014/main" id="{0747179F-0C07-E2E1-56DA-7AAFE5994992}"/>
                </a:ext>
              </a:extLst>
            </p:cNvPr>
            <p:cNvSpPr/>
            <p:nvPr/>
          </p:nvSpPr>
          <p:spPr>
            <a:xfrm>
              <a:off x="4749400" y="2664650"/>
              <a:ext cx="557925" cy="321500"/>
            </a:xfrm>
            <a:custGeom>
              <a:avLst/>
              <a:gdLst/>
              <a:ahLst/>
              <a:cxnLst/>
              <a:rect l="l" t="t" r="r" b="b"/>
              <a:pathLst>
                <a:path w="22317" h="12860" extrusionOk="0">
                  <a:moveTo>
                    <a:pt x="11171" y="0"/>
                  </a:moveTo>
                  <a:cubicBezTo>
                    <a:pt x="8315" y="0"/>
                    <a:pt x="5454" y="626"/>
                    <a:pt x="3269" y="1876"/>
                  </a:cubicBezTo>
                  <a:cubicBezTo>
                    <a:pt x="2202" y="2444"/>
                    <a:pt x="1268" y="3311"/>
                    <a:pt x="601" y="4345"/>
                  </a:cubicBezTo>
                  <a:lnTo>
                    <a:pt x="0" y="4345"/>
                  </a:lnTo>
                  <a:lnTo>
                    <a:pt x="0" y="6613"/>
                  </a:lnTo>
                  <a:cubicBezTo>
                    <a:pt x="100" y="8181"/>
                    <a:pt x="1168" y="9782"/>
                    <a:pt x="3269" y="10983"/>
                  </a:cubicBezTo>
                  <a:cubicBezTo>
                    <a:pt x="5454" y="12234"/>
                    <a:pt x="8306" y="12859"/>
                    <a:pt x="11158" y="12859"/>
                  </a:cubicBezTo>
                  <a:cubicBezTo>
                    <a:pt x="14010" y="12859"/>
                    <a:pt x="16862" y="12234"/>
                    <a:pt x="19047" y="10983"/>
                  </a:cubicBezTo>
                  <a:cubicBezTo>
                    <a:pt x="21115" y="9782"/>
                    <a:pt x="22250" y="8181"/>
                    <a:pt x="22316" y="6613"/>
                  </a:cubicBezTo>
                  <a:lnTo>
                    <a:pt x="22316" y="4345"/>
                  </a:lnTo>
                  <a:lnTo>
                    <a:pt x="21716" y="4345"/>
                  </a:lnTo>
                  <a:cubicBezTo>
                    <a:pt x="21049" y="3311"/>
                    <a:pt x="20148" y="2444"/>
                    <a:pt x="19047" y="1876"/>
                  </a:cubicBezTo>
                  <a:cubicBezTo>
                    <a:pt x="16879" y="626"/>
                    <a:pt x="14027" y="0"/>
                    <a:pt x="11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575;p75">
              <a:extLst>
                <a:ext uri="{FF2B5EF4-FFF2-40B4-BE49-F238E27FC236}">
                  <a16:creationId xmlns:a16="http://schemas.microsoft.com/office/drawing/2014/main" id="{84223DCD-31A8-C734-D295-B53A9496ECD0}"/>
                </a:ext>
              </a:extLst>
            </p:cNvPr>
            <p:cNvSpPr/>
            <p:nvPr/>
          </p:nvSpPr>
          <p:spPr>
            <a:xfrm>
              <a:off x="4749400" y="2664025"/>
              <a:ext cx="279375" cy="321925"/>
            </a:xfrm>
            <a:custGeom>
              <a:avLst/>
              <a:gdLst/>
              <a:ahLst/>
              <a:cxnLst/>
              <a:rect l="l" t="t" r="r" b="b"/>
              <a:pathLst>
                <a:path w="11175" h="12877" extrusionOk="0">
                  <a:moveTo>
                    <a:pt x="11175" y="0"/>
                  </a:moveTo>
                  <a:cubicBezTo>
                    <a:pt x="8306" y="0"/>
                    <a:pt x="5471" y="634"/>
                    <a:pt x="3269" y="1901"/>
                  </a:cubicBezTo>
                  <a:cubicBezTo>
                    <a:pt x="2202" y="2469"/>
                    <a:pt x="1268" y="3336"/>
                    <a:pt x="601" y="4370"/>
                  </a:cubicBezTo>
                  <a:lnTo>
                    <a:pt x="0" y="4370"/>
                  </a:lnTo>
                  <a:lnTo>
                    <a:pt x="0" y="6638"/>
                  </a:lnTo>
                  <a:cubicBezTo>
                    <a:pt x="100" y="8206"/>
                    <a:pt x="1168" y="9807"/>
                    <a:pt x="3269" y="11008"/>
                  </a:cubicBezTo>
                  <a:cubicBezTo>
                    <a:pt x="5438" y="12242"/>
                    <a:pt x="8306" y="12876"/>
                    <a:pt x="11175" y="12876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576;p75">
              <a:extLst>
                <a:ext uri="{FF2B5EF4-FFF2-40B4-BE49-F238E27FC236}">
                  <a16:creationId xmlns:a16="http://schemas.microsoft.com/office/drawing/2014/main" id="{A2BC33B7-44F1-F8C1-5E01-5ACDB286954A}"/>
                </a:ext>
              </a:extLst>
            </p:cNvPr>
            <p:cNvSpPr/>
            <p:nvPr/>
          </p:nvSpPr>
          <p:spPr>
            <a:xfrm>
              <a:off x="4749400" y="2690700"/>
              <a:ext cx="126775" cy="269375"/>
            </a:xfrm>
            <a:custGeom>
              <a:avLst/>
              <a:gdLst/>
              <a:ahLst/>
              <a:cxnLst/>
              <a:rect l="l" t="t" r="r" b="b"/>
              <a:pathLst>
                <a:path w="5071" h="10775" extrusionOk="0">
                  <a:moveTo>
                    <a:pt x="5071" y="1"/>
                  </a:moveTo>
                  <a:cubicBezTo>
                    <a:pt x="4437" y="201"/>
                    <a:pt x="3836" y="501"/>
                    <a:pt x="3269" y="834"/>
                  </a:cubicBezTo>
                  <a:cubicBezTo>
                    <a:pt x="2202" y="1402"/>
                    <a:pt x="1268" y="2235"/>
                    <a:pt x="601" y="3270"/>
                  </a:cubicBezTo>
                  <a:lnTo>
                    <a:pt x="0" y="3270"/>
                  </a:lnTo>
                  <a:lnTo>
                    <a:pt x="0" y="5571"/>
                  </a:lnTo>
                  <a:cubicBezTo>
                    <a:pt x="100" y="7139"/>
                    <a:pt x="1168" y="8707"/>
                    <a:pt x="3269" y="9941"/>
                  </a:cubicBezTo>
                  <a:cubicBezTo>
                    <a:pt x="3836" y="10241"/>
                    <a:pt x="4437" y="10541"/>
                    <a:pt x="5071" y="10775"/>
                  </a:cubicBezTo>
                  <a:lnTo>
                    <a:pt x="50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577;p75">
              <a:extLst>
                <a:ext uri="{FF2B5EF4-FFF2-40B4-BE49-F238E27FC236}">
                  <a16:creationId xmlns:a16="http://schemas.microsoft.com/office/drawing/2014/main" id="{4418B141-7E07-FB14-DC86-3848086033F8}"/>
                </a:ext>
              </a:extLst>
            </p:cNvPr>
            <p:cNvSpPr/>
            <p:nvPr/>
          </p:nvSpPr>
          <p:spPr>
            <a:xfrm>
              <a:off x="5180525" y="2690700"/>
              <a:ext cx="127625" cy="269375"/>
            </a:xfrm>
            <a:custGeom>
              <a:avLst/>
              <a:gdLst/>
              <a:ahLst/>
              <a:cxnLst/>
              <a:rect l="l" t="t" r="r" b="b"/>
              <a:pathLst>
                <a:path w="5105" h="10775" extrusionOk="0">
                  <a:moveTo>
                    <a:pt x="1" y="1"/>
                  </a:moveTo>
                  <a:lnTo>
                    <a:pt x="34" y="10775"/>
                  </a:lnTo>
                  <a:cubicBezTo>
                    <a:pt x="635" y="10541"/>
                    <a:pt x="1235" y="10241"/>
                    <a:pt x="1836" y="9941"/>
                  </a:cubicBezTo>
                  <a:cubicBezTo>
                    <a:pt x="3904" y="8707"/>
                    <a:pt x="5005" y="7139"/>
                    <a:pt x="5105" y="5571"/>
                  </a:cubicBezTo>
                  <a:lnTo>
                    <a:pt x="5105" y="3270"/>
                  </a:lnTo>
                  <a:lnTo>
                    <a:pt x="4471" y="3270"/>
                  </a:lnTo>
                  <a:cubicBezTo>
                    <a:pt x="3804" y="2235"/>
                    <a:pt x="2903" y="1402"/>
                    <a:pt x="1802" y="834"/>
                  </a:cubicBezTo>
                  <a:cubicBezTo>
                    <a:pt x="1235" y="501"/>
                    <a:pt x="635" y="201"/>
                    <a:pt x="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578;p75">
              <a:extLst>
                <a:ext uri="{FF2B5EF4-FFF2-40B4-BE49-F238E27FC236}">
                  <a16:creationId xmlns:a16="http://schemas.microsoft.com/office/drawing/2014/main" id="{0615EB1F-6B7A-A958-4C19-B1C965006634}"/>
                </a:ext>
              </a:extLst>
            </p:cNvPr>
            <p:cNvSpPr/>
            <p:nvPr/>
          </p:nvSpPr>
          <p:spPr>
            <a:xfrm>
              <a:off x="4722700" y="2612100"/>
              <a:ext cx="612150" cy="321825"/>
            </a:xfrm>
            <a:custGeom>
              <a:avLst/>
              <a:gdLst/>
              <a:ahLst/>
              <a:cxnLst/>
              <a:rect l="l" t="t" r="r" b="b"/>
              <a:pathLst>
                <a:path w="24486" h="12873" extrusionOk="0">
                  <a:moveTo>
                    <a:pt x="12239" y="1"/>
                  </a:moveTo>
                  <a:cubicBezTo>
                    <a:pt x="9383" y="1"/>
                    <a:pt x="6522" y="626"/>
                    <a:pt x="4337" y="1877"/>
                  </a:cubicBezTo>
                  <a:cubicBezTo>
                    <a:pt x="1" y="4379"/>
                    <a:pt x="1" y="8482"/>
                    <a:pt x="4337" y="10984"/>
                  </a:cubicBezTo>
                  <a:cubicBezTo>
                    <a:pt x="6515" y="12247"/>
                    <a:pt x="9364" y="12872"/>
                    <a:pt x="12210" y="12872"/>
                  </a:cubicBezTo>
                  <a:cubicBezTo>
                    <a:pt x="15076" y="12872"/>
                    <a:pt x="17940" y="12239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5" y="1"/>
                    <a:pt x="12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579;p75">
              <a:extLst>
                <a:ext uri="{FF2B5EF4-FFF2-40B4-BE49-F238E27FC236}">
                  <a16:creationId xmlns:a16="http://schemas.microsoft.com/office/drawing/2014/main" id="{47047A62-04D9-376F-6734-087B6B7EDC17}"/>
                </a:ext>
              </a:extLst>
            </p:cNvPr>
            <p:cNvSpPr/>
            <p:nvPr/>
          </p:nvSpPr>
          <p:spPr>
            <a:xfrm>
              <a:off x="4722700" y="2612100"/>
              <a:ext cx="612150" cy="321825"/>
            </a:xfrm>
            <a:custGeom>
              <a:avLst/>
              <a:gdLst/>
              <a:ahLst/>
              <a:cxnLst/>
              <a:rect l="l" t="t" r="r" b="b"/>
              <a:pathLst>
                <a:path w="24486" h="12873" extrusionOk="0">
                  <a:moveTo>
                    <a:pt x="12239" y="1"/>
                  </a:moveTo>
                  <a:cubicBezTo>
                    <a:pt x="9383" y="1"/>
                    <a:pt x="6522" y="626"/>
                    <a:pt x="4337" y="1877"/>
                  </a:cubicBezTo>
                  <a:cubicBezTo>
                    <a:pt x="1" y="4379"/>
                    <a:pt x="1" y="8482"/>
                    <a:pt x="4337" y="10984"/>
                  </a:cubicBezTo>
                  <a:cubicBezTo>
                    <a:pt x="6515" y="12247"/>
                    <a:pt x="9364" y="12872"/>
                    <a:pt x="12210" y="12872"/>
                  </a:cubicBezTo>
                  <a:cubicBezTo>
                    <a:pt x="15076" y="12872"/>
                    <a:pt x="17940" y="12239"/>
                    <a:pt x="20115" y="10984"/>
                  </a:cubicBezTo>
                  <a:cubicBezTo>
                    <a:pt x="24485" y="8482"/>
                    <a:pt x="24485" y="4412"/>
                    <a:pt x="20115" y="1877"/>
                  </a:cubicBezTo>
                  <a:cubicBezTo>
                    <a:pt x="17947" y="626"/>
                    <a:pt x="15095" y="1"/>
                    <a:pt x="122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580;p75">
              <a:extLst>
                <a:ext uri="{FF2B5EF4-FFF2-40B4-BE49-F238E27FC236}">
                  <a16:creationId xmlns:a16="http://schemas.microsoft.com/office/drawing/2014/main" id="{72A53951-F2D2-FA28-0649-A65880303725}"/>
                </a:ext>
              </a:extLst>
            </p:cNvPr>
            <p:cNvSpPr/>
            <p:nvPr/>
          </p:nvSpPr>
          <p:spPr>
            <a:xfrm>
              <a:off x="4843625" y="2673200"/>
              <a:ext cx="370300" cy="199325"/>
            </a:xfrm>
            <a:custGeom>
              <a:avLst/>
              <a:gdLst/>
              <a:ahLst/>
              <a:cxnLst/>
              <a:rect l="l" t="t" r="r" b="b"/>
              <a:pathLst>
                <a:path w="14812" h="7973" extrusionOk="0">
                  <a:moveTo>
                    <a:pt x="7406" y="0"/>
                  </a:moveTo>
                  <a:cubicBezTo>
                    <a:pt x="5655" y="0"/>
                    <a:pt x="3903" y="367"/>
                    <a:pt x="2269" y="1101"/>
                  </a:cubicBezTo>
                  <a:cubicBezTo>
                    <a:pt x="801" y="1868"/>
                    <a:pt x="1" y="2869"/>
                    <a:pt x="1" y="4003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2"/>
                    <a:pt x="7406" y="7972"/>
                  </a:cubicBezTo>
                  <a:cubicBezTo>
                    <a:pt x="9157" y="7972"/>
                    <a:pt x="10908" y="7606"/>
                    <a:pt x="12543" y="6872"/>
                  </a:cubicBezTo>
                  <a:cubicBezTo>
                    <a:pt x="13977" y="6138"/>
                    <a:pt x="14811" y="5104"/>
                    <a:pt x="14811" y="4003"/>
                  </a:cubicBezTo>
                  <a:cubicBezTo>
                    <a:pt x="14811" y="2869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581;p75">
              <a:extLst>
                <a:ext uri="{FF2B5EF4-FFF2-40B4-BE49-F238E27FC236}">
                  <a16:creationId xmlns:a16="http://schemas.microsoft.com/office/drawing/2014/main" id="{D6F8E3ED-C2C6-B0E7-A671-24618514E8D9}"/>
                </a:ext>
              </a:extLst>
            </p:cNvPr>
            <p:cNvSpPr/>
            <p:nvPr/>
          </p:nvSpPr>
          <p:spPr>
            <a:xfrm>
              <a:off x="4843625" y="2673200"/>
              <a:ext cx="370300" cy="199325"/>
            </a:xfrm>
            <a:custGeom>
              <a:avLst/>
              <a:gdLst/>
              <a:ahLst/>
              <a:cxnLst/>
              <a:rect l="l" t="t" r="r" b="b"/>
              <a:pathLst>
                <a:path w="14812" h="7973" extrusionOk="0">
                  <a:moveTo>
                    <a:pt x="7406" y="0"/>
                  </a:moveTo>
                  <a:cubicBezTo>
                    <a:pt x="5655" y="0"/>
                    <a:pt x="3903" y="367"/>
                    <a:pt x="2269" y="1101"/>
                  </a:cubicBezTo>
                  <a:cubicBezTo>
                    <a:pt x="801" y="1868"/>
                    <a:pt x="1" y="2869"/>
                    <a:pt x="1" y="4003"/>
                  </a:cubicBezTo>
                  <a:cubicBezTo>
                    <a:pt x="1" y="5104"/>
                    <a:pt x="801" y="6138"/>
                    <a:pt x="2269" y="6872"/>
                  </a:cubicBezTo>
                  <a:cubicBezTo>
                    <a:pt x="3903" y="7606"/>
                    <a:pt x="5655" y="7972"/>
                    <a:pt x="7406" y="7972"/>
                  </a:cubicBezTo>
                  <a:cubicBezTo>
                    <a:pt x="9157" y="7972"/>
                    <a:pt x="10908" y="7606"/>
                    <a:pt x="12543" y="6872"/>
                  </a:cubicBezTo>
                  <a:cubicBezTo>
                    <a:pt x="13977" y="6138"/>
                    <a:pt x="14811" y="5104"/>
                    <a:pt x="14811" y="4003"/>
                  </a:cubicBezTo>
                  <a:cubicBezTo>
                    <a:pt x="14811" y="2869"/>
                    <a:pt x="13977" y="1835"/>
                    <a:pt x="12543" y="1101"/>
                  </a:cubicBezTo>
                  <a:cubicBezTo>
                    <a:pt x="10908" y="367"/>
                    <a:pt x="9157" y="0"/>
                    <a:pt x="74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582;p75">
              <a:extLst>
                <a:ext uri="{FF2B5EF4-FFF2-40B4-BE49-F238E27FC236}">
                  <a16:creationId xmlns:a16="http://schemas.microsoft.com/office/drawing/2014/main" id="{304F9F1B-767D-698D-1C71-F70AC04B7920}"/>
                </a:ext>
              </a:extLst>
            </p:cNvPr>
            <p:cNvSpPr/>
            <p:nvPr/>
          </p:nvSpPr>
          <p:spPr>
            <a:xfrm>
              <a:off x="4761900" y="2623975"/>
              <a:ext cx="533750" cy="297750"/>
            </a:xfrm>
            <a:custGeom>
              <a:avLst/>
              <a:gdLst/>
              <a:ahLst/>
              <a:cxnLst/>
              <a:rect l="l" t="t" r="r" b="b"/>
              <a:pathLst>
                <a:path w="21350" h="11910" extrusionOk="0">
                  <a:moveTo>
                    <a:pt x="10675" y="1969"/>
                  </a:moveTo>
                  <a:cubicBezTo>
                    <a:pt x="12426" y="1969"/>
                    <a:pt x="14177" y="2336"/>
                    <a:pt x="15812" y="3070"/>
                  </a:cubicBezTo>
                  <a:cubicBezTo>
                    <a:pt x="17246" y="3804"/>
                    <a:pt x="18080" y="4838"/>
                    <a:pt x="18080" y="5972"/>
                  </a:cubicBezTo>
                  <a:cubicBezTo>
                    <a:pt x="18080" y="7073"/>
                    <a:pt x="17246" y="8107"/>
                    <a:pt x="15812" y="8841"/>
                  </a:cubicBezTo>
                  <a:cubicBezTo>
                    <a:pt x="14177" y="9575"/>
                    <a:pt x="12426" y="9941"/>
                    <a:pt x="10675" y="9941"/>
                  </a:cubicBezTo>
                  <a:cubicBezTo>
                    <a:pt x="8924" y="9941"/>
                    <a:pt x="7172" y="9575"/>
                    <a:pt x="5538" y="8841"/>
                  </a:cubicBezTo>
                  <a:cubicBezTo>
                    <a:pt x="4070" y="8107"/>
                    <a:pt x="3270" y="7073"/>
                    <a:pt x="3270" y="5972"/>
                  </a:cubicBezTo>
                  <a:cubicBezTo>
                    <a:pt x="3270" y="4838"/>
                    <a:pt x="4070" y="3837"/>
                    <a:pt x="5538" y="3070"/>
                  </a:cubicBezTo>
                  <a:cubicBezTo>
                    <a:pt x="7172" y="2336"/>
                    <a:pt x="8924" y="1969"/>
                    <a:pt x="10675" y="1969"/>
                  </a:cubicBezTo>
                  <a:close/>
                  <a:moveTo>
                    <a:pt x="10675" y="1"/>
                  </a:moveTo>
                  <a:cubicBezTo>
                    <a:pt x="7773" y="1"/>
                    <a:pt x="5071" y="668"/>
                    <a:pt x="3036" y="1836"/>
                  </a:cubicBezTo>
                  <a:cubicBezTo>
                    <a:pt x="1068" y="2936"/>
                    <a:pt x="1" y="4404"/>
                    <a:pt x="1" y="5972"/>
                  </a:cubicBezTo>
                  <a:cubicBezTo>
                    <a:pt x="1" y="7506"/>
                    <a:pt x="1068" y="8974"/>
                    <a:pt x="3036" y="10108"/>
                  </a:cubicBezTo>
                  <a:cubicBezTo>
                    <a:pt x="5071" y="11276"/>
                    <a:pt x="7773" y="11910"/>
                    <a:pt x="10675" y="11910"/>
                  </a:cubicBezTo>
                  <a:cubicBezTo>
                    <a:pt x="13544" y="11910"/>
                    <a:pt x="16279" y="11276"/>
                    <a:pt x="18314" y="10108"/>
                  </a:cubicBezTo>
                  <a:cubicBezTo>
                    <a:pt x="20248" y="8974"/>
                    <a:pt x="21349" y="7506"/>
                    <a:pt x="21349" y="5972"/>
                  </a:cubicBezTo>
                  <a:cubicBezTo>
                    <a:pt x="21349" y="4437"/>
                    <a:pt x="20248" y="2970"/>
                    <a:pt x="18314" y="1836"/>
                  </a:cubicBezTo>
                  <a:cubicBezTo>
                    <a:pt x="16279" y="668"/>
                    <a:pt x="13577" y="1"/>
                    <a:pt x="1067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583;p75">
              <a:extLst>
                <a:ext uri="{FF2B5EF4-FFF2-40B4-BE49-F238E27FC236}">
                  <a16:creationId xmlns:a16="http://schemas.microsoft.com/office/drawing/2014/main" id="{2A00317E-3553-4A92-B8EF-A0183EC9E996}"/>
                </a:ext>
              </a:extLst>
            </p:cNvPr>
            <p:cNvSpPr/>
            <p:nvPr/>
          </p:nvSpPr>
          <p:spPr>
            <a:xfrm>
              <a:off x="4836125" y="26827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584;p75">
              <a:extLst>
                <a:ext uri="{FF2B5EF4-FFF2-40B4-BE49-F238E27FC236}">
                  <a16:creationId xmlns:a16="http://schemas.microsoft.com/office/drawing/2014/main" id="{7950112B-56E4-A9AA-AF13-0B3F6A0CB00B}"/>
                </a:ext>
              </a:extLst>
            </p:cNvPr>
            <p:cNvSpPr/>
            <p:nvPr/>
          </p:nvSpPr>
          <p:spPr>
            <a:xfrm>
              <a:off x="4836125" y="26827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585;p75">
              <a:extLst>
                <a:ext uri="{FF2B5EF4-FFF2-40B4-BE49-F238E27FC236}">
                  <a16:creationId xmlns:a16="http://schemas.microsoft.com/office/drawing/2014/main" id="{329BB410-7193-2C50-8E51-C024CB10DDEC}"/>
                </a:ext>
              </a:extLst>
            </p:cNvPr>
            <p:cNvSpPr/>
            <p:nvPr/>
          </p:nvSpPr>
          <p:spPr>
            <a:xfrm>
              <a:off x="4836125" y="2682775"/>
              <a:ext cx="385300" cy="180150"/>
            </a:xfrm>
            <a:custGeom>
              <a:avLst/>
              <a:gdLst/>
              <a:ahLst/>
              <a:cxnLst/>
              <a:rect l="l" t="t" r="r" b="b"/>
              <a:pathLst>
                <a:path w="15412" h="7206" extrusionOk="0">
                  <a:moveTo>
                    <a:pt x="7689" y="1"/>
                  </a:moveTo>
                  <a:cubicBezTo>
                    <a:pt x="5896" y="1"/>
                    <a:pt x="4103" y="351"/>
                    <a:pt x="2736" y="1051"/>
                  </a:cubicBezTo>
                  <a:cubicBezTo>
                    <a:pt x="0" y="2452"/>
                    <a:pt x="0" y="4754"/>
                    <a:pt x="2736" y="6155"/>
                  </a:cubicBezTo>
                  <a:cubicBezTo>
                    <a:pt x="4103" y="6856"/>
                    <a:pt x="5896" y="7206"/>
                    <a:pt x="7689" y="7206"/>
                  </a:cubicBezTo>
                  <a:cubicBezTo>
                    <a:pt x="9482" y="7206"/>
                    <a:pt x="11275" y="6856"/>
                    <a:pt x="12643" y="6155"/>
                  </a:cubicBezTo>
                  <a:cubicBezTo>
                    <a:pt x="15411" y="4754"/>
                    <a:pt x="15411" y="2452"/>
                    <a:pt x="12643" y="1051"/>
                  </a:cubicBezTo>
                  <a:cubicBezTo>
                    <a:pt x="11275" y="351"/>
                    <a:pt x="9482" y="1"/>
                    <a:pt x="7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586;p75">
              <a:extLst>
                <a:ext uri="{FF2B5EF4-FFF2-40B4-BE49-F238E27FC236}">
                  <a16:creationId xmlns:a16="http://schemas.microsoft.com/office/drawing/2014/main" id="{B06D2DF1-9E1F-7FD1-1458-748396237587}"/>
                </a:ext>
              </a:extLst>
            </p:cNvPr>
            <p:cNvSpPr/>
            <p:nvPr/>
          </p:nvSpPr>
          <p:spPr>
            <a:xfrm>
              <a:off x="4854475" y="2706975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5" y="0"/>
                  </a:moveTo>
                  <a:cubicBezTo>
                    <a:pt x="5162" y="0"/>
                    <a:pt x="3369" y="350"/>
                    <a:pt x="2002" y="1051"/>
                  </a:cubicBezTo>
                  <a:cubicBezTo>
                    <a:pt x="868" y="1618"/>
                    <a:pt x="200" y="2352"/>
                    <a:pt x="0" y="3119"/>
                  </a:cubicBezTo>
                  <a:cubicBezTo>
                    <a:pt x="200" y="3886"/>
                    <a:pt x="868" y="4620"/>
                    <a:pt x="2002" y="5220"/>
                  </a:cubicBezTo>
                  <a:cubicBezTo>
                    <a:pt x="3369" y="5921"/>
                    <a:pt x="5162" y="6271"/>
                    <a:pt x="6955" y="6271"/>
                  </a:cubicBezTo>
                  <a:cubicBezTo>
                    <a:pt x="8748" y="6271"/>
                    <a:pt x="10541" y="5921"/>
                    <a:pt x="11909" y="5220"/>
                  </a:cubicBezTo>
                  <a:cubicBezTo>
                    <a:pt x="13043" y="4653"/>
                    <a:pt x="13710" y="3919"/>
                    <a:pt x="13910" y="3119"/>
                  </a:cubicBezTo>
                  <a:cubicBezTo>
                    <a:pt x="13710" y="2352"/>
                    <a:pt x="13043" y="1618"/>
                    <a:pt x="11909" y="1051"/>
                  </a:cubicBezTo>
                  <a:cubicBezTo>
                    <a:pt x="10541" y="350"/>
                    <a:pt x="8748" y="0"/>
                    <a:pt x="695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587;p75">
              <a:extLst>
                <a:ext uri="{FF2B5EF4-FFF2-40B4-BE49-F238E27FC236}">
                  <a16:creationId xmlns:a16="http://schemas.microsoft.com/office/drawing/2014/main" id="{8A7F5AC9-F2B4-7E88-B81E-4D1D81957810}"/>
                </a:ext>
              </a:extLst>
            </p:cNvPr>
            <p:cNvSpPr/>
            <p:nvPr/>
          </p:nvSpPr>
          <p:spPr>
            <a:xfrm>
              <a:off x="4854475" y="2706975"/>
              <a:ext cx="347775" cy="156800"/>
            </a:xfrm>
            <a:custGeom>
              <a:avLst/>
              <a:gdLst/>
              <a:ahLst/>
              <a:cxnLst/>
              <a:rect l="l" t="t" r="r" b="b"/>
              <a:pathLst>
                <a:path w="13911" h="6272" extrusionOk="0">
                  <a:moveTo>
                    <a:pt x="6955" y="0"/>
                  </a:moveTo>
                  <a:cubicBezTo>
                    <a:pt x="5162" y="0"/>
                    <a:pt x="3369" y="350"/>
                    <a:pt x="2002" y="1051"/>
                  </a:cubicBezTo>
                  <a:cubicBezTo>
                    <a:pt x="868" y="1618"/>
                    <a:pt x="200" y="2352"/>
                    <a:pt x="0" y="3119"/>
                  </a:cubicBezTo>
                  <a:cubicBezTo>
                    <a:pt x="200" y="3886"/>
                    <a:pt x="868" y="4620"/>
                    <a:pt x="2002" y="5220"/>
                  </a:cubicBezTo>
                  <a:cubicBezTo>
                    <a:pt x="3369" y="5921"/>
                    <a:pt x="5162" y="6271"/>
                    <a:pt x="6955" y="6271"/>
                  </a:cubicBezTo>
                  <a:cubicBezTo>
                    <a:pt x="8748" y="6271"/>
                    <a:pt x="10541" y="5921"/>
                    <a:pt x="11909" y="5220"/>
                  </a:cubicBezTo>
                  <a:cubicBezTo>
                    <a:pt x="13043" y="4653"/>
                    <a:pt x="13710" y="3919"/>
                    <a:pt x="13910" y="3119"/>
                  </a:cubicBezTo>
                  <a:cubicBezTo>
                    <a:pt x="13710" y="2352"/>
                    <a:pt x="13043" y="1618"/>
                    <a:pt x="11909" y="1051"/>
                  </a:cubicBezTo>
                  <a:cubicBezTo>
                    <a:pt x="10541" y="350"/>
                    <a:pt x="8748" y="0"/>
                    <a:pt x="69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588;p75">
              <a:extLst>
                <a:ext uri="{FF2B5EF4-FFF2-40B4-BE49-F238E27FC236}">
                  <a16:creationId xmlns:a16="http://schemas.microsoft.com/office/drawing/2014/main" id="{C042B768-9577-081D-5FE5-84E1711F8309}"/>
                </a:ext>
              </a:extLst>
            </p:cNvPr>
            <p:cNvSpPr/>
            <p:nvPr/>
          </p:nvSpPr>
          <p:spPr>
            <a:xfrm>
              <a:off x="5020425" y="271072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34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589;p75">
              <a:extLst>
                <a:ext uri="{FF2B5EF4-FFF2-40B4-BE49-F238E27FC236}">
                  <a16:creationId xmlns:a16="http://schemas.microsoft.com/office/drawing/2014/main" id="{2CE08EEF-0F1C-044C-DC5D-A57B7A865781}"/>
                </a:ext>
              </a:extLst>
            </p:cNvPr>
            <p:cNvSpPr/>
            <p:nvPr/>
          </p:nvSpPr>
          <p:spPr>
            <a:xfrm>
              <a:off x="5020425" y="2710725"/>
              <a:ext cx="25050" cy="51725"/>
            </a:xfrm>
            <a:custGeom>
              <a:avLst/>
              <a:gdLst/>
              <a:ahLst/>
              <a:cxnLst/>
              <a:rect l="l" t="t" r="r" b="b"/>
              <a:pathLst>
                <a:path w="1002" h="2069" extrusionOk="0">
                  <a:moveTo>
                    <a:pt x="1001" y="0"/>
                  </a:moveTo>
                  <a:lnTo>
                    <a:pt x="0" y="1001"/>
                  </a:lnTo>
                  <a:lnTo>
                    <a:pt x="0" y="2068"/>
                  </a:lnTo>
                  <a:lnTo>
                    <a:pt x="634" y="1401"/>
                  </a:lnTo>
                  <a:lnTo>
                    <a:pt x="1001" y="103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590;p75">
              <a:extLst>
                <a:ext uri="{FF2B5EF4-FFF2-40B4-BE49-F238E27FC236}">
                  <a16:creationId xmlns:a16="http://schemas.microsoft.com/office/drawing/2014/main" id="{08BB4536-D216-2D70-3D48-47AFB1DB5350}"/>
                </a:ext>
              </a:extLst>
            </p:cNvPr>
            <p:cNvSpPr/>
            <p:nvPr/>
          </p:nvSpPr>
          <p:spPr>
            <a:xfrm>
              <a:off x="4972050" y="2733450"/>
              <a:ext cx="48400" cy="25450"/>
            </a:xfrm>
            <a:custGeom>
              <a:avLst/>
              <a:gdLst/>
              <a:ahLst/>
              <a:cxnLst/>
              <a:rect l="l" t="t" r="r" b="b"/>
              <a:pathLst>
                <a:path w="1936" h="1018" extrusionOk="0">
                  <a:moveTo>
                    <a:pt x="1380" y="1"/>
                  </a:moveTo>
                  <a:cubicBezTo>
                    <a:pt x="1062" y="1"/>
                    <a:pt x="755" y="90"/>
                    <a:pt x="501" y="259"/>
                  </a:cubicBezTo>
                  <a:cubicBezTo>
                    <a:pt x="1" y="525"/>
                    <a:pt x="67" y="759"/>
                    <a:pt x="301" y="892"/>
                  </a:cubicBezTo>
                  <a:cubicBezTo>
                    <a:pt x="368" y="926"/>
                    <a:pt x="434" y="959"/>
                    <a:pt x="501" y="992"/>
                  </a:cubicBezTo>
                  <a:cubicBezTo>
                    <a:pt x="568" y="1009"/>
                    <a:pt x="643" y="1018"/>
                    <a:pt x="718" y="1018"/>
                  </a:cubicBezTo>
                  <a:cubicBezTo>
                    <a:pt x="793" y="1018"/>
                    <a:pt x="868" y="1009"/>
                    <a:pt x="935" y="992"/>
                  </a:cubicBezTo>
                  <a:cubicBezTo>
                    <a:pt x="1268" y="926"/>
                    <a:pt x="1602" y="826"/>
                    <a:pt x="1935" y="692"/>
                  </a:cubicBezTo>
                  <a:lnTo>
                    <a:pt x="1935" y="92"/>
                  </a:lnTo>
                  <a:cubicBezTo>
                    <a:pt x="1752" y="31"/>
                    <a:pt x="1564" y="1"/>
                    <a:pt x="13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591;p75">
              <a:extLst>
                <a:ext uri="{FF2B5EF4-FFF2-40B4-BE49-F238E27FC236}">
                  <a16:creationId xmlns:a16="http://schemas.microsoft.com/office/drawing/2014/main" id="{2D166FE7-6655-9F8A-05E0-BCE9C7162589}"/>
                </a:ext>
              </a:extLst>
            </p:cNvPr>
            <p:cNvSpPr/>
            <p:nvPr/>
          </p:nvSpPr>
          <p:spPr>
            <a:xfrm>
              <a:off x="4972050" y="2733450"/>
              <a:ext cx="48400" cy="25450"/>
            </a:xfrm>
            <a:custGeom>
              <a:avLst/>
              <a:gdLst/>
              <a:ahLst/>
              <a:cxnLst/>
              <a:rect l="l" t="t" r="r" b="b"/>
              <a:pathLst>
                <a:path w="1936" h="1018" extrusionOk="0">
                  <a:moveTo>
                    <a:pt x="1380" y="1"/>
                  </a:moveTo>
                  <a:cubicBezTo>
                    <a:pt x="1062" y="1"/>
                    <a:pt x="755" y="90"/>
                    <a:pt x="501" y="259"/>
                  </a:cubicBezTo>
                  <a:cubicBezTo>
                    <a:pt x="1" y="525"/>
                    <a:pt x="67" y="759"/>
                    <a:pt x="301" y="892"/>
                  </a:cubicBezTo>
                  <a:cubicBezTo>
                    <a:pt x="368" y="926"/>
                    <a:pt x="434" y="959"/>
                    <a:pt x="501" y="992"/>
                  </a:cubicBezTo>
                  <a:cubicBezTo>
                    <a:pt x="568" y="1009"/>
                    <a:pt x="643" y="1018"/>
                    <a:pt x="718" y="1018"/>
                  </a:cubicBezTo>
                  <a:cubicBezTo>
                    <a:pt x="793" y="1018"/>
                    <a:pt x="868" y="1009"/>
                    <a:pt x="935" y="992"/>
                  </a:cubicBezTo>
                  <a:cubicBezTo>
                    <a:pt x="1268" y="926"/>
                    <a:pt x="1602" y="826"/>
                    <a:pt x="1935" y="692"/>
                  </a:cubicBezTo>
                  <a:lnTo>
                    <a:pt x="1935" y="92"/>
                  </a:lnTo>
                  <a:cubicBezTo>
                    <a:pt x="1752" y="31"/>
                    <a:pt x="156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592;p75">
              <a:extLst>
                <a:ext uri="{FF2B5EF4-FFF2-40B4-BE49-F238E27FC236}">
                  <a16:creationId xmlns:a16="http://schemas.microsoft.com/office/drawing/2014/main" id="{364FE3B6-1D5B-8AD5-57E4-D0F5407410FA}"/>
                </a:ext>
              </a:extLst>
            </p:cNvPr>
            <p:cNvSpPr/>
            <p:nvPr/>
          </p:nvSpPr>
          <p:spPr>
            <a:xfrm>
              <a:off x="4920350" y="2719050"/>
              <a:ext cx="216025" cy="128450"/>
            </a:xfrm>
            <a:custGeom>
              <a:avLst/>
              <a:gdLst/>
              <a:ahLst/>
              <a:cxnLst/>
              <a:rect l="l" t="t" r="r" b="b"/>
              <a:pathLst>
                <a:path w="8641" h="5138" extrusionOk="0">
                  <a:moveTo>
                    <a:pt x="1" y="1"/>
                  </a:moveTo>
                  <a:lnTo>
                    <a:pt x="1" y="901"/>
                  </a:lnTo>
                  <a:lnTo>
                    <a:pt x="301" y="1068"/>
                  </a:lnTo>
                  <a:lnTo>
                    <a:pt x="279" y="1196"/>
                  </a:lnTo>
                  <a:lnTo>
                    <a:pt x="279" y="1196"/>
                  </a:lnTo>
                  <a:cubicBezTo>
                    <a:pt x="368" y="903"/>
                    <a:pt x="570" y="660"/>
                    <a:pt x="834" y="501"/>
                  </a:cubicBezTo>
                  <a:lnTo>
                    <a:pt x="1" y="1"/>
                  </a:lnTo>
                  <a:close/>
                  <a:moveTo>
                    <a:pt x="279" y="1196"/>
                  </a:moveTo>
                  <a:cubicBezTo>
                    <a:pt x="256" y="1273"/>
                    <a:pt x="241" y="1352"/>
                    <a:pt x="234" y="1435"/>
                  </a:cubicBezTo>
                  <a:cubicBezTo>
                    <a:pt x="234" y="1445"/>
                    <a:pt x="234" y="1455"/>
                    <a:pt x="235" y="1465"/>
                  </a:cubicBezTo>
                  <a:lnTo>
                    <a:pt x="235" y="1465"/>
                  </a:lnTo>
                  <a:lnTo>
                    <a:pt x="279" y="1196"/>
                  </a:lnTo>
                  <a:close/>
                  <a:moveTo>
                    <a:pt x="235" y="1465"/>
                  </a:moveTo>
                  <a:lnTo>
                    <a:pt x="234" y="1468"/>
                  </a:lnTo>
                  <a:lnTo>
                    <a:pt x="234" y="2302"/>
                  </a:lnTo>
                  <a:cubicBezTo>
                    <a:pt x="234" y="2636"/>
                    <a:pt x="468" y="2969"/>
                    <a:pt x="968" y="3270"/>
                  </a:cubicBezTo>
                  <a:cubicBezTo>
                    <a:pt x="1462" y="3527"/>
                    <a:pt x="2011" y="3661"/>
                    <a:pt x="2562" y="3661"/>
                  </a:cubicBezTo>
                  <a:cubicBezTo>
                    <a:pt x="2867" y="3661"/>
                    <a:pt x="3173" y="3620"/>
                    <a:pt x="3470" y="3537"/>
                  </a:cubicBezTo>
                  <a:lnTo>
                    <a:pt x="3970" y="3403"/>
                  </a:lnTo>
                  <a:lnTo>
                    <a:pt x="3970" y="3403"/>
                  </a:lnTo>
                  <a:lnTo>
                    <a:pt x="4537" y="2836"/>
                  </a:lnTo>
                  <a:cubicBezTo>
                    <a:pt x="4752" y="2922"/>
                    <a:pt x="4984" y="2965"/>
                    <a:pt x="5220" y="2965"/>
                  </a:cubicBezTo>
                  <a:cubicBezTo>
                    <a:pt x="5534" y="2965"/>
                    <a:pt x="5852" y="2888"/>
                    <a:pt x="6138" y="2736"/>
                  </a:cubicBezTo>
                  <a:cubicBezTo>
                    <a:pt x="6505" y="2536"/>
                    <a:pt x="6605" y="2302"/>
                    <a:pt x="6272" y="2102"/>
                  </a:cubicBezTo>
                  <a:cubicBezTo>
                    <a:pt x="6131" y="2023"/>
                    <a:pt x="5982" y="1990"/>
                    <a:pt x="5820" y="1990"/>
                  </a:cubicBezTo>
                  <a:cubicBezTo>
                    <a:pt x="5369" y="1990"/>
                    <a:pt x="4825" y="2248"/>
                    <a:pt x="4137" y="2469"/>
                  </a:cubicBezTo>
                  <a:cubicBezTo>
                    <a:pt x="3602" y="2630"/>
                    <a:pt x="3048" y="2771"/>
                    <a:pt x="2480" y="2771"/>
                  </a:cubicBezTo>
                  <a:cubicBezTo>
                    <a:pt x="1985" y="2771"/>
                    <a:pt x="1480" y="2664"/>
                    <a:pt x="968" y="2369"/>
                  </a:cubicBezTo>
                  <a:cubicBezTo>
                    <a:pt x="482" y="2078"/>
                    <a:pt x="248" y="1786"/>
                    <a:pt x="235" y="1465"/>
                  </a:cubicBezTo>
                  <a:close/>
                  <a:moveTo>
                    <a:pt x="8640" y="3603"/>
                  </a:moveTo>
                  <a:lnTo>
                    <a:pt x="7539" y="4237"/>
                  </a:lnTo>
                  <a:lnTo>
                    <a:pt x="6705" y="3737"/>
                  </a:lnTo>
                  <a:cubicBezTo>
                    <a:pt x="6127" y="4014"/>
                    <a:pt x="5501" y="4147"/>
                    <a:pt x="4882" y="4147"/>
                  </a:cubicBezTo>
                  <a:cubicBezTo>
                    <a:pt x="4608" y="4147"/>
                    <a:pt x="4336" y="4121"/>
                    <a:pt x="4070" y="4070"/>
                  </a:cubicBezTo>
                  <a:cubicBezTo>
                    <a:pt x="3870" y="4037"/>
                    <a:pt x="3670" y="3970"/>
                    <a:pt x="3470" y="3904"/>
                  </a:cubicBezTo>
                  <a:lnTo>
                    <a:pt x="3470" y="4804"/>
                  </a:lnTo>
                  <a:cubicBezTo>
                    <a:pt x="3927" y="4966"/>
                    <a:pt x="4410" y="5050"/>
                    <a:pt x="4896" y="5050"/>
                  </a:cubicBezTo>
                  <a:cubicBezTo>
                    <a:pt x="5510" y="5050"/>
                    <a:pt x="6128" y="4917"/>
                    <a:pt x="6705" y="4637"/>
                  </a:cubicBezTo>
                  <a:lnTo>
                    <a:pt x="7539" y="5138"/>
                  </a:lnTo>
                  <a:lnTo>
                    <a:pt x="8640" y="4471"/>
                  </a:lnTo>
                  <a:lnTo>
                    <a:pt x="8640" y="360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593;p75">
              <a:extLst>
                <a:ext uri="{FF2B5EF4-FFF2-40B4-BE49-F238E27FC236}">
                  <a16:creationId xmlns:a16="http://schemas.microsoft.com/office/drawing/2014/main" id="{49A84839-73C1-946C-7D44-879DE4E03F97}"/>
                </a:ext>
              </a:extLst>
            </p:cNvPr>
            <p:cNvSpPr/>
            <p:nvPr/>
          </p:nvSpPr>
          <p:spPr>
            <a:xfrm>
              <a:off x="4926200" y="2754925"/>
              <a:ext cx="210175" cy="92575"/>
            </a:xfrm>
            <a:custGeom>
              <a:avLst/>
              <a:gdLst/>
              <a:ahLst/>
              <a:cxnLst/>
              <a:rect l="l" t="t" r="r" b="b"/>
              <a:pathLst>
                <a:path w="8407" h="3703" extrusionOk="0">
                  <a:moveTo>
                    <a:pt x="0" y="0"/>
                  </a:moveTo>
                  <a:lnTo>
                    <a:pt x="0" y="867"/>
                  </a:lnTo>
                  <a:cubicBezTo>
                    <a:pt x="0" y="1201"/>
                    <a:pt x="234" y="1534"/>
                    <a:pt x="734" y="1801"/>
                  </a:cubicBezTo>
                  <a:cubicBezTo>
                    <a:pt x="1233" y="2083"/>
                    <a:pt x="1788" y="2224"/>
                    <a:pt x="2344" y="2224"/>
                  </a:cubicBezTo>
                  <a:cubicBezTo>
                    <a:pt x="2644" y="2224"/>
                    <a:pt x="2944" y="2183"/>
                    <a:pt x="3236" y="2102"/>
                  </a:cubicBezTo>
                  <a:lnTo>
                    <a:pt x="3736" y="1968"/>
                  </a:lnTo>
                  <a:lnTo>
                    <a:pt x="3736" y="1968"/>
                  </a:lnTo>
                  <a:lnTo>
                    <a:pt x="4303" y="1401"/>
                  </a:lnTo>
                  <a:cubicBezTo>
                    <a:pt x="4528" y="1506"/>
                    <a:pt x="4774" y="1557"/>
                    <a:pt x="5018" y="1557"/>
                  </a:cubicBezTo>
                  <a:cubicBezTo>
                    <a:pt x="5317" y="1557"/>
                    <a:pt x="5614" y="1481"/>
                    <a:pt x="5871" y="1334"/>
                  </a:cubicBezTo>
                  <a:cubicBezTo>
                    <a:pt x="6271" y="1101"/>
                    <a:pt x="6371" y="867"/>
                    <a:pt x="6038" y="667"/>
                  </a:cubicBezTo>
                  <a:cubicBezTo>
                    <a:pt x="5897" y="588"/>
                    <a:pt x="5748" y="555"/>
                    <a:pt x="5586" y="555"/>
                  </a:cubicBezTo>
                  <a:cubicBezTo>
                    <a:pt x="5135" y="555"/>
                    <a:pt x="4591" y="813"/>
                    <a:pt x="3903" y="1034"/>
                  </a:cubicBezTo>
                  <a:cubicBezTo>
                    <a:pt x="3368" y="1195"/>
                    <a:pt x="2814" y="1336"/>
                    <a:pt x="2246" y="1336"/>
                  </a:cubicBezTo>
                  <a:cubicBezTo>
                    <a:pt x="1751" y="1336"/>
                    <a:pt x="1246" y="1229"/>
                    <a:pt x="734" y="934"/>
                  </a:cubicBezTo>
                  <a:cubicBezTo>
                    <a:pt x="234" y="634"/>
                    <a:pt x="0" y="334"/>
                    <a:pt x="0" y="0"/>
                  </a:cubicBezTo>
                  <a:close/>
                  <a:moveTo>
                    <a:pt x="8406" y="2168"/>
                  </a:moveTo>
                  <a:lnTo>
                    <a:pt x="7305" y="2802"/>
                  </a:lnTo>
                  <a:lnTo>
                    <a:pt x="6471" y="2335"/>
                  </a:lnTo>
                  <a:cubicBezTo>
                    <a:pt x="5898" y="2587"/>
                    <a:pt x="5277" y="2713"/>
                    <a:pt x="4664" y="2713"/>
                  </a:cubicBezTo>
                  <a:cubicBezTo>
                    <a:pt x="4385" y="2713"/>
                    <a:pt x="4107" y="2687"/>
                    <a:pt x="3836" y="2635"/>
                  </a:cubicBezTo>
                  <a:cubicBezTo>
                    <a:pt x="3636" y="2602"/>
                    <a:pt x="3436" y="2535"/>
                    <a:pt x="3236" y="2469"/>
                  </a:cubicBezTo>
                  <a:lnTo>
                    <a:pt x="3236" y="3369"/>
                  </a:lnTo>
                  <a:cubicBezTo>
                    <a:pt x="3681" y="3527"/>
                    <a:pt x="4150" y="3605"/>
                    <a:pt x="4623" y="3605"/>
                  </a:cubicBezTo>
                  <a:cubicBezTo>
                    <a:pt x="5250" y="3605"/>
                    <a:pt x="5882" y="3468"/>
                    <a:pt x="6471" y="3202"/>
                  </a:cubicBezTo>
                  <a:lnTo>
                    <a:pt x="7305" y="3703"/>
                  </a:lnTo>
                  <a:lnTo>
                    <a:pt x="8406" y="3036"/>
                  </a:lnTo>
                  <a:lnTo>
                    <a:pt x="8406" y="2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594;p75">
              <a:extLst>
                <a:ext uri="{FF2B5EF4-FFF2-40B4-BE49-F238E27FC236}">
                  <a16:creationId xmlns:a16="http://schemas.microsoft.com/office/drawing/2014/main" id="{C60D1E0B-7174-A619-5B55-D22AF8E41CBD}"/>
                </a:ext>
              </a:extLst>
            </p:cNvPr>
            <p:cNvSpPr/>
            <p:nvPr/>
          </p:nvSpPr>
          <p:spPr>
            <a:xfrm>
              <a:off x="4920350" y="2719050"/>
              <a:ext cx="20875" cy="26725"/>
            </a:xfrm>
            <a:custGeom>
              <a:avLst/>
              <a:gdLst/>
              <a:ahLst/>
              <a:cxnLst/>
              <a:rect l="l" t="t" r="r" b="b"/>
              <a:pathLst>
                <a:path w="835" h="1069" extrusionOk="0">
                  <a:moveTo>
                    <a:pt x="1" y="1"/>
                  </a:moveTo>
                  <a:lnTo>
                    <a:pt x="1" y="901"/>
                  </a:lnTo>
                  <a:lnTo>
                    <a:pt x="301" y="1068"/>
                  </a:lnTo>
                  <a:cubicBezTo>
                    <a:pt x="434" y="835"/>
                    <a:pt x="634" y="634"/>
                    <a:pt x="834" y="4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595;p75">
              <a:extLst>
                <a:ext uri="{FF2B5EF4-FFF2-40B4-BE49-F238E27FC236}">
                  <a16:creationId xmlns:a16="http://schemas.microsoft.com/office/drawing/2014/main" id="{8D469CEB-C69D-7A72-F666-6DDF4C81BB6C}"/>
                </a:ext>
              </a:extLst>
            </p:cNvPr>
            <p:cNvSpPr/>
            <p:nvPr/>
          </p:nvSpPr>
          <p:spPr>
            <a:xfrm>
              <a:off x="5115500" y="277492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34" y="1"/>
                  </a:moveTo>
                  <a:cubicBezTo>
                    <a:pt x="601" y="401"/>
                    <a:pt x="367" y="734"/>
                    <a:pt x="0" y="868"/>
                  </a:cubicBezTo>
                  <a:lnTo>
                    <a:pt x="567" y="1201"/>
                  </a:lnTo>
                  <a:cubicBezTo>
                    <a:pt x="634" y="1068"/>
                    <a:pt x="667" y="935"/>
                    <a:pt x="667" y="768"/>
                  </a:cubicBezTo>
                  <a:cubicBezTo>
                    <a:pt x="667" y="768"/>
                    <a:pt x="667" y="267"/>
                    <a:pt x="6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596;p75">
              <a:extLst>
                <a:ext uri="{FF2B5EF4-FFF2-40B4-BE49-F238E27FC236}">
                  <a16:creationId xmlns:a16="http://schemas.microsoft.com/office/drawing/2014/main" id="{EE7C62B4-806A-BA82-33D3-FAD3E9A97000}"/>
                </a:ext>
              </a:extLst>
            </p:cNvPr>
            <p:cNvSpPr/>
            <p:nvPr/>
          </p:nvSpPr>
          <p:spPr>
            <a:xfrm>
              <a:off x="5115500" y="2774925"/>
              <a:ext cx="16700" cy="30050"/>
            </a:xfrm>
            <a:custGeom>
              <a:avLst/>
              <a:gdLst/>
              <a:ahLst/>
              <a:cxnLst/>
              <a:rect l="l" t="t" r="r" b="b"/>
              <a:pathLst>
                <a:path w="668" h="1202" extrusionOk="0">
                  <a:moveTo>
                    <a:pt x="634" y="1"/>
                  </a:moveTo>
                  <a:cubicBezTo>
                    <a:pt x="601" y="401"/>
                    <a:pt x="367" y="734"/>
                    <a:pt x="0" y="868"/>
                  </a:cubicBezTo>
                  <a:lnTo>
                    <a:pt x="567" y="1201"/>
                  </a:lnTo>
                  <a:cubicBezTo>
                    <a:pt x="634" y="1068"/>
                    <a:pt x="667" y="935"/>
                    <a:pt x="667" y="768"/>
                  </a:cubicBezTo>
                  <a:cubicBezTo>
                    <a:pt x="667" y="768"/>
                    <a:pt x="667" y="267"/>
                    <a:pt x="6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597;p75">
              <a:extLst>
                <a:ext uri="{FF2B5EF4-FFF2-40B4-BE49-F238E27FC236}">
                  <a16:creationId xmlns:a16="http://schemas.microsoft.com/office/drawing/2014/main" id="{6CD6418E-5E0B-1E95-D389-EACC37CF2141}"/>
                </a:ext>
              </a:extLst>
            </p:cNvPr>
            <p:cNvSpPr/>
            <p:nvPr/>
          </p:nvSpPr>
          <p:spPr>
            <a:xfrm>
              <a:off x="4920350" y="2702375"/>
              <a:ext cx="216025" cy="123450"/>
            </a:xfrm>
            <a:custGeom>
              <a:avLst/>
              <a:gdLst/>
              <a:ahLst/>
              <a:cxnLst/>
              <a:rect l="l" t="t" r="r" b="b"/>
              <a:pathLst>
                <a:path w="8641" h="4938" extrusionOk="0">
                  <a:moveTo>
                    <a:pt x="1168" y="1"/>
                  </a:moveTo>
                  <a:lnTo>
                    <a:pt x="1" y="668"/>
                  </a:lnTo>
                  <a:lnTo>
                    <a:pt x="834" y="1135"/>
                  </a:lnTo>
                  <a:cubicBezTo>
                    <a:pt x="501" y="1335"/>
                    <a:pt x="267" y="1702"/>
                    <a:pt x="234" y="2102"/>
                  </a:cubicBezTo>
                  <a:cubicBezTo>
                    <a:pt x="234" y="2436"/>
                    <a:pt x="468" y="2736"/>
                    <a:pt x="968" y="3003"/>
                  </a:cubicBezTo>
                  <a:cubicBezTo>
                    <a:pt x="1499" y="3308"/>
                    <a:pt x="2022" y="3420"/>
                    <a:pt x="2534" y="3420"/>
                  </a:cubicBezTo>
                  <a:cubicBezTo>
                    <a:pt x="3083" y="3420"/>
                    <a:pt x="3619" y="3292"/>
                    <a:pt x="4137" y="3136"/>
                  </a:cubicBezTo>
                  <a:cubicBezTo>
                    <a:pt x="4825" y="2915"/>
                    <a:pt x="5369" y="2657"/>
                    <a:pt x="5820" y="2657"/>
                  </a:cubicBezTo>
                  <a:cubicBezTo>
                    <a:pt x="5982" y="2657"/>
                    <a:pt x="6131" y="2690"/>
                    <a:pt x="6272" y="2769"/>
                  </a:cubicBezTo>
                  <a:cubicBezTo>
                    <a:pt x="6605" y="2969"/>
                    <a:pt x="6505" y="3203"/>
                    <a:pt x="6105" y="3403"/>
                  </a:cubicBezTo>
                  <a:cubicBezTo>
                    <a:pt x="5838" y="3555"/>
                    <a:pt x="5528" y="3632"/>
                    <a:pt x="5217" y="3632"/>
                  </a:cubicBezTo>
                  <a:cubicBezTo>
                    <a:pt x="4984" y="3632"/>
                    <a:pt x="4752" y="3589"/>
                    <a:pt x="4537" y="3503"/>
                  </a:cubicBezTo>
                  <a:lnTo>
                    <a:pt x="3470" y="4571"/>
                  </a:lnTo>
                  <a:cubicBezTo>
                    <a:pt x="3670" y="4637"/>
                    <a:pt x="3870" y="4671"/>
                    <a:pt x="4070" y="4737"/>
                  </a:cubicBezTo>
                  <a:cubicBezTo>
                    <a:pt x="4370" y="4804"/>
                    <a:pt x="4737" y="4837"/>
                    <a:pt x="5071" y="4837"/>
                  </a:cubicBezTo>
                  <a:cubicBezTo>
                    <a:pt x="5638" y="4804"/>
                    <a:pt x="6172" y="4671"/>
                    <a:pt x="6672" y="4437"/>
                  </a:cubicBezTo>
                  <a:lnTo>
                    <a:pt x="7506" y="4937"/>
                  </a:lnTo>
                  <a:lnTo>
                    <a:pt x="8640" y="4270"/>
                  </a:lnTo>
                  <a:lnTo>
                    <a:pt x="8473" y="4170"/>
                  </a:lnTo>
                  <a:lnTo>
                    <a:pt x="7806" y="3770"/>
                  </a:lnTo>
                  <a:cubicBezTo>
                    <a:pt x="8206" y="3603"/>
                    <a:pt x="8440" y="3236"/>
                    <a:pt x="8473" y="2803"/>
                  </a:cubicBezTo>
                  <a:cubicBezTo>
                    <a:pt x="8473" y="2769"/>
                    <a:pt x="8473" y="2736"/>
                    <a:pt x="8473" y="2702"/>
                  </a:cubicBezTo>
                  <a:cubicBezTo>
                    <a:pt x="8440" y="2402"/>
                    <a:pt x="8206" y="2102"/>
                    <a:pt x="7739" y="1835"/>
                  </a:cubicBezTo>
                  <a:cubicBezTo>
                    <a:pt x="7272" y="1568"/>
                    <a:pt x="6772" y="1435"/>
                    <a:pt x="6238" y="1435"/>
                  </a:cubicBezTo>
                  <a:lnTo>
                    <a:pt x="5705" y="1435"/>
                  </a:lnTo>
                  <a:cubicBezTo>
                    <a:pt x="5471" y="1468"/>
                    <a:pt x="5238" y="1535"/>
                    <a:pt x="5004" y="1602"/>
                  </a:cubicBezTo>
                  <a:cubicBezTo>
                    <a:pt x="4871" y="1635"/>
                    <a:pt x="4771" y="1668"/>
                    <a:pt x="4637" y="1702"/>
                  </a:cubicBezTo>
                  <a:lnTo>
                    <a:pt x="4170" y="1835"/>
                  </a:lnTo>
                  <a:lnTo>
                    <a:pt x="4003" y="1902"/>
                  </a:lnTo>
                  <a:cubicBezTo>
                    <a:pt x="3670" y="2035"/>
                    <a:pt x="3336" y="2135"/>
                    <a:pt x="3003" y="2202"/>
                  </a:cubicBezTo>
                  <a:cubicBezTo>
                    <a:pt x="2936" y="2219"/>
                    <a:pt x="2869" y="2227"/>
                    <a:pt x="2803" y="2227"/>
                  </a:cubicBezTo>
                  <a:cubicBezTo>
                    <a:pt x="2736" y="2227"/>
                    <a:pt x="2669" y="2219"/>
                    <a:pt x="2602" y="2202"/>
                  </a:cubicBezTo>
                  <a:cubicBezTo>
                    <a:pt x="2502" y="2169"/>
                    <a:pt x="2436" y="2135"/>
                    <a:pt x="2369" y="2102"/>
                  </a:cubicBezTo>
                  <a:cubicBezTo>
                    <a:pt x="2135" y="1969"/>
                    <a:pt x="2102" y="1735"/>
                    <a:pt x="2569" y="1468"/>
                  </a:cubicBezTo>
                  <a:cubicBezTo>
                    <a:pt x="2832" y="1307"/>
                    <a:pt x="3131" y="1218"/>
                    <a:pt x="3430" y="1218"/>
                  </a:cubicBezTo>
                  <a:cubicBezTo>
                    <a:pt x="3625" y="1218"/>
                    <a:pt x="3819" y="1256"/>
                    <a:pt x="4003" y="1335"/>
                  </a:cubicBezTo>
                  <a:lnTo>
                    <a:pt x="5004" y="301"/>
                  </a:lnTo>
                  <a:cubicBezTo>
                    <a:pt x="4587" y="176"/>
                    <a:pt x="4158" y="114"/>
                    <a:pt x="3732" y="114"/>
                  </a:cubicBezTo>
                  <a:cubicBezTo>
                    <a:pt x="3136" y="114"/>
                    <a:pt x="2547" y="234"/>
                    <a:pt x="2002" y="46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598;p75">
              <a:extLst>
                <a:ext uri="{FF2B5EF4-FFF2-40B4-BE49-F238E27FC236}">
                  <a16:creationId xmlns:a16="http://schemas.microsoft.com/office/drawing/2014/main" id="{A1B94B8F-3021-4347-FAA7-7E940E0F2475}"/>
                </a:ext>
              </a:extLst>
            </p:cNvPr>
            <p:cNvSpPr/>
            <p:nvPr/>
          </p:nvSpPr>
          <p:spPr>
            <a:xfrm>
              <a:off x="5087975" y="281330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0" y="0"/>
                  </a:moveTo>
                  <a:lnTo>
                    <a:pt x="0" y="867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599;p75">
              <a:extLst>
                <a:ext uri="{FF2B5EF4-FFF2-40B4-BE49-F238E27FC236}">
                  <a16:creationId xmlns:a16="http://schemas.microsoft.com/office/drawing/2014/main" id="{74D6A7D9-4D6C-E260-EB39-C202D0BB5900}"/>
                </a:ext>
              </a:extLst>
            </p:cNvPr>
            <p:cNvSpPr/>
            <p:nvPr/>
          </p:nvSpPr>
          <p:spPr>
            <a:xfrm>
              <a:off x="5087975" y="2813300"/>
              <a:ext cx="20875" cy="34200"/>
            </a:xfrm>
            <a:custGeom>
              <a:avLst/>
              <a:gdLst/>
              <a:ahLst/>
              <a:cxnLst/>
              <a:rect l="l" t="t" r="r" b="b"/>
              <a:pathLst>
                <a:path w="835" h="1368" extrusionOk="0">
                  <a:moveTo>
                    <a:pt x="0" y="0"/>
                  </a:moveTo>
                  <a:lnTo>
                    <a:pt x="0" y="867"/>
                  </a:lnTo>
                  <a:lnTo>
                    <a:pt x="834" y="1368"/>
                  </a:lnTo>
                  <a:lnTo>
                    <a:pt x="834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00;p75">
              <a:extLst>
                <a:ext uri="{FF2B5EF4-FFF2-40B4-BE49-F238E27FC236}">
                  <a16:creationId xmlns:a16="http://schemas.microsoft.com/office/drawing/2014/main" id="{B916A969-47BC-92BA-3FAD-EC7A99B33957}"/>
                </a:ext>
              </a:extLst>
            </p:cNvPr>
            <p:cNvSpPr/>
            <p:nvPr/>
          </p:nvSpPr>
          <p:spPr>
            <a:xfrm>
              <a:off x="4920350" y="2703200"/>
              <a:ext cx="49225" cy="15875"/>
            </a:xfrm>
            <a:custGeom>
              <a:avLst/>
              <a:gdLst/>
              <a:ahLst/>
              <a:cxnLst/>
              <a:rect l="l" t="t" r="r" b="b"/>
              <a:pathLst>
                <a:path w="1969" h="635" extrusionOk="0">
                  <a:moveTo>
                    <a:pt x="1135" y="1"/>
                  </a:moveTo>
                  <a:lnTo>
                    <a:pt x="1" y="635"/>
                  </a:lnTo>
                  <a:lnTo>
                    <a:pt x="1135" y="134"/>
                  </a:lnTo>
                  <a:lnTo>
                    <a:pt x="1969" y="468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01;p75">
              <a:extLst>
                <a:ext uri="{FF2B5EF4-FFF2-40B4-BE49-F238E27FC236}">
                  <a16:creationId xmlns:a16="http://schemas.microsoft.com/office/drawing/2014/main" id="{8F56DD82-4F9E-2E27-03F0-0271AC49EFC6}"/>
                </a:ext>
              </a:extLst>
            </p:cNvPr>
            <p:cNvSpPr/>
            <p:nvPr/>
          </p:nvSpPr>
          <p:spPr>
            <a:xfrm>
              <a:off x="4983725" y="2710725"/>
              <a:ext cx="61750" cy="29200"/>
            </a:xfrm>
            <a:custGeom>
              <a:avLst/>
              <a:gdLst/>
              <a:ahLst/>
              <a:cxnLst/>
              <a:rect l="l" t="t" r="r" b="b"/>
              <a:pathLst>
                <a:path w="2470" h="1168" extrusionOk="0">
                  <a:moveTo>
                    <a:pt x="2469" y="0"/>
                  </a:moveTo>
                  <a:lnTo>
                    <a:pt x="1468" y="901"/>
                  </a:lnTo>
                  <a:cubicBezTo>
                    <a:pt x="1309" y="848"/>
                    <a:pt x="1143" y="822"/>
                    <a:pt x="977" y="822"/>
                  </a:cubicBezTo>
                  <a:cubicBezTo>
                    <a:pt x="623" y="822"/>
                    <a:pt x="273" y="940"/>
                    <a:pt x="1" y="1168"/>
                  </a:cubicBezTo>
                  <a:cubicBezTo>
                    <a:pt x="263" y="1006"/>
                    <a:pt x="563" y="918"/>
                    <a:pt x="869" y="918"/>
                  </a:cubicBezTo>
                  <a:cubicBezTo>
                    <a:pt x="1068" y="918"/>
                    <a:pt x="1271" y="955"/>
                    <a:pt x="1468" y="1034"/>
                  </a:cubicBezTo>
                  <a:lnTo>
                    <a:pt x="24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02;p75">
              <a:extLst>
                <a:ext uri="{FF2B5EF4-FFF2-40B4-BE49-F238E27FC236}">
                  <a16:creationId xmlns:a16="http://schemas.microsoft.com/office/drawing/2014/main" id="{C672B9A1-3D13-4108-ABF2-3B2E4F207B01}"/>
                </a:ext>
              </a:extLst>
            </p:cNvPr>
            <p:cNvSpPr/>
            <p:nvPr/>
          </p:nvSpPr>
          <p:spPr>
            <a:xfrm>
              <a:off x="5007075" y="2790775"/>
              <a:ext cx="40050" cy="32550"/>
            </a:xfrm>
            <a:custGeom>
              <a:avLst/>
              <a:gdLst/>
              <a:ahLst/>
              <a:cxnLst/>
              <a:rect l="l" t="t" r="r" b="b"/>
              <a:pathLst>
                <a:path w="1602" h="1302" extrusionOk="0">
                  <a:moveTo>
                    <a:pt x="1035" y="0"/>
                  </a:moveTo>
                  <a:lnTo>
                    <a:pt x="1" y="1035"/>
                  </a:lnTo>
                  <a:cubicBezTo>
                    <a:pt x="201" y="1101"/>
                    <a:pt x="401" y="1168"/>
                    <a:pt x="601" y="1201"/>
                  </a:cubicBezTo>
                  <a:cubicBezTo>
                    <a:pt x="901" y="1301"/>
                    <a:pt x="1268" y="1301"/>
                    <a:pt x="1602" y="1301"/>
                  </a:cubicBezTo>
                  <a:cubicBezTo>
                    <a:pt x="1101" y="1301"/>
                    <a:pt x="601" y="1201"/>
                    <a:pt x="167" y="1001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03;p75">
              <a:extLst>
                <a:ext uri="{FF2B5EF4-FFF2-40B4-BE49-F238E27FC236}">
                  <a16:creationId xmlns:a16="http://schemas.microsoft.com/office/drawing/2014/main" id="{57CE5E28-0119-A2E2-09B5-D9176AFEC835}"/>
                </a:ext>
              </a:extLst>
            </p:cNvPr>
            <p:cNvSpPr/>
            <p:nvPr/>
          </p:nvSpPr>
          <p:spPr>
            <a:xfrm>
              <a:off x="5087975" y="2809125"/>
              <a:ext cx="48400" cy="15875"/>
            </a:xfrm>
            <a:custGeom>
              <a:avLst/>
              <a:gdLst/>
              <a:ahLst/>
              <a:cxnLst/>
              <a:rect l="l" t="t" r="r" b="b"/>
              <a:pathLst>
                <a:path w="1936" h="635" extrusionOk="0">
                  <a:moveTo>
                    <a:pt x="1935" y="0"/>
                  </a:moveTo>
                  <a:lnTo>
                    <a:pt x="834" y="534"/>
                  </a:lnTo>
                  <a:lnTo>
                    <a:pt x="0" y="167"/>
                  </a:lnTo>
                  <a:lnTo>
                    <a:pt x="834" y="634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04;p75">
              <a:extLst>
                <a:ext uri="{FF2B5EF4-FFF2-40B4-BE49-F238E27FC236}">
                  <a16:creationId xmlns:a16="http://schemas.microsoft.com/office/drawing/2014/main" id="{1112883C-2A9D-5F0D-F6F7-AF6607DFF093}"/>
                </a:ext>
              </a:extLst>
            </p:cNvPr>
            <p:cNvSpPr/>
            <p:nvPr/>
          </p:nvSpPr>
          <p:spPr>
            <a:xfrm>
              <a:off x="4761900" y="2623975"/>
              <a:ext cx="266875" cy="149300"/>
            </a:xfrm>
            <a:custGeom>
              <a:avLst/>
              <a:gdLst/>
              <a:ahLst/>
              <a:cxnLst/>
              <a:rect l="l" t="t" r="r" b="b"/>
              <a:pathLst>
                <a:path w="10675" h="5972" extrusionOk="0">
                  <a:moveTo>
                    <a:pt x="10675" y="1"/>
                  </a:moveTo>
                  <a:cubicBezTo>
                    <a:pt x="7773" y="1"/>
                    <a:pt x="5071" y="668"/>
                    <a:pt x="3036" y="1836"/>
                  </a:cubicBezTo>
                  <a:cubicBezTo>
                    <a:pt x="1068" y="2970"/>
                    <a:pt x="1" y="4404"/>
                    <a:pt x="1" y="5972"/>
                  </a:cubicBezTo>
                  <a:cubicBezTo>
                    <a:pt x="1" y="5972"/>
                    <a:pt x="101" y="3804"/>
                    <a:pt x="3103" y="1969"/>
                  </a:cubicBezTo>
                  <a:cubicBezTo>
                    <a:pt x="6072" y="168"/>
                    <a:pt x="10675" y="1"/>
                    <a:pt x="1067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05;p75">
              <a:extLst>
                <a:ext uri="{FF2B5EF4-FFF2-40B4-BE49-F238E27FC236}">
                  <a16:creationId xmlns:a16="http://schemas.microsoft.com/office/drawing/2014/main" id="{FE11E4DA-7E98-7167-C97D-F4CF8CB1D871}"/>
                </a:ext>
              </a:extLst>
            </p:cNvPr>
            <p:cNvSpPr/>
            <p:nvPr/>
          </p:nvSpPr>
          <p:spPr>
            <a:xfrm>
              <a:off x="5007075" y="2754925"/>
              <a:ext cx="310225" cy="178925"/>
            </a:xfrm>
            <a:custGeom>
              <a:avLst/>
              <a:gdLst/>
              <a:ahLst/>
              <a:cxnLst/>
              <a:rect l="l" t="t" r="r" b="b"/>
              <a:pathLst>
                <a:path w="12409" h="7157" extrusionOk="0">
                  <a:moveTo>
                    <a:pt x="11943" y="0"/>
                  </a:moveTo>
                  <a:cubicBezTo>
                    <a:pt x="11943" y="2"/>
                    <a:pt x="12409" y="3069"/>
                    <a:pt x="8573" y="5170"/>
                  </a:cubicBezTo>
                  <a:cubicBezTo>
                    <a:pt x="5140" y="7035"/>
                    <a:pt x="1050" y="7140"/>
                    <a:pt x="172" y="7140"/>
                  </a:cubicBezTo>
                  <a:cubicBezTo>
                    <a:pt x="60" y="7140"/>
                    <a:pt x="1" y="7139"/>
                    <a:pt x="1" y="7139"/>
                  </a:cubicBezTo>
                  <a:lnTo>
                    <a:pt x="1" y="7139"/>
                  </a:lnTo>
                  <a:cubicBezTo>
                    <a:pt x="285" y="7151"/>
                    <a:pt x="569" y="7157"/>
                    <a:pt x="853" y="7157"/>
                  </a:cubicBezTo>
                  <a:cubicBezTo>
                    <a:pt x="3710" y="7157"/>
                    <a:pt x="6556" y="6545"/>
                    <a:pt x="8740" y="5271"/>
                  </a:cubicBezTo>
                  <a:cubicBezTo>
                    <a:pt x="11242" y="3836"/>
                    <a:pt x="12309" y="1901"/>
                    <a:pt x="1194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606;p75">
              <a:extLst>
                <a:ext uri="{FF2B5EF4-FFF2-40B4-BE49-F238E27FC236}">
                  <a16:creationId xmlns:a16="http://schemas.microsoft.com/office/drawing/2014/main" id="{5BA1FBC7-7279-1680-F435-B4C2379F6AF5}"/>
                </a:ext>
              </a:extLst>
            </p:cNvPr>
            <p:cNvSpPr/>
            <p:nvPr/>
          </p:nvSpPr>
          <p:spPr>
            <a:xfrm>
              <a:off x="4053900" y="3015925"/>
              <a:ext cx="63400" cy="391150"/>
            </a:xfrm>
            <a:custGeom>
              <a:avLst/>
              <a:gdLst/>
              <a:ahLst/>
              <a:cxnLst/>
              <a:rect l="l" t="t" r="r" b="b"/>
              <a:pathLst>
                <a:path w="2536" h="15646" extrusionOk="0">
                  <a:moveTo>
                    <a:pt x="1401" y="1"/>
                  </a:moveTo>
                  <a:lnTo>
                    <a:pt x="0" y="34"/>
                  </a:lnTo>
                  <a:lnTo>
                    <a:pt x="1135" y="15645"/>
                  </a:lnTo>
                  <a:lnTo>
                    <a:pt x="2536" y="15612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607;p75">
              <a:extLst>
                <a:ext uri="{FF2B5EF4-FFF2-40B4-BE49-F238E27FC236}">
                  <a16:creationId xmlns:a16="http://schemas.microsoft.com/office/drawing/2014/main" id="{CC107C2D-1DFF-71AF-B148-5F2718B1EF41}"/>
                </a:ext>
              </a:extLst>
            </p:cNvPr>
            <p:cNvSpPr/>
            <p:nvPr/>
          </p:nvSpPr>
          <p:spPr>
            <a:xfrm>
              <a:off x="3752850" y="3181050"/>
              <a:ext cx="65075" cy="391150"/>
            </a:xfrm>
            <a:custGeom>
              <a:avLst/>
              <a:gdLst/>
              <a:ahLst/>
              <a:cxnLst/>
              <a:rect l="l" t="t" r="r" b="b"/>
              <a:pathLst>
                <a:path w="2603" h="15646" extrusionOk="0">
                  <a:moveTo>
                    <a:pt x="1435" y="1"/>
                  </a:moveTo>
                  <a:lnTo>
                    <a:pt x="1" y="34"/>
                  </a:lnTo>
                  <a:lnTo>
                    <a:pt x="1168" y="15645"/>
                  </a:lnTo>
                  <a:lnTo>
                    <a:pt x="2602" y="15612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08;p75">
              <a:extLst>
                <a:ext uri="{FF2B5EF4-FFF2-40B4-BE49-F238E27FC236}">
                  <a16:creationId xmlns:a16="http://schemas.microsoft.com/office/drawing/2014/main" id="{2CD917E6-A704-F1AD-CD4D-CDC3F08A06AA}"/>
                </a:ext>
              </a:extLst>
            </p:cNvPr>
            <p:cNvSpPr/>
            <p:nvPr/>
          </p:nvSpPr>
          <p:spPr>
            <a:xfrm>
              <a:off x="3686125" y="3605525"/>
              <a:ext cx="143475" cy="612950"/>
            </a:xfrm>
            <a:custGeom>
              <a:avLst/>
              <a:gdLst/>
              <a:ahLst/>
              <a:cxnLst/>
              <a:rect l="l" t="t" r="r" b="b"/>
              <a:pathLst>
                <a:path w="5739" h="24518" extrusionOk="0">
                  <a:moveTo>
                    <a:pt x="3403" y="0"/>
                  </a:moveTo>
                  <a:lnTo>
                    <a:pt x="34" y="24151"/>
                  </a:lnTo>
                  <a:cubicBezTo>
                    <a:pt x="1" y="24251"/>
                    <a:pt x="101" y="24351"/>
                    <a:pt x="201" y="24418"/>
                  </a:cubicBezTo>
                  <a:cubicBezTo>
                    <a:pt x="318" y="24485"/>
                    <a:pt x="460" y="24518"/>
                    <a:pt x="606" y="24518"/>
                  </a:cubicBezTo>
                  <a:cubicBezTo>
                    <a:pt x="752" y="24518"/>
                    <a:pt x="902" y="24485"/>
                    <a:pt x="1035" y="24418"/>
                  </a:cubicBezTo>
                  <a:cubicBezTo>
                    <a:pt x="1102" y="24351"/>
                    <a:pt x="1168" y="24284"/>
                    <a:pt x="1202" y="24218"/>
                  </a:cubicBezTo>
                  <a:lnTo>
                    <a:pt x="57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609;p75">
              <a:extLst>
                <a:ext uri="{FF2B5EF4-FFF2-40B4-BE49-F238E27FC236}">
                  <a16:creationId xmlns:a16="http://schemas.microsoft.com/office/drawing/2014/main" id="{9BADA6DC-313D-7CB0-5675-D409E46FDC1E}"/>
                </a:ext>
              </a:extLst>
            </p:cNvPr>
            <p:cNvSpPr/>
            <p:nvPr/>
          </p:nvSpPr>
          <p:spPr>
            <a:xfrm>
              <a:off x="4035550" y="3402875"/>
              <a:ext cx="142625" cy="612975"/>
            </a:xfrm>
            <a:custGeom>
              <a:avLst/>
              <a:gdLst/>
              <a:ahLst/>
              <a:cxnLst/>
              <a:rect l="l" t="t" r="r" b="b"/>
              <a:pathLst>
                <a:path w="5705" h="24519" extrusionOk="0">
                  <a:moveTo>
                    <a:pt x="3403" y="1"/>
                  </a:moveTo>
                  <a:lnTo>
                    <a:pt x="34" y="24185"/>
                  </a:lnTo>
                  <a:cubicBezTo>
                    <a:pt x="1" y="24285"/>
                    <a:pt x="101" y="24385"/>
                    <a:pt x="201" y="24418"/>
                  </a:cubicBezTo>
                  <a:cubicBezTo>
                    <a:pt x="318" y="24485"/>
                    <a:pt x="459" y="24518"/>
                    <a:pt x="605" y="24518"/>
                  </a:cubicBezTo>
                  <a:cubicBezTo>
                    <a:pt x="751" y="24518"/>
                    <a:pt x="901" y="24485"/>
                    <a:pt x="1035" y="24418"/>
                  </a:cubicBezTo>
                  <a:cubicBezTo>
                    <a:pt x="1101" y="24385"/>
                    <a:pt x="1168" y="24318"/>
                    <a:pt x="1201" y="24218"/>
                  </a:cubicBezTo>
                  <a:lnTo>
                    <a:pt x="570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610;p75">
              <a:extLst>
                <a:ext uri="{FF2B5EF4-FFF2-40B4-BE49-F238E27FC236}">
                  <a16:creationId xmlns:a16="http://schemas.microsoft.com/office/drawing/2014/main" id="{423FD64D-5FEB-02BF-5221-6258D80C4E68}"/>
                </a:ext>
              </a:extLst>
            </p:cNvPr>
            <p:cNvSpPr/>
            <p:nvPr/>
          </p:nvSpPr>
          <p:spPr>
            <a:xfrm>
              <a:off x="4469200" y="3605525"/>
              <a:ext cx="159300" cy="601275"/>
            </a:xfrm>
            <a:custGeom>
              <a:avLst/>
              <a:gdLst/>
              <a:ahLst/>
              <a:cxnLst/>
              <a:rect l="l" t="t" r="r" b="b"/>
              <a:pathLst>
                <a:path w="6372" h="24051" extrusionOk="0">
                  <a:moveTo>
                    <a:pt x="0" y="0"/>
                  </a:moveTo>
                  <a:lnTo>
                    <a:pt x="5204" y="23751"/>
                  </a:lnTo>
                  <a:cubicBezTo>
                    <a:pt x="5204" y="23851"/>
                    <a:pt x="5271" y="23918"/>
                    <a:pt x="5337" y="23951"/>
                  </a:cubicBezTo>
                  <a:cubicBezTo>
                    <a:pt x="5471" y="24018"/>
                    <a:pt x="5621" y="24051"/>
                    <a:pt x="5771" y="24051"/>
                  </a:cubicBezTo>
                  <a:cubicBezTo>
                    <a:pt x="5921" y="24051"/>
                    <a:pt x="6071" y="24018"/>
                    <a:pt x="6205" y="23951"/>
                  </a:cubicBezTo>
                  <a:cubicBezTo>
                    <a:pt x="6305" y="23918"/>
                    <a:pt x="6372" y="23817"/>
                    <a:pt x="6338" y="23684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611;p75">
              <a:extLst>
                <a:ext uri="{FF2B5EF4-FFF2-40B4-BE49-F238E27FC236}">
                  <a16:creationId xmlns:a16="http://schemas.microsoft.com/office/drawing/2014/main" id="{BEDF716F-C6E1-1118-943B-7341CB7F2326}"/>
                </a:ext>
              </a:extLst>
            </p:cNvPr>
            <p:cNvSpPr/>
            <p:nvPr/>
          </p:nvSpPr>
          <p:spPr>
            <a:xfrm>
              <a:off x="4107275" y="3812350"/>
              <a:ext cx="142625" cy="612950"/>
            </a:xfrm>
            <a:custGeom>
              <a:avLst/>
              <a:gdLst/>
              <a:ahLst/>
              <a:cxnLst/>
              <a:rect l="l" t="t" r="r" b="b"/>
              <a:pathLst>
                <a:path w="5705" h="24518" extrusionOk="0">
                  <a:moveTo>
                    <a:pt x="0" y="0"/>
                  </a:moveTo>
                  <a:lnTo>
                    <a:pt x="4537" y="24217"/>
                  </a:lnTo>
                  <a:cubicBezTo>
                    <a:pt x="4537" y="24284"/>
                    <a:pt x="4604" y="24384"/>
                    <a:pt x="4704" y="24417"/>
                  </a:cubicBezTo>
                  <a:cubicBezTo>
                    <a:pt x="4837" y="24484"/>
                    <a:pt x="4979" y="24518"/>
                    <a:pt x="5121" y="24518"/>
                  </a:cubicBezTo>
                  <a:cubicBezTo>
                    <a:pt x="5262" y="24518"/>
                    <a:pt x="5404" y="24484"/>
                    <a:pt x="5538" y="24417"/>
                  </a:cubicBezTo>
                  <a:cubicBezTo>
                    <a:pt x="5638" y="24351"/>
                    <a:pt x="5704" y="24251"/>
                    <a:pt x="5704" y="24151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612;p75">
              <a:extLst>
                <a:ext uri="{FF2B5EF4-FFF2-40B4-BE49-F238E27FC236}">
                  <a16:creationId xmlns:a16="http://schemas.microsoft.com/office/drawing/2014/main" id="{76993E5B-7C5E-8D85-8D8D-AA98B4DF42C1}"/>
                </a:ext>
              </a:extLst>
            </p:cNvPr>
            <p:cNvSpPr/>
            <p:nvPr/>
          </p:nvSpPr>
          <p:spPr>
            <a:xfrm>
              <a:off x="4469200" y="3605525"/>
              <a:ext cx="69225" cy="108425"/>
            </a:xfrm>
            <a:custGeom>
              <a:avLst/>
              <a:gdLst/>
              <a:ahLst/>
              <a:cxnLst/>
              <a:rect l="l" t="t" r="r" b="b"/>
              <a:pathLst>
                <a:path w="2769" h="4337" extrusionOk="0">
                  <a:moveTo>
                    <a:pt x="0" y="0"/>
                  </a:moveTo>
                  <a:lnTo>
                    <a:pt x="934" y="4337"/>
                  </a:lnTo>
                  <a:cubicBezTo>
                    <a:pt x="1468" y="3903"/>
                    <a:pt x="2002" y="3436"/>
                    <a:pt x="2502" y="2969"/>
                  </a:cubicBezTo>
                  <a:cubicBezTo>
                    <a:pt x="2602" y="2869"/>
                    <a:pt x="2702" y="2736"/>
                    <a:pt x="2769" y="2602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613;p75">
              <a:extLst>
                <a:ext uri="{FF2B5EF4-FFF2-40B4-BE49-F238E27FC236}">
                  <a16:creationId xmlns:a16="http://schemas.microsoft.com/office/drawing/2014/main" id="{52B2202C-EE8D-2967-5E31-30DEDCB98623}"/>
                </a:ext>
              </a:extLst>
            </p:cNvPr>
            <p:cNvSpPr/>
            <p:nvPr/>
          </p:nvSpPr>
          <p:spPr>
            <a:xfrm>
              <a:off x="3761200" y="3605525"/>
              <a:ext cx="68400" cy="121775"/>
            </a:xfrm>
            <a:custGeom>
              <a:avLst/>
              <a:gdLst/>
              <a:ahLst/>
              <a:cxnLst/>
              <a:rect l="l" t="t" r="r" b="b"/>
              <a:pathLst>
                <a:path w="2736" h="4871" extrusionOk="0">
                  <a:moveTo>
                    <a:pt x="400" y="0"/>
                  </a:moveTo>
                  <a:lnTo>
                    <a:pt x="0" y="2869"/>
                  </a:lnTo>
                  <a:cubicBezTo>
                    <a:pt x="67" y="3169"/>
                    <a:pt x="234" y="3436"/>
                    <a:pt x="434" y="3670"/>
                  </a:cubicBezTo>
                  <a:cubicBezTo>
                    <a:pt x="867" y="4070"/>
                    <a:pt x="1334" y="4470"/>
                    <a:pt x="1801" y="4871"/>
                  </a:cubicBezTo>
                  <a:lnTo>
                    <a:pt x="27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614;p75">
              <a:extLst>
                <a:ext uri="{FF2B5EF4-FFF2-40B4-BE49-F238E27FC236}">
                  <a16:creationId xmlns:a16="http://schemas.microsoft.com/office/drawing/2014/main" id="{8E5D1213-CA93-B379-AD36-DB29B13B624D}"/>
                </a:ext>
              </a:extLst>
            </p:cNvPr>
            <p:cNvSpPr/>
            <p:nvPr/>
          </p:nvSpPr>
          <p:spPr>
            <a:xfrm>
              <a:off x="4107275" y="3812350"/>
              <a:ext cx="69225" cy="100925"/>
            </a:xfrm>
            <a:custGeom>
              <a:avLst/>
              <a:gdLst/>
              <a:ahLst/>
              <a:cxnLst/>
              <a:rect l="l" t="t" r="r" b="b"/>
              <a:pathLst>
                <a:path w="2769" h="4037" extrusionOk="0">
                  <a:moveTo>
                    <a:pt x="0" y="0"/>
                  </a:moveTo>
                  <a:lnTo>
                    <a:pt x="734" y="4036"/>
                  </a:lnTo>
                  <a:cubicBezTo>
                    <a:pt x="1435" y="3803"/>
                    <a:pt x="2102" y="3569"/>
                    <a:pt x="2769" y="3336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615;p75">
              <a:extLst>
                <a:ext uri="{FF2B5EF4-FFF2-40B4-BE49-F238E27FC236}">
                  <a16:creationId xmlns:a16="http://schemas.microsoft.com/office/drawing/2014/main" id="{D60C8846-22BD-BE89-80E3-B3CC0E7E0C41}"/>
                </a:ext>
              </a:extLst>
            </p:cNvPr>
            <p:cNvSpPr/>
            <p:nvPr/>
          </p:nvSpPr>
          <p:spPr>
            <a:xfrm>
              <a:off x="4052225" y="3417900"/>
              <a:ext cx="120950" cy="488700"/>
            </a:xfrm>
            <a:custGeom>
              <a:avLst/>
              <a:gdLst/>
              <a:ahLst/>
              <a:cxnLst/>
              <a:rect l="l" t="t" r="r" b="b"/>
              <a:pathLst>
                <a:path w="4838" h="19548" extrusionOk="0">
                  <a:moveTo>
                    <a:pt x="2636" y="0"/>
                  </a:moveTo>
                  <a:lnTo>
                    <a:pt x="1" y="18880"/>
                  </a:lnTo>
                  <a:cubicBezTo>
                    <a:pt x="401" y="19114"/>
                    <a:pt x="835" y="19347"/>
                    <a:pt x="1268" y="19547"/>
                  </a:cubicBezTo>
                  <a:lnTo>
                    <a:pt x="4838" y="434"/>
                  </a:lnTo>
                  <a:cubicBezTo>
                    <a:pt x="4237" y="300"/>
                    <a:pt x="3603" y="133"/>
                    <a:pt x="2936" y="33"/>
                  </a:cubicBezTo>
                  <a:cubicBezTo>
                    <a:pt x="2836" y="0"/>
                    <a:pt x="2736" y="0"/>
                    <a:pt x="26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616;p75">
              <a:extLst>
                <a:ext uri="{FF2B5EF4-FFF2-40B4-BE49-F238E27FC236}">
                  <a16:creationId xmlns:a16="http://schemas.microsoft.com/office/drawing/2014/main" id="{A247F28D-3AE8-B7CE-9991-DA7773ECAC91}"/>
                </a:ext>
              </a:extLst>
            </p:cNvPr>
            <p:cNvSpPr/>
            <p:nvPr/>
          </p:nvSpPr>
          <p:spPr>
            <a:xfrm>
              <a:off x="3759525" y="3372000"/>
              <a:ext cx="785575" cy="497650"/>
            </a:xfrm>
            <a:custGeom>
              <a:avLst/>
              <a:gdLst/>
              <a:ahLst/>
              <a:cxnLst/>
              <a:rect l="l" t="t" r="r" b="b"/>
              <a:pathLst>
                <a:path w="31423" h="19906" extrusionOk="0">
                  <a:moveTo>
                    <a:pt x="14181" y="0"/>
                  </a:moveTo>
                  <a:cubicBezTo>
                    <a:pt x="13880" y="0"/>
                    <a:pt x="13578" y="37"/>
                    <a:pt x="13277" y="101"/>
                  </a:cubicBezTo>
                  <a:cubicBezTo>
                    <a:pt x="7706" y="1803"/>
                    <a:pt x="3436" y="4238"/>
                    <a:pt x="501" y="7440"/>
                  </a:cubicBezTo>
                  <a:cubicBezTo>
                    <a:pt x="201" y="7774"/>
                    <a:pt x="34" y="8241"/>
                    <a:pt x="0" y="8674"/>
                  </a:cubicBezTo>
                  <a:lnTo>
                    <a:pt x="0" y="9942"/>
                  </a:lnTo>
                  <a:cubicBezTo>
                    <a:pt x="34" y="10375"/>
                    <a:pt x="201" y="10809"/>
                    <a:pt x="534" y="11143"/>
                  </a:cubicBezTo>
                  <a:cubicBezTo>
                    <a:pt x="3870" y="14212"/>
                    <a:pt x="8607" y="17347"/>
                    <a:pt x="13310" y="19749"/>
                  </a:cubicBezTo>
                  <a:cubicBezTo>
                    <a:pt x="13581" y="19853"/>
                    <a:pt x="13865" y="19905"/>
                    <a:pt x="14146" y="19905"/>
                  </a:cubicBezTo>
                  <a:cubicBezTo>
                    <a:pt x="14314" y="19905"/>
                    <a:pt x="14482" y="19886"/>
                    <a:pt x="14644" y="19849"/>
                  </a:cubicBezTo>
                  <a:cubicBezTo>
                    <a:pt x="20648" y="17914"/>
                    <a:pt x="26219" y="14712"/>
                    <a:pt x="30889" y="10476"/>
                  </a:cubicBezTo>
                  <a:cubicBezTo>
                    <a:pt x="31223" y="10142"/>
                    <a:pt x="31389" y="9708"/>
                    <a:pt x="31423" y="9275"/>
                  </a:cubicBezTo>
                  <a:lnTo>
                    <a:pt x="31423" y="8007"/>
                  </a:lnTo>
                  <a:cubicBezTo>
                    <a:pt x="31389" y="7573"/>
                    <a:pt x="31189" y="7140"/>
                    <a:pt x="30856" y="6873"/>
                  </a:cubicBezTo>
                  <a:cubicBezTo>
                    <a:pt x="26019" y="3404"/>
                    <a:pt x="20515" y="1069"/>
                    <a:pt x="14678" y="35"/>
                  </a:cubicBezTo>
                  <a:cubicBezTo>
                    <a:pt x="14512" y="11"/>
                    <a:pt x="14347" y="0"/>
                    <a:pt x="141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617;p75">
              <a:extLst>
                <a:ext uri="{FF2B5EF4-FFF2-40B4-BE49-F238E27FC236}">
                  <a16:creationId xmlns:a16="http://schemas.microsoft.com/office/drawing/2014/main" id="{EE6FE9BF-A98B-8D5D-1B86-8D23C096C2E4}"/>
                </a:ext>
              </a:extLst>
            </p:cNvPr>
            <p:cNvSpPr/>
            <p:nvPr/>
          </p:nvSpPr>
          <p:spPr>
            <a:xfrm>
              <a:off x="4107275" y="3371475"/>
              <a:ext cx="437000" cy="497925"/>
            </a:xfrm>
            <a:custGeom>
              <a:avLst/>
              <a:gdLst/>
              <a:ahLst/>
              <a:cxnLst/>
              <a:rect l="l" t="t" r="r" b="b"/>
              <a:pathLst>
                <a:path w="17480" h="19917" extrusionOk="0">
                  <a:moveTo>
                    <a:pt x="303" y="0"/>
                  </a:moveTo>
                  <a:cubicBezTo>
                    <a:pt x="199" y="0"/>
                    <a:pt x="97" y="9"/>
                    <a:pt x="0" y="22"/>
                  </a:cubicBezTo>
                  <a:lnTo>
                    <a:pt x="0" y="19903"/>
                  </a:lnTo>
                  <a:cubicBezTo>
                    <a:pt x="63" y="19912"/>
                    <a:pt x="128" y="19916"/>
                    <a:pt x="194" y="19916"/>
                  </a:cubicBezTo>
                  <a:cubicBezTo>
                    <a:pt x="374" y="19916"/>
                    <a:pt x="563" y="19885"/>
                    <a:pt x="734" y="19837"/>
                  </a:cubicBezTo>
                  <a:cubicBezTo>
                    <a:pt x="6738" y="17935"/>
                    <a:pt x="12276" y="14733"/>
                    <a:pt x="16979" y="10497"/>
                  </a:cubicBezTo>
                  <a:cubicBezTo>
                    <a:pt x="17279" y="10163"/>
                    <a:pt x="17479" y="9729"/>
                    <a:pt x="17479" y="9262"/>
                  </a:cubicBezTo>
                  <a:lnTo>
                    <a:pt x="17479" y="8028"/>
                  </a:lnTo>
                  <a:cubicBezTo>
                    <a:pt x="17479" y="7594"/>
                    <a:pt x="17279" y="7161"/>
                    <a:pt x="16912" y="6894"/>
                  </a:cubicBezTo>
                  <a:cubicBezTo>
                    <a:pt x="12109" y="3425"/>
                    <a:pt x="6572" y="1090"/>
                    <a:pt x="734" y="56"/>
                  </a:cubicBezTo>
                  <a:cubicBezTo>
                    <a:pt x="597" y="17"/>
                    <a:pt x="449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618;p75">
              <a:extLst>
                <a:ext uri="{FF2B5EF4-FFF2-40B4-BE49-F238E27FC236}">
                  <a16:creationId xmlns:a16="http://schemas.microsoft.com/office/drawing/2014/main" id="{BCF25DD5-9B25-CFF0-E76B-F448ADB0D3E5}"/>
                </a:ext>
              </a:extLst>
            </p:cNvPr>
            <p:cNvSpPr/>
            <p:nvPr/>
          </p:nvSpPr>
          <p:spPr>
            <a:xfrm>
              <a:off x="3759525" y="3372025"/>
              <a:ext cx="347775" cy="497050"/>
            </a:xfrm>
            <a:custGeom>
              <a:avLst/>
              <a:gdLst/>
              <a:ahLst/>
              <a:cxnLst/>
              <a:rect l="l" t="t" r="r" b="b"/>
              <a:pathLst>
                <a:path w="13911" h="19882" extrusionOk="0">
                  <a:moveTo>
                    <a:pt x="13910" y="0"/>
                  </a:moveTo>
                  <a:cubicBezTo>
                    <a:pt x="13677" y="0"/>
                    <a:pt x="13477" y="34"/>
                    <a:pt x="13277" y="100"/>
                  </a:cubicBezTo>
                  <a:cubicBezTo>
                    <a:pt x="7706" y="1802"/>
                    <a:pt x="3436" y="4237"/>
                    <a:pt x="467" y="7439"/>
                  </a:cubicBezTo>
                  <a:cubicBezTo>
                    <a:pt x="167" y="7773"/>
                    <a:pt x="0" y="8240"/>
                    <a:pt x="0" y="8673"/>
                  </a:cubicBezTo>
                  <a:lnTo>
                    <a:pt x="0" y="9941"/>
                  </a:lnTo>
                  <a:cubicBezTo>
                    <a:pt x="0" y="10374"/>
                    <a:pt x="201" y="10808"/>
                    <a:pt x="501" y="11142"/>
                  </a:cubicBezTo>
                  <a:cubicBezTo>
                    <a:pt x="3836" y="14211"/>
                    <a:pt x="8607" y="17346"/>
                    <a:pt x="13310" y="19748"/>
                  </a:cubicBezTo>
                  <a:cubicBezTo>
                    <a:pt x="13510" y="19815"/>
                    <a:pt x="13710" y="19881"/>
                    <a:pt x="13910" y="19881"/>
                  </a:cubicBezTo>
                  <a:lnTo>
                    <a:pt x="13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619;p75">
              <a:extLst>
                <a:ext uri="{FF2B5EF4-FFF2-40B4-BE49-F238E27FC236}">
                  <a16:creationId xmlns:a16="http://schemas.microsoft.com/office/drawing/2014/main" id="{9FD8AA54-3AB9-17DA-685B-80C9D1B2D285}"/>
                </a:ext>
              </a:extLst>
            </p:cNvPr>
            <p:cNvSpPr/>
            <p:nvPr/>
          </p:nvSpPr>
          <p:spPr>
            <a:xfrm>
              <a:off x="3764525" y="3372000"/>
              <a:ext cx="774750" cy="430050"/>
            </a:xfrm>
            <a:custGeom>
              <a:avLst/>
              <a:gdLst/>
              <a:ahLst/>
              <a:cxnLst/>
              <a:rect l="l" t="t" r="r" b="b"/>
              <a:pathLst>
                <a:path w="30990" h="17202" extrusionOk="0">
                  <a:moveTo>
                    <a:pt x="13981" y="0"/>
                  </a:moveTo>
                  <a:cubicBezTo>
                    <a:pt x="13680" y="0"/>
                    <a:pt x="13378" y="37"/>
                    <a:pt x="13077" y="101"/>
                  </a:cubicBezTo>
                  <a:cubicBezTo>
                    <a:pt x="7506" y="1803"/>
                    <a:pt x="3270" y="4238"/>
                    <a:pt x="301" y="7407"/>
                  </a:cubicBezTo>
                  <a:cubicBezTo>
                    <a:pt x="1" y="7707"/>
                    <a:pt x="34" y="8174"/>
                    <a:pt x="301" y="8441"/>
                  </a:cubicBezTo>
                  <a:cubicBezTo>
                    <a:pt x="3636" y="11510"/>
                    <a:pt x="8407" y="14645"/>
                    <a:pt x="13110" y="17014"/>
                  </a:cubicBezTo>
                  <a:cubicBezTo>
                    <a:pt x="13388" y="17142"/>
                    <a:pt x="13666" y="17202"/>
                    <a:pt x="13953" y="17202"/>
                  </a:cubicBezTo>
                  <a:cubicBezTo>
                    <a:pt x="14113" y="17202"/>
                    <a:pt x="14277" y="17183"/>
                    <a:pt x="14444" y="17147"/>
                  </a:cubicBezTo>
                  <a:cubicBezTo>
                    <a:pt x="20448" y="15212"/>
                    <a:pt x="26019" y="12043"/>
                    <a:pt x="30689" y="7774"/>
                  </a:cubicBezTo>
                  <a:cubicBezTo>
                    <a:pt x="30989" y="7540"/>
                    <a:pt x="30956" y="7073"/>
                    <a:pt x="30656" y="6873"/>
                  </a:cubicBezTo>
                  <a:cubicBezTo>
                    <a:pt x="25819" y="3404"/>
                    <a:pt x="20315" y="1069"/>
                    <a:pt x="14478" y="35"/>
                  </a:cubicBezTo>
                  <a:cubicBezTo>
                    <a:pt x="14312" y="11"/>
                    <a:pt x="14147" y="0"/>
                    <a:pt x="139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620;p75">
              <a:extLst>
                <a:ext uri="{FF2B5EF4-FFF2-40B4-BE49-F238E27FC236}">
                  <a16:creationId xmlns:a16="http://schemas.microsoft.com/office/drawing/2014/main" id="{981BA1A9-93C6-849D-E59F-64EA3A15752E}"/>
                </a:ext>
              </a:extLst>
            </p:cNvPr>
            <p:cNvSpPr/>
            <p:nvPr/>
          </p:nvSpPr>
          <p:spPr>
            <a:xfrm>
              <a:off x="3764525" y="3372000"/>
              <a:ext cx="774750" cy="430050"/>
            </a:xfrm>
            <a:custGeom>
              <a:avLst/>
              <a:gdLst/>
              <a:ahLst/>
              <a:cxnLst/>
              <a:rect l="l" t="t" r="r" b="b"/>
              <a:pathLst>
                <a:path w="30990" h="17202" extrusionOk="0">
                  <a:moveTo>
                    <a:pt x="13981" y="0"/>
                  </a:moveTo>
                  <a:cubicBezTo>
                    <a:pt x="13680" y="0"/>
                    <a:pt x="13378" y="37"/>
                    <a:pt x="13077" y="101"/>
                  </a:cubicBezTo>
                  <a:cubicBezTo>
                    <a:pt x="7506" y="1803"/>
                    <a:pt x="3270" y="4238"/>
                    <a:pt x="301" y="7407"/>
                  </a:cubicBezTo>
                  <a:cubicBezTo>
                    <a:pt x="1" y="7707"/>
                    <a:pt x="34" y="8174"/>
                    <a:pt x="301" y="8441"/>
                  </a:cubicBezTo>
                  <a:cubicBezTo>
                    <a:pt x="3636" y="11510"/>
                    <a:pt x="8407" y="14645"/>
                    <a:pt x="13110" y="17014"/>
                  </a:cubicBezTo>
                  <a:cubicBezTo>
                    <a:pt x="13388" y="17142"/>
                    <a:pt x="13666" y="17202"/>
                    <a:pt x="13953" y="17202"/>
                  </a:cubicBezTo>
                  <a:cubicBezTo>
                    <a:pt x="14113" y="17202"/>
                    <a:pt x="14277" y="17183"/>
                    <a:pt x="14444" y="17147"/>
                  </a:cubicBezTo>
                  <a:cubicBezTo>
                    <a:pt x="20448" y="15212"/>
                    <a:pt x="26019" y="12043"/>
                    <a:pt x="30689" y="7774"/>
                  </a:cubicBezTo>
                  <a:cubicBezTo>
                    <a:pt x="30989" y="7540"/>
                    <a:pt x="30956" y="7073"/>
                    <a:pt x="30656" y="6873"/>
                  </a:cubicBezTo>
                  <a:cubicBezTo>
                    <a:pt x="25819" y="3404"/>
                    <a:pt x="20315" y="1069"/>
                    <a:pt x="14478" y="35"/>
                  </a:cubicBezTo>
                  <a:cubicBezTo>
                    <a:pt x="14312" y="11"/>
                    <a:pt x="14147" y="0"/>
                    <a:pt x="139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621;p75">
              <a:extLst>
                <a:ext uri="{FF2B5EF4-FFF2-40B4-BE49-F238E27FC236}">
                  <a16:creationId xmlns:a16="http://schemas.microsoft.com/office/drawing/2014/main" id="{2F3B16C6-98E1-FF7C-DFA6-13B4D91D06F7}"/>
                </a:ext>
              </a:extLst>
            </p:cNvPr>
            <p:cNvSpPr/>
            <p:nvPr/>
          </p:nvSpPr>
          <p:spPr>
            <a:xfrm>
              <a:off x="3673625" y="2864800"/>
              <a:ext cx="494550" cy="445050"/>
            </a:xfrm>
            <a:custGeom>
              <a:avLst/>
              <a:gdLst/>
              <a:ahLst/>
              <a:cxnLst/>
              <a:rect l="l" t="t" r="r" b="b"/>
              <a:pathLst>
                <a:path w="19782" h="17802" extrusionOk="0">
                  <a:moveTo>
                    <a:pt x="18124" y="0"/>
                  </a:moveTo>
                  <a:cubicBezTo>
                    <a:pt x="18054" y="0"/>
                    <a:pt x="17984" y="3"/>
                    <a:pt x="17913" y="8"/>
                  </a:cubicBezTo>
                  <a:cubicBezTo>
                    <a:pt x="10942" y="876"/>
                    <a:pt x="4637" y="4511"/>
                    <a:pt x="434" y="10082"/>
                  </a:cubicBezTo>
                  <a:cubicBezTo>
                    <a:pt x="167" y="10482"/>
                    <a:pt x="1" y="10916"/>
                    <a:pt x="1" y="11383"/>
                  </a:cubicBezTo>
                  <a:lnTo>
                    <a:pt x="1" y="16653"/>
                  </a:lnTo>
                  <a:cubicBezTo>
                    <a:pt x="1" y="17087"/>
                    <a:pt x="234" y="17487"/>
                    <a:pt x="568" y="17721"/>
                  </a:cubicBezTo>
                  <a:cubicBezTo>
                    <a:pt x="687" y="17775"/>
                    <a:pt x="810" y="17801"/>
                    <a:pt x="931" y="17801"/>
                  </a:cubicBezTo>
                  <a:cubicBezTo>
                    <a:pt x="1181" y="17801"/>
                    <a:pt x="1422" y="17690"/>
                    <a:pt x="1602" y="17487"/>
                  </a:cubicBezTo>
                  <a:cubicBezTo>
                    <a:pt x="5805" y="11883"/>
                    <a:pt x="12109" y="8247"/>
                    <a:pt x="19048" y="7414"/>
                  </a:cubicBezTo>
                  <a:cubicBezTo>
                    <a:pt x="19481" y="7347"/>
                    <a:pt x="19748" y="7013"/>
                    <a:pt x="19781" y="6580"/>
                  </a:cubicBezTo>
                  <a:lnTo>
                    <a:pt x="19781" y="1309"/>
                  </a:lnTo>
                  <a:cubicBezTo>
                    <a:pt x="19748" y="876"/>
                    <a:pt x="19548" y="509"/>
                    <a:pt x="19181" y="242"/>
                  </a:cubicBezTo>
                  <a:cubicBezTo>
                    <a:pt x="18846" y="74"/>
                    <a:pt x="18487" y="0"/>
                    <a:pt x="181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622;p75">
              <a:extLst>
                <a:ext uri="{FF2B5EF4-FFF2-40B4-BE49-F238E27FC236}">
                  <a16:creationId xmlns:a16="http://schemas.microsoft.com/office/drawing/2014/main" id="{F90025CF-DCB6-7158-C3BA-8ED80DFEA252}"/>
                </a:ext>
              </a:extLst>
            </p:cNvPr>
            <p:cNvSpPr/>
            <p:nvPr/>
          </p:nvSpPr>
          <p:spPr>
            <a:xfrm>
              <a:off x="3673625" y="3133525"/>
              <a:ext cx="129275" cy="177125"/>
            </a:xfrm>
            <a:custGeom>
              <a:avLst/>
              <a:gdLst/>
              <a:ahLst/>
              <a:cxnLst/>
              <a:rect l="l" t="t" r="r" b="b"/>
              <a:pathLst>
                <a:path w="5171" h="7085" extrusionOk="0">
                  <a:moveTo>
                    <a:pt x="101" y="0"/>
                  </a:moveTo>
                  <a:cubicBezTo>
                    <a:pt x="34" y="200"/>
                    <a:pt x="1" y="401"/>
                    <a:pt x="1" y="634"/>
                  </a:cubicBezTo>
                  <a:lnTo>
                    <a:pt x="1" y="5938"/>
                  </a:lnTo>
                  <a:cubicBezTo>
                    <a:pt x="1" y="6371"/>
                    <a:pt x="234" y="6738"/>
                    <a:pt x="568" y="7005"/>
                  </a:cubicBezTo>
                  <a:cubicBezTo>
                    <a:pt x="685" y="7058"/>
                    <a:pt x="805" y="7084"/>
                    <a:pt x="923" y="7084"/>
                  </a:cubicBezTo>
                  <a:cubicBezTo>
                    <a:pt x="1176" y="7084"/>
                    <a:pt x="1420" y="6966"/>
                    <a:pt x="1602" y="6738"/>
                  </a:cubicBezTo>
                  <a:cubicBezTo>
                    <a:pt x="2669" y="5371"/>
                    <a:pt x="3870" y="4070"/>
                    <a:pt x="5171" y="2902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623;p75">
              <a:extLst>
                <a:ext uri="{FF2B5EF4-FFF2-40B4-BE49-F238E27FC236}">
                  <a16:creationId xmlns:a16="http://schemas.microsoft.com/office/drawing/2014/main" id="{3A80FD93-4924-D793-2152-8188944D934C}"/>
                </a:ext>
              </a:extLst>
            </p:cNvPr>
            <p:cNvSpPr/>
            <p:nvPr/>
          </p:nvSpPr>
          <p:spPr>
            <a:xfrm>
              <a:off x="3676125" y="2864800"/>
              <a:ext cx="492050" cy="341300"/>
            </a:xfrm>
            <a:custGeom>
              <a:avLst/>
              <a:gdLst/>
              <a:ahLst/>
              <a:cxnLst/>
              <a:rect l="l" t="t" r="r" b="b"/>
              <a:pathLst>
                <a:path w="19682" h="13652" extrusionOk="0">
                  <a:moveTo>
                    <a:pt x="18024" y="0"/>
                  </a:moveTo>
                  <a:cubicBezTo>
                    <a:pt x="17954" y="0"/>
                    <a:pt x="17884" y="3"/>
                    <a:pt x="17813" y="8"/>
                  </a:cubicBezTo>
                  <a:cubicBezTo>
                    <a:pt x="10842" y="876"/>
                    <a:pt x="4537" y="4511"/>
                    <a:pt x="334" y="10082"/>
                  </a:cubicBezTo>
                  <a:cubicBezTo>
                    <a:pt x="201" y="10282"/>
                    <a:pt x="67" y="10516"/>
                    <a:pt x="1" y="10716"/>
                  </a:cubicBezTo>
                  <a:lnTo>
                    <a:pt x="5071" y="13651"/>
                  </a:lnTo>
                  <a:cubicBezTo>
                    <a:pt x="8974" y="10216"/>
                    <a:pt x="13811" y="8047"/>
                    <a:pt x="18948" y="7414"/>
                  </a:cubicBezTo>
                  <a:cubicBezTo>
                    <a:pt x="19381" y="7347"/>
                    <a:pt x="19648" y="7013"/>
                    <a:pt x="19681" y="6580"/>
                  </a:cubicBezTo>
                  <a:lnTo>
                    <a:pt x="19681" y="1309"/>
                  </a:lnTo>
                  <a:cubicBezTo>
                    <a:pt x="19648" y="876"/>
                    <a:pt x="19448" y="509"/>
                    <a:pt x="19081" y="242"/>
                  </a:cubicBezTo>
                  <a:cubicBezTo>
                    <a:pt x="18746" y="74"/>
                    <a:pt x="18387" y="0"/>
                    <a:pt x="180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24;p75">
              <a:extLst>
                <a:ext uri="{FF2B5EF4-FFF2-40B4-BE49-F238E27FC236}">
                  <a16:creationId xmlns:a16="http://schemas.microsoft.com/office/drawing/2014/main" id="{344A4CCA-84C0-3E5C-A393-9E2AB6236889}"/>
                </a:ext>
              </a:extLst>
            </p:cNvPr>
            <p:cNvSpPr/>
            <p:nvPr/>
          </p:nvSpPr>
          <p:spPr>
            <a:xfrm>
              <a:off x="3703175" y="2881450"/>
              <a:ext cx="465750" cy="425275"/>
            </a:xfrm>
            <a:custGeom>
              <a:avLst/>
              <a:gdLst/>
              <a:ahLst/>
              <a:cxnLst/>
              <a:rect l="l" t="t" r="r" b="b"/>
              <a:pathLst>
                <a:path w="18630" h="17011" extrusionOk="0">
                  <a:moveTo>
                    <a:pt x="18002" y="0"/>
                  </a:moveTo>
                  <a:cubicBezTo>
                    <a:pt x="17968" y="0"/>
                    <a:pt x="17933" y="3"/>
                    <a:pt x="17899" y="9"/>
                  </a:cubicBezTo>
                  <a:cubicBezTo>
                    <a:pt x="10961" y="877"/>
                    <a:pt x="4656" y="4513"/>
                    <a:pt x="420" y="10117"/>
                  </a:cubicBezTo>
                  <a:cubicBezTo>
                    <a:pt x="186" y="10484"/>
                    <a:pt x="19" y="10917"/>
                    <a:pt x="19" y="11384"/>
                  </a:cubicBezTo>
                  <a:lnTo>
                    <a:pt x="19" y="16688"/>
                  </a:lnTo>
                  <a:cubicBezTo>
                    <a:pt x="0" y="16899"/>
                    <a:pt x="58" y="17010"/>
                    <a:pt x="155" y="17010"/>
                  </a:cubicBezTo>
                  <a:cubicBezTo>
                    <a:pt x="227" y="17010"/>
                    <a:pt x="320" y="16949"/>
                    <a:pt x="420" y="16821"/>
                  </a:cubicBezTo>
                  <a:cubicBezTo>
                    <a:pt x="4623" y="11217"/>
                    <a:pt x="10927" y="7581"/>
                    <a:pt x="17899" y="6748"/>
                  </a:cubicBezTo>
                  <a:cubicBezTo>
                    <a:pt x="18299" y="6681"/>
                    <a:pt x="18599" y="6347"/>
                    <a:pt x="18599" y="5914"/>
                  </a:cubicBezTo>
                  <a:lnTo>
                    <a:pt x="18599" y="643"/>
                  </a:lnTo>
                  <a:cubicBezTo>
                    <a:pt x="18630" y="281"/>
                    <a:pt x="18331" y="0"/>
                    <a:pt x="180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25;p75">
              <a:extLst>
                <a:ext uri="{FF2B5EF4-FFF2-40B4-BE49-F238E27FC236}">
                  <a16:creationId xmlns:a16="http://schemas.microsoft.com/office/drawing/2014/main" id="{8C38F77F-E1FD-28F3-DD16-196C9767C0B4}"/>
                </a:ext>
              </a:extLst>
            </p:cNvPr>
            <p:cNvSpPr/>
            <p:nvPr/>
          </p:nvSpPr>
          <p:spPr>
            <a:xfrm>
              <a:off x="3703175" y="2881450"/>
              <a:ext cx="465750" cy="425275"/>
            </a:xfrm>
            <a:custGeom>
              <a:avLst/>
              <a:gdLst/>
              <a:ahLst/>
              <a:cxnLst/>
              <a:rect l="l" t="t" r="r" b="b"/>
              <a:pathLst>
                <a:path w="18630" h="17011" extrusionOk="0">
                  <a:moveTo>
                    <a:pt x="18002" y="0"/>
                  </a:moveTo>
                  <a:cubicBezTo>
                    <a:pt x="17968" y="0"/>
                    <a:pt x="17933" y="3"/>
                    <a:pt x="17899" y="9"/>
                  </a:cubicBezTo>
                  <a:cubicBezTo>
                    <a:pt x="10961" y="877"/>
                    <a:pt x="4656" y="4513"/>
                    <a:pt x="420" y="10117"/>
                  </a:cubicBezTo>
                  <a:cubicBezTo>
                    <a:pt x="186" y="10484"/>
                    <a:pt x="19" y="10917"/>
                    <a:pt x="19" y="11384"/>
                  </a:cubicBezTo>
                  <a:lnTo>
                    <a:pt x="19" y="16688"/>
                  </a:lnTo>
                  <a:cubicBezTo>
                    <a:pt x="0" y="16899"/>
                    <a:pt x="58" y="17010"/>
                    <a:pt x="155" y="17010"/>
                  </a:cubicBezTo>
                  <a:cubicBezTo>
                    <a:pt x="227" y="17010"/>
                    <a:pt x="320" y="16949"/>
                    <a:pt x="420" y="16821"/>
                  </a:cubicBezTo>
                  <a:cubicBezTo>
                    <a:pt x="4623" y="11217"/>
                    <a:pt x="10927" y="7581"/>
                    <a:pt x="17899" y="6748"/>
                  </a:cubicBezTo>
                  <a:cubicBezTo>
                    <a:pt x="18299" y="6681"/>
                    <a:pt x="18599" y="6347"/>
                    <a:pt x="18599" y="5914"/>
                  </a:cubicBezTo>
                  <a:lnTo>
                    <a:pt x="18599" y="643"/>
                  </a:lnTo>
                  <a:cubicBezTo>
                    <a:pt x="18630" y="281"/>
                    <a:pt x="18331" y="0"/>
                    <a:pt x="18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26;p75">
              <a:extLst>
                <a:ext uri="{FF2B5EF4-FFF2-40B4-BE49-F238E27FC236}">
                  <a16:creationId xmlns:a16="http://schemas.microsoft.com/office/drawing/2014/main" id="{75DDB5BC-EFD5-9F3B-825C-62EEAF6AADEC}"/>
                </a:ext>
              </a:extLst>
            </p:cNvPr>
            <p:cNvSpPr/>
            <p:nvPr/>
          </p:nvSpPr>
          <p:spPr>
            <a:xfrm>
              <a:off x="4459200" y="4344375"/>
              <a:ext cx="359375" cy="281300"/>
            </a:xfrm>
            <a:custGeom>
              <a:avLst/>
              <a:gdLst/>
              <a:ahLst/>
              <a:cxnLst/>
              <a:rect l="l" t="t" r="r" b="b"/>
              <a:pathLst>
                <a:path w="14375" h="11252" extrusionOk="0">
                  <a:moveTo>
                    <a:pt x="600" y="1"/>
                  </a:moveTo>
                  <a:cubicBezTo>
                    <a:pt x="200" y="1"/>
                    <a:pt x="200" y="468"/>
                    <a:pt x="167" y="1502"/>
                  </a:cubicBezTo>
                  <a:cubicBezTo>
                    <a:pt x="0" y="2603"/>
                    <a:pt x="67" y="3704"/>
                    <a:pt x="400" y="4738"/>
                  </a:cubicBezTo>
                  <a:cubicBezTo>
                    <a:pt x="1468" y="6405"/>
                    <a:pt x="2702" y="6339"/>
                    <a:pt x="4003" y="8007"/>
                  </a:cubicBezTo>
                  <a:cubicBezTo>
                    <a:pt x="5037" y="9374"/>
                    <a:pt x="6538" y="11076"/>
                    <a:pt x="9407" y="11242"/>
                  </a:cubicBezTo>
                  <a:cubicBezTo>
                    <a:pt x="9540" y="11249"/>
                    <a:pt x="9670" y="11252"/>
                    <a:pt x="9797" y="11252"/>
                  </a:cubicBezTo>
                  <a:cubicBezTo>
                    <a:pt x="13080" y="11252"/>
                    <a:pt x="14374" y="9243"/>
                    <a:pt x="13443" y="8440"/>
                  </a:cubicBezTo>
                  <a:cubicBezTo>
                    <a:pt x="12409" y="7540"/>
                    <a:pt x="9874" y="6405"/>
                    <a:pt x="6872" y="2903"/>
                  </a:cubicBezTo>
                  <a:cubicBezTo>
                    <a:pt x="5404" y="1135"/>
                    <a:pt x="600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27;p75">
              <a:extLst>
                <a:ext uri="{FF2B5EF4-FFF2-40B4-BE49-F238E27FC236}">
                  <a16:creationId xmlns:a16="http://schemas.microsoft.com/office/drawing/2014/main" id="{AC580324-9A83-7AAA-84DA-3BD36BDB5AC3}"/>
                </a:ext>
              </a:extLst>
            </p:cNvPr>
            <p:cNvSpPr/>
            <p:nvPr/>
          </p:nvSpPr>
          <p:spPr>
            <a:xfrm>
              <a:off x="4418325" y="4165925"/>
              <a:ext cx="334425" cy="384800"/>
            </a:xfrm>
            <a:custGeom>
              <a:avLst/>
              <a:gdLst/>
              <a:ahLst/>
              <a:cxnLst/>
              <a:rect l="l" t="t" r="r" b="b"/>
              <a:pathLst>
                <a:path w="13377" h="15392" extrusionOk="0">
                  <a:moveTo>
                    <a:pt x="5471" y="0"/>
                  </a:moveTo>
                  <a:lnTo>
                    <a:pt x="1" y="301"/>
                  </a:lnTo>
                  <a:cubicBezTo>
                    <a:pt x="267" y="734"/>
                    <a:pt x="1802" y="5037"/>
                    <a:pt x="2035" y="5738"/>
                  </a:cubicBezTo>
                  <a:cubicBezTo>
                    <a:pt x="2235" y="6305"/>
                    <a:pt x="2302" y="6872"/>
                    <a:pt x="2235" y="7406"/>
                  </a:cubicBezTo>
                  <a:cubicBezTo>
                    <a:pt x="2202" y="7839"/>
                    <a:pt x="2269" y="8273"/>
                    <a:pt x="2469" y="8673"/>
                  </a:cubicBezTo>
                  <a:cubicBezTo>
                    <a:pt x="2836" y="9274"/>
                    <a:pt x="3270" y="9807"/>
                    <a:pt x="3770" y="10241"/>
                  </a:cubicBezTo>
                  <a:cubicBezTo>
                    <a:pt x="5338" y="11776"/>
                    <a:pt x="6072" y="12776"/>
                    <a:pt x="7873" y="14077"/>
                  </a:cubicBezTo>
                  <a:cubicBezTo>
                    <a:pt x="9129" y="14959"/>
                    <a:pt x="10277" y="15391"/>
                    <a:pt x="11422" y="15391"/>
                  </a:cubicBezTo>
                  <a:cubicBezTo>
                    <a:pt x="11706" y="15391"/>
                    <a:pt x="11991" y="15365"/>
                    <a:pt x="12276" y="15311"/>
                  </a:cubicBezTo>
                  <a:cubicBezTo>
                    <a:pt x="12876" y="15178"/>
                    <a:pt x="13377" y="14811"/>
                    <a:pt x="12743" y="14211"/>
                  </a:cubicBezTo>
                  <a:cubicBezTo>
                    <a:pt x="12443" y="13944"/>
                    <a:pt x="11742" y="13277"/>
                    <a:pt x="11409" y="12910"/>
                  </a:cubicBezTo>
                  <a:cubicBezTo>
                    <a:pt x="9874" y="11242"/>
                    <a:pt x="8273" y="9407"/>
                    <a:pt x="7272" y="7639"/>
                  </a:cubicBezTo>
                  <a:cubicBezTo>
                    <a:pt x="6205" y="5771"/>
                    <a:pt x="5471" y="0"/>
                    <a:pt x="547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28;p75">
              <a:extLst>
                <a:ext uri="{FF2B5EF4-FFF2-40B4-BE49-F238E27FC236}">
                  <a16:creationId xmlns:a16="http://schemas.microsoft.com/office/drawing/2014/main" id="{D122121D-B080-39B6-2A4B-74ED147F3495}"/>
                </a:ext>
              </a:extLst>
            </p:cNvPr>
            <p:cNvSpPr/>
            <p:nvPr/>
          </p:nvSpPr>
          <p:spPr>
            <a:xfrm>
              <a:off x="4675175" y="4212625"/>
              <a:ext cx="359250" cy="281400"/>
            </a:xfrm>
            <a:custGeom>
              <a:avLst/>
              <a:gdLst/>
              <a:ahLst/>
              <a:cxnLst/>
              <a:rect l="l" t="t" r="r" b="b"/>
              <a:pathLst>
                <a:path w="14370" h="11256" extrusionOk="0">
                  <a:moveTo>
                    <a:pt x="601" y="0"/>
                  </a:moveTo>
                  <a:cubicBezTo>
                    <a:pt x="201" y="0"/>
                    <a:pt x="201" y="501"/>
                    <a:pt x="167" y="1535"/>
                  </a:cubicBezTo>
                  <a:cubicBezTo>
                    <a:pt x="1" y="2602"/>
                    <a:pt x="67" y="3736"/>
                    <a:pt x="401" y="4771"/>
                  </a:cubicBezTo>
                  <a:cubicBezTo>
                    <a:pt x="1468" y="6438"/>
                    <a:pt x="2702" y="6338"/>
                    <a:pt x="4003" y="8040"/>
                  </a:cubicBezTo>
                  <a:cubicBezTo>
                    <a:pt x="5037" y="9374"/>
                    <a:pt x="6539" y="11108"/>
                    <a:pt x="9407" y="11242"/>
                  </a:cubicBezTo>
                  <a:cubicBezTo>
                    <a:pt x="9566" y="11251"/>
                    <a:pt x="9720" y="11255"/>
                    <a:pt x="9870" y="11255"/>
                  </a:cubicBezTo>
                  <a:cubicBezTo>
                    <a:pt x="13099" y="11255"/>
                    <a:pt x="14369" y="9270"/>
                    <a:pt x="13477" y="8473"/>
                  </a:cubicBezTo>
                  <a:cubicBezTo>
                    <a:pt x="12409" y="7573"/>
                    <a:pt x="9874" y="6438"/>
                    <a:pt x="6872" y="2903"/>
                  </a:cubicBezTo>
                  <a:cubicBezTo>
                    <a:pt x="5404" y="1168"/>
                    <a:pt x="601" y="0"/>
                    <a:pt x="6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29;p75">
              <a:extLst>
                <a:ext uri="{FF2B5EF4-FFF2-40B4-BE49-F238E27FC236}">
                  <a16:creationId xmlns:a16="http://schemas.microsoft.com/office/drawing/2014/main" id="{2E9638C2-FA00-DFC6-86A0-9AE285D1DBB4}"/>
                </a:ext>
              </a:extLst>
            </p:cNvPr>
            <p:cNvSpPr/>
            <p:nvPr/>
          </p:nvSpPr>
          <p:spPr>
            <a:xfrm>
              <a:off x="4637650" y="4003300"/>
              <a:ext cx="331100" cy="416075"/>
            </a:xfrm>
            <a:custGeom>
              <a:avLst/>
              <a:gdLst/>
              <a:ahLst/>
              <a:cxnLst/>
              <a:rect l="l" t="t" r="r" b="b"/>
              <a:pathLst>
                <a:path w="13244" h="16643" extrusionOk="0">
                  <a:moveTo>
                    <a:pt x="5271" y="1"/>
                  </a:moveTo>
                  <a:lnTo>
                    <a:pt x="0" y="1368"/>
                  </a:lnTo>
                  <a:cubicBezTo>
                    <a:pt x="401" y="2469"/>
                    <a:pt x="1868" y="6772"/>
                    <a:pt x="1969" y="7239"/>
                  </a:cubicBezTo>
                  <a:cubicBezTo>
                    <a:pt x="2102" y="7706"/>
                    <a:pt x="2135" y="8173"/>
                    <a:pt x="2102" y="8674"/>
                  </a:cubicBezTo>
                  <a:cubicBezTo>
                    <a:pt x="2069" y="9074"/>
                    <a:pt x="2135" y="9508"/>
                    <a:pt x="2335" y="9908"/>
                  </a:cubicBezTo>
                  <a:cubicBezTo>
                    <a:pt x="2702" y="10508"/>
                    <a:pt x="3136" y="11042"/>
                    <a:pt x="3636" y="11509"/>
                  </a:cubicBezTo>
                  <a:cubicBezTo>
                    <a:pt x="5204" y="13010"/>
                    <a:pt x="5938" y="14011"/>
                    <a:pt x="7739" y="15312"/>
                  </a:cubicBezTo>
                  <a:cubicBezTo>
                    <a:pt x="8973" y="16204"/>
                    <a:pt x="10103" y="16642"/>
                    <a:pt x="11228" y="16642"/>
                  </a:cubicBezTo>
                  <a:cubicBezTo>
                    <a:pt x="11532" y="16642"/>
                    <a:pt x="11837" y="16610"/>
                    <a:pt x="12142" y="16546"/>
                  </a:cubicBezTo>
                  <a:cubicBezTo>
                    <a:pt x="12743" y="16446"/>
                    <a:pt x="13243" y="16079"/>
                    <a:pt x="12609" y="15479"/>
                  </a:cubicBezTo>
                  <a:cubicBezTo>
                    <a:pt x="12309" y="15212"/>
                    <a:pt x="11609" y="14511"/>
                    <a:pt x="11275" y="14178"/>
                  </a:cubicBezTo>
                  <a:cubicBezTo>
                    <a:pt x="9774" y="12510"/>
                    <a:pt x="8140" y="10642"/>
                    <a:pt x="7139" y="8907"/>
                  </a:cubicBezTo>
                  <a:cubicBezTo>
                    <a:pt x="6071" y="7039"/>
                    <a:pt x="5271" y="1"/>
                    <a:pt x="527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30;p75">
              <a:extLst>
                <a:ext uri="{FF2B5EF4-FFF2-40B4-BE49-F238E27FC236}">
                  <a16:creationId xmlns:a16="http://schemas.microsoft.com/office/drawing/2014/main" id="{8782C595-6044-E135-B6EC-E8022C9F3CE0}"/>
                </a:ext>
              </a:extLst>
            </p:cNvPr>
            <p:cNvSpPr/>
            <p:nvPr/>
          </p:nvSpPr>
          <p:spPr>
            <a:xfrm>
              <a:off x="3845500" y="3276950"/>
              <a:ext cx="719625" cy="969900"/>
            </a:xfrm>
            <a:custGeom>
              <a:avLst/>
              <a:gdLst/>
              <a:ahLst/>
              <a:cxnLst/>
              <a:rect l="l" t="t" r="r" b="b"/>
              <a:pathLst>
                <a:path w="28785" h="38796" extrusionOk="0">
                  <a:moveTo>
                    <a:pt x="18177" y="1"/>
                  </a:moveTo>
                  <a:lnTo>
                    <a:pt x="1298" y="1068"/>
                  </a:lnTo>
                  <a:cubicBezTo>
                    <a:pt x="1298" y="1068"/>
                    <a:pt x="1298" y="1068"/>
                    <a:pt x="1298" y="1068"/>
                  </a:cubicBezTo>
                  <a:cubicBezTo>
                    <a:pt x="1289" y="1068"/>
                    <a:pt x="0" y="5915"/>
                    <a:pt x="864" y="9007"/>
                  </a:cubicBezTo>
                  <a:cubicBezTo>
                    <a:pt x="1732" y="12109"/>
                    <a:pt x="3433" y="14077"/>
                    <a:pt x="8770" y="16679"/>
                  </a:cubicBezTo>
                  <a:cubicBezTo>
                    <a:pt x="12406" y="18447"/>
                    <a:pt x="17043" y="20649"/>
                    <a:pt x="18110" y="21082"/>
                  </a:cubicBezTo>
                  <a:cubicBezTo>
                    <a:pt x="19077" y="21683"/>
                    <a:pt x="18877" y="22283"/>
                    <a:pt x="19044" y="24285"/>
                  </a:cubicBezTo>
                  <a:cubicBezTo>
                    <a:pt x="19244" y="26720"/>
                    <a:pt x="19578" y="27120"/>
                    <a:pt x="21146" y="31457"/>
                  </a:cubicBezTo>
                  <a:cubicBezTo>
                    <a:pt x="22813" y="36060"/>
                    <a:pt x="23881" y="38762"/>
                    <a:pt x="23881" y="38762"/>
                  </a:cubicBezTo>
                  <a:cubicBezTo>
                    <a:pt x="23881" y="38762"/>
                    <a:pt x="24141" y="38795"/>
                    <a:pt x="24561" y="38795"/>
                  </a:cubicBezTo>
                  <a:cubicBezTo>
                    <a:pt x="25534" y="38795"/>
                    <a:pt x="27363" y="38616"/>
                    <a:pt x="28784" y="37427"/>
                  </a:cubicBezTo>
                  <a:cubicBezTo>
                    <a:pt x="28784" y="37427"/>
                    <a:pt x="26816" y="19782"/>
                    <a:pt x="25882" y="17213"/>
                  </a:cubicBezTo>
                  <a:cubicBezTo>
                    <a:pt x="24948" y="14645"/>
                    <a:pt x="16509" y="7106"/>
                    <a:pt x="16509" y="7106"/>
                  </a:cubicBezTo>
                  <a:cubicBezTo>
                    <a:pt x="16509" y="7106"/>
                    <a:pt x="17476" y="3003"/>
                    <a:pt x="1817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31;p75">
              <a:extLst>
                <a:ext uri="{FF2B5EF4-FFF2-40B4-BE49-F238E27FC236}">
                  <a16:creationId xmlns:a16="http://schemas.microsoft.com/office/drawing/2014/main" id="{5EB28236-695C-E65A-126A-57AA452F50CE}"/>
                </a:ext>
              </a:extLst>
            </p:cNvPr>
            <p:cNvSpPr/>
            <p:nvPr/>
          </p:nvSpPr>
          <p:spPr>
            <a:xfrm>
              <a:off x="4108950" y="3155200"/>
              <a:ext cx="679675" cy="984425"/>
            </a:xfrm>
            <a:custGeom>
              <a:avLst/>
              <a:gdLst/>
              <a:ahLst/>
              <a:cxnLst/>
              <a:rect l="l" t="t" r="r" b="b"/>
              <a:pathLst>
                <a:path w="27187" h="39377" extrusionOk="0">
                  <a:moveTo>
                    <a:pt x="701" y="1"/>
                  </a:moveTo>
                  <a:cubicBezTo>
                    <a:pt x="167" y="3003"/>
                    <a:pt x="0" y="4704"/>
                    <a:pt x="1034" y="7739"/>
                  </a:cubicBezTo>
                  <a:cubicBezTo>
                    <a:pt x="2102" y="10775"/>
                    <a:pt x="4570" y="15612"/>
                    <a:pt x="8806" y="17980"/>
                  </a:cubicBezTo>
                  <a:cubicBezTo>
                    <a:pt x="12309" y="19948"/>
                    <a:pt x="16178" y="21116"/>
                    <a:pt x="17212" y="21583"/>
                  </a:cubicBezTo>
                  <a:cubicBezTo>
                    <a:pt x="17980" y="22050"/>
                    <a:pt x="17613" y="23551"/>
                    <a:pt x="18213" y="26686"/>
                  </a:cubicBezTo>
                  <a:cubicBezTo>
                    <a:pt x="18580" y="28654"/>
                    <a:pt x="19547" y="31423"/>
                    <a:pt x="20515" y="34158"/>
                  </a:cubicBezTo>
                  <a:cubicBezTo>
                    <a:pt x="21482" y="36894"/>
                    <a:pt x="22283" y="39262"/>
                    <a:pt x="22283" y="39262"/>
                  </a:cubicBezTo>
                  <a:cubicBezTo>
                    <a:pt x="22493" y="39340"/>
                    <a:pt x="22830" y="39376"/>
                    <a:pt x="23233" y="39376"/>
                  </a:cubicBezTo>
                  <a:cubicBezTo>
                    <a:pt x="24551" y="39376"/>
                    <a:pt x="26573" y="38990"/>
                    <a:pt x="27186" y="38428"/>
                  </a:cubicBezTo>
                  <a:cubicBezTo>
                    <a:pt x="27186" y="38428"/>
                    <a:pt x="25685" y="20115"/>
                    <a:pt x="24518" y="17179"/>
                  </a:cubicBezTo>
                  <a:cubicBezTo>
                    <a:pt x="23350" y="14211"/>
                    <a:pt x="18313" y="11442"/>
                    <a:pt x="15444" y="9774"/>
                  </a:cubicBezTo>
                  <a:cubicBezTo>
                    <a:pt x="12542" y="8140"/>
                    <a:pt x="10941" y="7106"/>
                    <a:pt x="7672" y="4871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32;p75">
              <a:extLst>
                <a:ext uri="{FF2B5EF4-FFF2-40B4-BE49-F238E27FC236}">
                  <a16:creationId xmlns:a16="http://schemas.microsoft.com/office/drawing/2014/main" id="{B3508D4D-74DF-6FD8-2F70-07F74918B75B}"/>
                </a:ext>
              </a:extLst>
            </p:cNvPr>
            <p:cNvSpPr/>
            <p:nvPr/>
          </p:nvSpPr>
          <p:spPr>
            <a:xfrm>
              <a:off x="4258200" y="3387875"/>
              <a:ext cx="53400" cy="80075"/>
            </a:xfrm>
            <a:custGeom>
              <a:avLst/>
              <a:gdLst/>
              <a:ahLst/>
              <a:cxnLst/>
              <a:rect l="l" t="t" r="r" b="b"/>
              <a:pathLst>
                <a:path w="2136" h="3203" extrusionOk="0">
                  <a:moveTo>
                    <a:pt x="2136" y="0"/>
                  </a:moveTo>
                  <a:cubicBezTo>
                    <a:pt x="1469" y="934"/>
                    <a:pt x="768" y="1835"/>
                    <a:pt x="1" y="2669"/>
                  </a:cubicBezTo>
                  <a:lnTo>
                    <a:pt x="601" y="3202"/>
                  </a:lnTo>
                  <a:cubicBezTo>
                    <a:pt x="1335" y="2235"/>
                    <a:pt x="1836" y="1168"/>
                    <a:pt x="21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33;p75">
              <a:extLst>
                <a:ext uri="{FF2B5EF4-FFF2-40B4-BE49-F238E27FC236}">
                  <a16:creationId xmlns:a16="http://schemas.microsoft.com/office/drawing/2014/main" id="{1EBA2B12-7CC2-02B1-A305-A600B8A9DBBF}"/>
                </a:ext>
              </a:extLst>
            </p:cNvPr>
            <p:cNvSpPr/>
            <p:nvPr/>
          </p:nvSpPr>
          <p:spPr>
            <a:xfrm>
              <a:off x="4214850" y="2732175"/>
              <a:ext cx="396975" cy="569000"/>
            </a:xfrm>
            <a:custGeom>
              <a:avLst/>
              <a:gdLst/>
              <a:ahLst/>
              <a:cxnLst/>
              <a:rect l="l" t="t" r="r" b="b"/>
              <a:pathLst>
                <a:path w="15879" h="22760" extrusionOk="0">
                  <a:moveTo>
                    <a:pt x="320" y="1"/>
                  </a:moveTo>
                  <a:cubicBezTo>
                    <a:pt x="213" y="1"/>
                    <a:pt x="106" y="4"/>
                    <a:pt x="0" y="9"/>
                  </a:cubicBezTo>
                  <a:cubicBezTo>
                    <a:pt x="0" y="9"/>
                    <a:pt x="167" y="8382"/>
                    <a:pt x="2069" y="14520"/>
                  </a:cubicBezTo>
                  <a:cubicBezTo>
                    <a:pt x="3403" y="18823"/>
                    <a:pt x="3369" y="19156"/>
                    <a:pt x="4604" y="19757"/>
                  </a:cubicBezTo>
                  <a:cubicBezTo>
                    <a:pt x="5805" y="20357"/>
                    <a:pt x="12776" y="22759"/>
                    <a:pt x="12776" y="22759"/>
                  </a:cubicBezTo>
                  <a:lnTo>
                    <a:pt x="15878" y="20257"/>
                  </a:lnTo>
                  <a:cubicBezTo>
                    <a:pt x="13010" y="18823"/>
                    <a:pt x="7873" y="15621"/>
                    <a:pt x="7873" y="15621"/>
                  </a:cubicBezTo>
                  <a:cubicBezTo>
                    <a:pt x="7873" y="15621"/>
                    <a:pt x="5237" y="4846"/>
                    <a:pt x="4537" y="2745"/>
                  </a:cubicBezTo>
                  <a:cubicBezTo>
                    <a:pt x="3846" y="767"/>
                    <a:pt x="2033" y="1"/>
                    <a:pt x="32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34;p75">
              <a:extLst>
                <a:ext uri="{FF2B5EF4-FFF2-40B4-BE49-F238E27FC236}">
                  <a16:creationId xmlns:a16="http://schemas.microsoft.com/office/drawing/2014/main" id="{53EF92E2-F1F4-F7BB-11E5-BAF280333392}"/>
                </a:ext>
              </a:extLst>
            </p:cNvPr>
            <p:cNvSpPr/>
            <p:nvPr/>
          </p:nvSpPr>
          <p:spPr>
            <a:xfrm>
              <a:off x="3870425" y="2729575"/>
              <a:ext cx="474550" cy="661050"/>
            </a:xfrm>
            <a:custGeom>
              <a:avLst/>
              <a:gdLst/>
              <a:ahLst/>
              <a:cxnLst/>
              <a:rect l="l" t="t" r="r" b="b"/>
              <a:pathLst>
                <a:path w="18982" h="26442" extrusionOk="0">
                  <a:moveTo>
                    <a:pt x="12084" y="1"/>
                  </a:moveTo>
                  <a:cubicBezTo>
                    <a:pt x="11893" y="1"/>
                    <a:pt x="11701" y="5"/>
                    <a:pt x="11509" y="13"/>
                  </a:cubicBezTo>
                  <a:cubicBezTo>
                    <a:pt x="11509" y="13"/>
                    <a:pt x="8440" y="247"/>
                    <a:pt x="6305" y="380"/>
                  </a:cubicBezTo>
                  <a:cubicBezTo>
                    <a:pt x="5105" y="447"/>
                    <a:pt x="3937" y="614"/>
                    <a:pt x="2770" y="914"/>
                  </a:cubicBezTo>
                  <a:cubicBezTo>
                    <a:pt x="2770" y="914"/>
                    <a:pt x="4871" y="3416"/>
                    <a:pt x="3503" y="7819"/>
                  </a:cubicBezTo>
                  <a:cubicBezTo>
                    <a:pt x="2569" y="10955"/>
                    <a:pt x="1802" y="11088"/>
                    <a:pt x="1" y="11688"/>
                  </a:cubicBezTo>
                  <a:cubicBezTo>
                    <a:pt x="1235" y="17026"/>
                    <a:pt x="168" y="23097"/>
                    <a:pt x="168" y="23097"/>
                  </a:cubicBezTo>
                  <a:cubicBezTo>
                    <a:pt x="168" y="23097"/>
                    <a:pt x="2861" y="26442"/>
                    <a:pt x="9005" y="26442"/>
                  </a:cubicBezTo>
                  <a:cubicBezTo>
                    <a:pt x="9526" y="26442"/>
                    <a:pt x="10071" y="26418"/>
                    <a:pt x="10642" y="26366"/>
                  </a:cubicBezTo>
                  <a:cubicBezTo>
                    <a:pt x="17080" y="25798"/>
                    <a:pt x="17213" y="21896"/>
                    <a:pt x="17213" y="21896"/>
                  </a:cubicBezTo>
                  <a:lnTo>
                    <a:pt x="15545" y="19060"/>
                  </a:lnTo>
                  <a:lnTo>
                    <a:pt x="16046" y="12656"/>
                  </a:lnTo>
                  <a:cubicBezTo>
                    <a:pt x="16046" y="12656"/>
                    <a:pt x="18981" y="10988"/>
                    <a:pt x="17980" y="7219"/>
                  </a:cubicBezTo>
                  <a:cubicBezTo>
                    <a:pt x="17080" y="3849"/>
                    <a:pt x="13777" y="113"/>
                    <a:pt x="13777" y="113"/>
                  </a:cubicBezTo>
                  <a:cubicBezTo>
                    <a:pt x="13227" y="38"/>
                    <a:pt x="12658" y="1"/>
                    <a:pt x="1208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35;p75">
              <a:extLst>
                <a:ext uri="{FF2B5EF4-FFF2-40B4-BE49-F238E27FC236}">
                  <a16:creationId xmlns:a16="http://schemas.microsoft.com/office/drawing/2014/main" id="{CA5C8647-DA13-452C-A6E3-7CC9FF097D59}"/>
                </a:ext>
              </a:extLst>
            </p:cNvPr>
            <p:cNvSpPr/>
            <p:nvPr/>
          </p:nvSpPr>
          <p:spPr>
            <a:xfrm>
              <a:off x="3873775" y="2240150"/>
              <a:ext cx="474550" cy="439725"/>
            </a:xfrm>
            <a:custGeom>
              <a:avLst/>
              <a:gdLst/>
              <a:ahLst/>
              <a:cxnLst/>
              <a:rect l="l" t="t" r="r" b="b"/>
              <a:pathLst>
                <a:path w="18982" h="17589" extrusionOk="0">
                  <a:moveTo>
                    <a:pt x="14506" y="0"/>
                  </a:moveTo>
                  <a:cubicBezTo>
                    <a:pt x="14384" y="0"/>
                    <a:pt x="14263" y="4"/>
                    <a:pt x="14144" y="10"/>
                  </a:cubicBezTo>
                  <a:cubicBezTo>
                    <a:pt x="12943" y="43"/>
                    <a:pt x="11775" y="76"/>
                    <a:pt x="10541" y="110"/>
                  </a:cubicBezTo>
                  <a:cubicBezTo>
                    <a:pt x="9607" y="110"/>
                    <a:pt x="8640" y="210"/>
                    <a:pt x="7672" y="410"/>
                  </a:cubicBezTo>
                  <a:cubicBezTo>
                    <a:pt x="6038" y="710"/>
                    <a:pt x="4504" y="1411"/>
                    <a:pt x="3236" y="2478"/>
                  </a:cubicBezTo>
                  <a:cubicBezTo>
                    <a:pt x="1168" y="4213"/>
                    <a:pt x="0" y="6881"/>
                    <a:pt x="501" y="9583"/>
                  </a:cubicBezTo>
                  <a:cubicBezTo>
                    <a:pt x="1268" y="13553"/>
                    <a:pt x="3436" y="15120"/>
                    <a:pt x="5504" y="17589"/>
                  </a:cubicBezTo>
                  <a:lnTo>
                    <a:pt x="8573" y="17089"/>
                  </a:lnTo>
                  <a:cubicBezTo>
                    <a:pt x="9174" y="16955"/>
                    <a:pt x="9774" y="16855"/>
                    <a:pt x="10374" y="16788"/>
                  </a:cubicBezTo>
                  <a:cubicBezTo>
                    <a:pt x="11242" y="16755"/>
                    <a:pt x="12042" y="16388"/>
                    <a:pt x="12643" y="15821"/>
                  </a:cubicBezTo>
                  <a:cubicBezTo>
                    <a:pt x="13543" y="15054"/>
                    <a:pt x="14144" y="14020"/>
                    <a:pt x="14411" y="12886"/>
                  </a:cubicBezTo>
                  <a:cubicBezTo>
                    <a:pt x="14511" y="12318"/>
                    <a:pt x="14544" y="11685"/>
                    <a:pt x="14878" y="11218"/>
                  </a:cubicBezTo>
                  <a:cubicBezTo>
                    <a:pt x="15245" y="10884"/>
                    <a:pt x="15645" y="10584"/>
                    <a:pt x="16078" y="10384"/>
                  </a:cubicBezTo>
                  <a:cubicBezTo>
                    <a:pt x="17213" y="9583"/>
                    <a:pt x="17680" y="8115"/>
                    <a:pt x="17246" y="6781"/>
                  </a:cubicBezTo>
                  <a:cubicBezTo>
                    <a:pt x="18981" y="5930"/>
                    <a:pt x="18338" y="3343"/>
                    <a:pt x="16421" y="3343"/>
                  </a:cubicBezTo>
                  <a:cubicBezTo>
                    <a:pt x="16385" y="3343"/>
                    <a:pt x="16349" y="3344"/>
                    <a:pt x="16312" y="3345"/>
                  </a:cubicBezTo>
                  <a:cubicBezTo>
                    <a:pt x="16512" y="2878"/>
                    <a:pt x="16646" y="2378"/>
                    <a:pt x="16679" y="1878"/>
                  </a:cubicBezTo>
                  <a:cubicBezTo>
                    <a:pt x="16679" y="1344"/>
                    <a:pt x="16479" y="844"/>
                    <a:pt x="16145" y="477"/>
                  </a:cubicBezTo>
                  <a:cubicBezTo>
                    <a:pt x="15702" y="89"/>
                    <a:pt x="15099" y="0"/>
                    <a:pt x="145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36;p75">
              <a:extLst>
                <a:ext uri="{FF2B5EF4-FFF2-40B4-BE49-F238E27FC236}">
                  <a16:creationId xmlns:a16="http://schemas.microsoft.com/office/drawing/2014/main" id="{827A4815-AA81-CBBF-DFD1-61371DD962A2}"/>
                </a:ext>
              </a:extLst>
            </p:cNvPr>
            <p:cNvSpPr/>
            <p:nvPr/>
          </p:nvSpPr>
          <p:spPr>
            <a:xfrm>
              <a:off x="3934650" y="2367975"/>
              <a:ext cx="356100" cy="489025"/>
            </a:xfrm>
            <a:custGeom>
              <a:avLst/>
              <a:gdLst/>
              <a:ahLst/>
              <a:cxnLst/>
              <a:rect l="l" t="t" r="r" b="b"/>
              <a:pathLst>
                <a:path w="14244" h="19561" extrusionOk="0">
                  <a:moveTo>
                    <a:pt x="12176" y="0"/>
                  </a:moveTo>
                  <a:cubicBezTo>
                    <a:pt x="11275" y="2102"/>
                    <a:pt x="8607" y="2335"/>
                    <a:pt x="6338" y="3136"/>
                  </a:cubicBezTo>
                  <a:cubicBezTo>
                    <a:pt x="3269" y="4203"/>
                    <a:pt x="3369" y="6372"/>
                    <a:pt x="3369" y="6372"/>
                  </a:cubicBezTo>
                  <a:cubicBezTo>
                    <a:pt x="3161" y="5593"/>
                    <a:pt x="2628" y="5247"/>
                    <a:pt x="2059" y="5247"/>
                  </a:cubicBezTo>
                  <a:cubicBezTo>
                    <a:pt x="1629" y="5247"/>
                    <a:pt x="1179" y="5445"/>
                    <a:pt x="834" y="5804"/>
                  </a:cubicBezTo>
                  <a:cubicBezTo>
                    <a:pt x="0" y="6638"/>
                    <a:pt x="434" y="8406"/>
                    <a:pt x="1468" y="9073"/>
                  </a:cubicBezTo>
                  <a:cubicBezTo>
                    <a:pt x="1791" y="9285"/>
                    <a:pt x="2076" y="9355"/>
                    <a:pt x="2313" y="9355"/>
                  </a:cubicBezTo>
                  <a:cubicBezTo>
                    <a:pt x="2788" y="9355"/>
                    <a:pt x="3069" y="9073"/>
                    <a:pt x="3069" y="9073"/>
                  </a:cubicBezTo>
                  <a:lnTo>
                    <a:pt x="3069" y="15078"/>
                  </a:lnTo>
                  <a:cubicBezTo>
                    <a:pt x="3770" y="16245"/>
                    <a:pt x="4704" y="17246"/>
                    <a:pt x="5805" y="18047"/>
                  </a:cubicBezTo>
                  <a:cubicBezTo>
                    <a:pt x="6976" y="18827"/>
                    <a:pt x="8369" y="19561"/>
                    <a:pt x="9166" y="19561"/>
                  </a:cubicBezTo>
                  <a:cubicBezTo>
                    <a:pt x="9527" y="19561"/>
                    <a:pt x="9766" y="19411"/>
                    <a:pt x="9807" y="19047"/>
                  </a:cubicBezTo>
                  <a:cubicBezTo>
                    <a:pt x="10108" y="17079"/>
                    <a:pt x="8707" y="14344"/>
                    <a:pt x="8707" y="14344"/>
                  </a:cubicBezTo>
                  <a:lnTo>
                    <a:pt x="8707" y="12609"/>
                  </a:lnTo>
                  <a:cubicBezTo>
                    <a:pt x="9496" y="12731"/>
                    <a:pt x="10285" y="12840"/>
                    <a:pt x="10941" y="12840"/>
                  </a:cubicBezTo>
                  <a:cubicBezTo>
                    <a:pt x="11365" y="12840"/>
                    <a:pt x="11734" y="12794"/>
                    <a:pt x="12009" y="12676"/>
                  </a:cubicBezTo>
                  <a:cubicBezTo>
                    <a:pt x="12709" y="12376"/>
                    <a:pt x="14077" y="11308"/>
                    <a:pt x="14144" y="7072"/>
                  </a:cubicBezTo>
                  <a:cubicBezTo>
                    <a:pt x="14244" y="2068"/>
                    <a:pt x="13143" y="567"/>
                    <a:pt x="121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37;p75">
              <a:extLst>
                <a:ext uri="{FF2B5EF4-FFF2-40B4-BE49-F238E27FC236}">
                  <a16:creationId xmlns:a16="http://schemas.microsoft.com/office/drawing/2014/main" id="{DD1E5604-9235-022D-A7F4-9009A96E34A8}"/>
                </a:ext>
              </a:extLst>
            </p:cNvPr>
            <p:cNvSpPr/>
            <p:nvPr/>
          </p:nvSpPr>
          <p:spPr>
            <a:xfrm>
              <a:off x="4015750" y="2464525"/>
              <a:ext cx="37350" cy="99450"/>
            </a:xfrm>
            <a:custGeom>
              <a:avLst/>
              <a:gdLst/>
              <a:ahLst/>
              <a:cxnLst/>
              <a:rect l="l" t="t" r="r" b="b"/>
              <a:pathLst>
                <a:path w="1494" h="3978" extrusionOk="0">
                  <a:moveTo>
                    <a:pt x="1360" y="0"/>
                  </a:moveTo>
                  <a:cubicBezTo>
                    <a:pt x="0" y="0"/>
                    <a:pt x="125" y="2476"/>
                    <a:pt x="125" y="2476"/>
                  </a:cubicBezTo>
                  <a:lnTo>
                    <a:pt x="125" y="3977"/>
                  </a:lnTo>
                  <a:cubicBezTo>
                    <a:pt x="559" y="3944"/>
                    <a:pt x="926" y="3577"/>
                    <a:pt x="893" y="3110"/>
                  </a:cubicBezTo>
                  <a:cubicBezTo>
                    <a:pt x="893" y="2176"/>
                    <a:pt x="1160" y="375"/>
                    <a:pt x="1493" y="8"/>
                  </a:cubicBezTo>
                  <a:cubicBezTo>
                    <a:pt x="1447" y="3"/>
                    <a:pt x="1403" y="0"/>
                    <a:pt x="13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38;p75">
              <a:extLst>
                <a:ext uri="{FF2B5EF4-FFF2-40B4-BE49-F238E27FC236}">
                  <a16:creationId xmlns:a16="http://schemas.microsoft.com/office/drawing/2014/main" id="{A4659457-EF33-338D-A332-CAB98F928B9D}"/>
                </a:ext>
              </a:extLst>
            </p:cNvPr>
            <p:cNvSpPr/>
            <p:nvPr/>
          </p:nvSpPr>
          <p:spPr>
            <a:xfrm>
              <a:off x="4128500" y="2505650"/>
              <a:ext cx="31325" cy="30800"/>
            </a:xfrm>
            <a:custGeom>
              <a:avLst/>
              <a:gdLst/>
              <a:ahLst/>
              <a:cxnLst/>
              <a:rect l="l" t="t" r="r" b="b"/>
              <a:pathLst>
                <a:path w="1253" h="1232" extrusionOk="0">
                  <a:moveTo>
                    <a:pt x="639" y="1"/>
                  </a:moveTo>
                  <a:cubicBezTo>
                    <a:pt x="321" y="1"/>
                    <a:pt x="0" y="219"/>
                    <a:pt x="52" y="631"/>
                  </a:cubicBezTo>
                  <a:cubicBezTo>
                    <a:pt x="85" y="965"/>
                    <a:pt x="352" y="1231"/>
                    <a:pt x="686" y="1231"/>
                  </a:cubicBezTo>
                  <a:cubicBezTo>
                    <a:pt x="1019" y="1198"/>
                    <a:pt x="1253" y="898"/>
                    <a:pt x="1219" y="598"/>
                  </a:cubicBezTo>
                  <a:cubicBezTo>
                    <a:pt x="1236" y="193"/>
                    <a:pt x="938" y="1"/>
                    <a:pt x="6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39;p75">
              <a:extLst>
                <a:ext uri="{FF2B5EF4-FFF2-40B4-BE49-F238E27FC236}">
                  <a16:creationId xmlns:a16="http://schemas.microsoft.com/office/drawing/2014/main" id="{E31AD926-A7EB-775F-1C03-C161C6BEC50F}"/>
                </a:ext>
              </a:extLst>
            </p:cNvPr>
            <p:cNvSpPr/>
            <p:nvPr/>
          </p:nvSpPr>
          <p:spPr>
            <a:xfrm>
              <a:off x="4150625" y="2601475"/>
              <a:ext cx="60075" cy="38925"/>
            </a:xfrm>
            <a:custGeom>
              <a:avLst/>
              <a:gdLst/>
              <a:ahLst/>
              <a:cxnLst/>
              <a:rect l="l" t="t" r="r" b="b"/>
              <a:pathLst>
                <a:path w="2403" h="1557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334" y="1268"/>
                    <a:pt x="968" y="1501"/>
                  </a:cubicBezTo>
                  <a:cubicBezTo>
                    <a:pt x="1086" y="1539"/>
                    <a:pt x="1204" y="1556"/>
                    <a:pt x="1318" y="1556"/>
                  </a:cubicBezTo>
                  <a:cubicBezTo>
                    <a:pt x="1821" y="1556"/>
                    <a:pt x="2267" y="1217"/>
                    <a:pt x="2403" y="7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640;p75">
              <a:extLst>
                <a:ext uri="{FF2B5EF4-FFF2-40B4-BE49-F238E27FC236}">
                  <a16:creationId xmlns:a16="http://schemas.microsoft.com/office/drawing/2014/main" id="{D668AAC1-ED93-7E79-E65C-F91186BDE7B1}"/>
                </a:ext>
              </a:extLst>
            </p:cNvPr>
            <p:cNvSpPr/>
            <p:nvPr/>
          </p:nvSpPr>
          <p:spPr>
            <a:xfrm>
              <a:off x="4153975" y="2613150"/>
              <a:ext cx="32550" cy="27050"/>
            </a:xfrm>
            <a:custGeom>
              <a:avLst/>
              <a:gdLst/>
              <a:ahLst/>
              <a:cxnLst/>
              <a:rect l="l" t="t" r="r" b="b"/>
              <a:pathLst>
                <a:path w="1302" h="1082" extrusionOk="0">
                  <a:moveTo>
                    <a:pt x="367" y="0"/>
                  </a:moveTo>
                  <a:cubicBezTo>
                    <a:pt x="234" y="0"/>
                    <a:pt x="134" y="34"/>
                    <a:pt x="0" y="67"/>
                  </a:cubicBezTo>
                  <a:cubicBezTo>
                    <a:pt x="100" y="534"/>
                    <a:pt x="401" y="901"/>
                    <a:pt x="834" y="1034"/>
                  </a:cubicBezTo>
                  <a:cubicBezTo>
                    <a:pt x="952" y="1058"/>
                    <a:pt x="1070" y="1082"/>
                    <a:pt x="1176" y="1082"/>
                  </a:cubicBezTo>
                  <a:cubicBezTo>
                    <a:pt x="1220" y="1082"/>
                    <a:pt x="1262" y="1078"/>
                    <a:pt x="1301" y="1068"/>
                  </a:cubicBezTo>
                  <a:cubicBezTo>
                    <a:pt x="1301" y="1034"/>
                    <a:pt x="1301" y="968"/>
                    <a:pt x="1301" y="934"/>
                  </a:cubicBezTo>
                  <a:cubicBezTo>
                    <a:pt x="1301" y="401"/>
                    <a:pt x="901" y="0"/>
                    <a:pt x="3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641;p75">
              <a:extLst>
                <a:ext uri="{FF2B5EF4-FFF2-40B4-BE49-F238E27FC236}">
                  <a16:creationId xmlns:a16="http://schemas.microsoft.com/office/drawing/2014/main" id="{C78C1A2C-762D-902D-E5BC-B5B99E35FD3A}"/>
                </a:ext>
              </a:extLst>
            </p:cNvPr>
            <p:cNvSpPr/>
            <p:nvPr/>
          </p:nvSpPr>
          <p:spPr>
            <a:xfrm>
              <a:off x="4237375" y="2439475"/>
              <a:ext cx="35100" cy="19425"/>
            </a:xfrm>
            <a:custGeom>
              <a:avLst/>
              <a:gdLst/>
              <a:ahLst/>
              <a:cxnLst/>
              <a:rect l="l" t="t" r="r" b="b"/>
              <a:pathLst>
                <a:path w="1404" h="777" extrusionOk="0">
                  <a:moveTo>
                    <a:pt x="664" y="0"/>
                  </a:moveTo>
                  <a:cubicBezTo>
                    <a:pt x="352" y="0"/>
                    <a:pt x="46" y="196"/>
                    <a:pt x="0" y="609"/>
                  </a:cubicBezTo>
                  <a:lnTo>
                    <a:pt x="1368" y="776"/>
                  </a:lnTo>
                  <a:cubicBezTo>
                    <a:pt x="1404" y="271"/>
                    <a:pt x="1030" y="0"/>
                    <a:pt x="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642;p75">
              <a:extLst>
                <a:ext uri="{FF2B5EF4-FFF2-40B4-BE49-F238E27FC236}">
                  <a16:creationId xmlns:a16="http://schemas.microsoft.com/office/drawing/2014/main" id="{438361B9-4166-19F9-4017-BD40E4178FD5}"/>
                </a:ext>
              </a:extLst>
            </p:cNvPr>
            <p:cNvSpPr/>
            <p:nvPr/>
          </p:nvSpPr>
          <p:spPr>
            <a:xfrm>
              <a:off x="4105025" y="2454075"/>
              <a:ext cx="38125" cy="25675"/>
            </a:xfrm>
            <a:custGeom>
              <a:avLst/>
              <a:gdLst/>
              <a:ahLst/>
              <a:cxnLst/>
              <a:rect l="l" t="t" r="r" b="b"/>
              <a:pathLst>
                <a:path w="1525" h="1027" extrusionOk="0">
                  <a:moveTo>
                    <a:pt x="934" y="1"/>
                  </a:moveTo>
                  <a:cubicBezTo>
                    <a:pt x="471" y="1"/>
                    <a:pt x="1" y="469"/>
                    <a:pt x="290" y="1026"/>
                  </a:cubicBezTo>
                  <a:lnTo>
                    <a:pt x="1525" y="392"/>
                  </a:lnTo>
                  <a:cubicBezTo>
                    <a:pt x="1392" y="116"/>
                    <a:pt x="1164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643;p75">
              <a:extLst>
                <a:ext uri="{FF2B5EF4-FFF2-40B4-BE49-F238E27FC236}">
                  <a16:creationId xmlns:a16="http://schemas.microsoft.com/office/drawing/2014/main" id="{5993CA4B-4597-1119-0542-E71823B513A6}"/>
                </a:ext>
              </a:extLst>
            </p:cNvPr>
            <p:cNvSpPr/>
            <p:nvPr/>
          </p:nvSpPr>
          <p:spPr>
            <a:xfrm>
              <a:off x="4235700" y="2499650"/>
              <a:ext cx="30050" cy="30125"/>
            </a:xfrm>
            <a:custGeom>
              <a:avLst/>
              <a:gdLst/>
              <a:ahLst/>
              <a:cxnLst/>
              <a:rect l="l" t="t" r="r" b="b"/>
              <a:pathLst>
                <a:path w="1202" h="1205" extrusionOk="0">
                  <a:moveTo>
                    <a:pt x="624" y="1"/>
                  </a:moveTo>
                  <a:cubicBezTo>
                    <a:pt x="605" y="1"/>
                    <a:pt x="586" y="2"/>
                    <a:pt x="567" y="4"/>
                  </a:cubicBezTo>
                  <a:cubicBezTo>
                    <a:pt x="234" y="4"/>
                    <a:pt x="0" y="304"/>
                    <a:pt x="34" y="638"/>
                  </a:cubicBezTo>
                  <a:cubicBezTo>
                    <a:pt x="34" y="971"/>
                    <a:pt x="301" y="1205"/>
                    <a:pt x="634" y="1205"/>
                  </a:cubicBezTo>
                  <a:cubicBezTo>
                    <a:pt x="968" y="1171"/>
                    <a:pt x="1201" y="904"/>
                    <a:pt x="1201" y="571"/>
                  </a:cubicBezTo>
                  <a:cubicBezTo>
                    <a:pt x="1170" y="256"/>
                    <a:pt x="931" y="1"/>
                    <a:pt x="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644;p75">
              <a:extLst>
                <a:ext uri="{FF2B5EF4-FFF2-40B4-BE49-F238E27FC236}">
                  <a16:creationId xmlns:a16="http://schemas.microsoft.com/office/drawing/2014/main" id="{C97C7D19-FBC1-E9FE-35D5-1E81C0AE9ED0}"/>
                </a:ext>
              </a:extLst>
            </p:cNvPr>
            <p:cNvSpPr/>
            <p:nvPr/>
          </p:nvSpPr>
          <p:spPr>
            <a:xfrm>
              <a:off x="4199825" y="2511400"/>
              <a:ext cx="47575" cy="81750"/>
            </a:xfrm>
            <a:custGeom>
              <a:avLst/>
              <a:gdLst/>
              <a:ahLst/>
              <a:cxnLst/>
              <a:rect l="l" t="t" r="r" b="b"/>
              <a:pathLst>
                <a:path w="1903" h="3270" extrusionOk="0">
                  <a:moveTo>
                    <a:pt x="1" y="1"/>
                  </a:moveTo>
                  <a:lnTo>
                    <a:pt x="268" y="3270"/>
                  </a:lnTo>
                  <a:lnTo>
                    <a:pt x="1902" y="25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645;p75">
              <a:extLst>
                <a:ext uri="{FF2B5EF4-FFF2-40B4-BE49-F238E27FC236}">
                  <a16:creationId xmlns:a16="http://schemas.microsoft.com/office/drawing/2014/main" id="{6524DE75-62B9-C7F5-1073-67D03A6F71AA}"/>
                </a:ext>
              </a:extLst>
            </p:cNvPr>
            <p:cNvSpPr/>
            <p:nvPr/>
          </p:nvSpPr>
          <p:spPr>
            <a:xfrm>
              <a:off x="4037225" y="2630650"/>
              <a:ext cx="115100" cy="72575"/>
            </a:xfrm>
            <a:custGeom>
              <a:avLst/>
              <a:gdLst/>
              <a:ahLst/>
              <a:cxnLst/>
              <a:rect l="l" t="t" r="r" b="b"/>
              <a:pathLst>
                <a:path w="4604" h="2903" extrusionOk="0">
                  <a:moveTo>
                    <a:pt x="0" y="1"/>
                  </a:moveTo>
                  <a:cubicBezTo>
                    <a:pt x="167" y="568"/>
                    <a:pt x="501" y="1035"/>
                    <a:pt x="968" y="1402"/>
                  </a:cubicBezTo>
                  <a:cubicBezTo>
                    <a:pt x="1802" y="2102"/>
                    <a:pt x="4604" y="2903"/>
                    <a:pt x="4604" y="2903"/>
                  </a:cubicBezTo>
                  <a:lnTo>
                    <a:pt x="4604" y="2069"/>
                  </a:lnTo>
                  <a:cubicBezTo>
                    <a:pt x="3236" y="1902"/>
                    <a:pt x="434" y="11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646;p75">
              <a:extLst>
                <a:ext uri="{FF2B5EF4-FFF2-40B4-BE49-F238E27FC236}">
                  <a16:creationId xmlns:a16="http://schemas.microsoft.com/office/drawing/2014/main" id="{5159A911-C78C-3BD4-7B9A-E45EEC760923}"/>
                </a:ext>
              </a:extLst>
            </p:cNvPr>
            <p:cNvSpPr/>
            <p:nvPr/>
          </p:nvSpPr>
          <p:spPr>
            <a:xfrm>
              <a:off x="4288225" y="3804000"/>
              <a:ext cx="1176700" cy="988450"/>
            </a:xfrm>
            <a:custGeom>
              <a:avLst/>
              <a:gdLst/>
              <a:ahLst/>
              <a:cxnLst/>
              <a:rect l="l" t="t" r="r" b="b"/>
              <a:pathLst>
                <a:path w="47068" h="39538" extrusionOk="0">
                  <a:moveTo>
                    <a:pt x="4250" y="0"/>
                  </a:moveTo>
                  <a:cubicBezTo>
                    <a:pt x="3962" y="0"/>
                    <a:pt x="3670" y="67"/>
                    <a:pt x="3403" y="201"/>
                  </a:cubicBezTo>
                  <a:cubicBezTo>
                    <a:pt x="3203" y="267"/>
                    <a:pt x="3070" y="467"/>
                    <a:pt x="3070" y="668"/>
                  </a:cubicBezTo>
                  <a:lnTo>
                    <a:pt x="1" y="31290"/>
                  </a:lnTo>
                  <a:cubicBezTo>
                    <a:pt x="34" y="31456"/>
                    <a:pt x="101" y="31556"/>
                    <a:pt x="268" y="31623"/>
                  </a:cubicBezTo>
                  <a:cubicBezTo>
                    <a:pt x="451" y="31723"/>
                    <a:pt x="651" y="31773"/>
                    <a:pt x="851" y="31773"/>
                  </a:cubicBezTo>
                  <a:cubicBezTo>
                    <a:pt x="1052" y="31773"/>
                    <a:pt x="1252" y="31723"/>
                    <a:pt x="1435" y="31623"/>
                  </a:cubicBezTo>
                  <a:cubicBezTo>
                    <a:pt x="1569" y="31556"/>
                    <a:pt x="1669" y="31456"/>
                    <a:pt x="1702" y="31290"/>
                  </a:cubicBezTo>
                  <a:lnTo>
                    <a:pt x="5438" y="668"/>
                  </a:lnTo>
                  <a:cubicBezTo>
                    <a:pt x="5405" y="467"/>
                    <a:pt x="5271" y="267"/>
                    <a:pt x="5071" y="201"/>
                  </a:cubicBezTo>
                  <a:cubicBezTo>
                    <a:pt x="4821" y="67"/>
                    <a:pt x="4537" y="0"/>
                    <a:pt x="4250" y="0"/>
                  </a:cubicBezTo>
                  <a:close/>
                  <a:moveTo>
                    <a:pt x="42815" y="0"/>
                  </a:moveTo>
                  <a:cubicBezTo>
                    <a:pt x="42523" y="0"/>
                    <a:pt x="42231" y="67"/>
                    <a:pt x="41964" y="201"/>
                  </a:cubicBezTo>
                  <a:cubicBezTo>
                    <a:pt x="41797" y="267"/>
                    <a:pt x="41664" y="467"/>
                    <a:pt x="41631" y="668"/>
                  </a:cubicBezTo>
                  <a:lnTo>
                    <a:pt x="45367" y="31290"/>
                  </a:lnTo>
                  <a:cubicBezTo>
                    <a:pt x="45400" y="31456"/>
                    <a:pt x="45500" y="31556"/>
                    <a:pt x="45633" y="31623"/>
                  </a:cubicBezTo>
                  <a:cubicBezTo>
                    <a:pt x="45817" y="31723"/>
                    <a:pt x="46017" y="31773"/>
                    <a:pt x="46221" y="31773"/>
                  </a:cubicBezTo>
                  <a:cubicBezTo>
                    <a:pt x="46426" y="31773"/>
                    <a:pt x="46634" y="31723"/>
                    <a:pt x="46834" y="31623"/>
                  </a:cubicBezTo>
                  <a:cubicBezTo>
                    <a:pt x="46968" y="31556"/>
                    <a:pt x="47034" y="31456"/>
                    <a:pt x="47068" y="31290"/>
                  </a:cubicBezTo>
                  <a:lnTo>
                    <a:pt x="43999" y="668"/>
                  </a:lnTo>
                  <a:cubicBezTo>
                    <a:pt x="43999" y="467"/>
                    <a:pt x="43865" y="267"/>
                    <a:pt x="43665" y="201"/>
                  </a:cubicBezTo>
                  <a:cubicBezTo>
                    <a:pt x="43398" y="67"/>
                    <a:pt x="43107" y="0"/>
                    <a:pt x="42815" y="0"/>
                  </a:cubicBezTo>
                  <a:close/>
                  <a:moveTo>
                    <a:pt x="23518" y="4946"/>
                  </a:moveTo>
                  <a:cubicBezTo>
                    <a:pt x="23201" y="4946"/>
                    <a:pt x="22884" y="5021"/>
                    <a:pt x="22584" y="5171"/>
                  </a:cubicBezTo>
                  <a:cubicBezTo>
                    <a:pt x="22383" y="5238"/>
                    <a:pt x="22217" y="5438"/>
                    <a:pt x="22217" y="5705"/>
                  </a:cubicBezTo>
                  <a:lnTo>
                    <a:pt x="22584" y="38995"/>
                  </a:lnTo>
                  <a:cubicBezTo>
                    <a:pt x="22617" y="39162"/>
                    <a:pt x="22717" y="39295"/>
                    <a:pt x="22850" y="39362"/>
                  </a:cubicBezTo>
                  <a:cubicBezTo>
                    <a:pt x="23067" y="39479"/>
                    <a:pt x="23292" y="39537"/>
                    <a:pt x="23518" y="39537"/>
                  </a:cubicBezTo>
                  <a:cubicBezTo>
                    <a:pt x="23743" y="39537"/>
                    <a:pt x="23968" y="39479"/>
                    <a:pt x="24185" y="39362"/>
                  </a:cubicBezTo>
                  <a:cubicBezTo>
                    <a:pt x="24318" y="39295"/>
                    <a:pt x="24418" y="39162"/>
                    <a:pt x="24418" y="38995"/>
                  </a:cubicBezTo>
                  <a:lnTo>
                    <a:pt x="24819" y="5705"/>
                  </a:lnTo>
                  <a:cubicBezTo>
                    <a:pt x="24785" y="5471"/>
                    <a:pt x="24652" y="5238"/>
                    <a:pt x="24452" y="5171"/>
                  </a:cubicBezTo>
                  <a:cubicBezTo>
                    <a:pt x="24151" y="5021"/>
                    <a:pt x="23835" y="4946"/>
                    <a:pt x="23518" y="4946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647;p75">
              <a:extLst>
                <a:ext uri="{FF2B5EF4-FFF2-40B4-BE49-F238E27FC236}">
                  <a16:creationId xmlns:a16="http://schemas.microsoft.com/office/drawing/2014/main" id="{7890CC0C-B59B-A410-F50B-F82618DEC734}"/>
                </a:ext>
              </a:extLst>
            </p:cNvPr>
            <p:cNvSpPr/>
            <p:nvPr/>
          </p:nvSpPr>
          <p:spPr>
            <a:xfrm>
              <a:off x="4843625" y="3927625"/>
              <a:ext cx="65075" cy="255625"/>
            </a:xfrm>
            <a:custGeom>
              <a:avLst/>
              <a:gdLst/>
              <a:ahLst/>
              <a:cxnLst/>
              <a:rect l="l" t="t" r="r" b="b"/>
              <a:pathLst>
                <a:path w="2603" h="10225" extrusionOk="0">
                  <a:moveTo>
                    <a:pt x="1302" y="1"/>
                  </a:moveTo>
                  <a:cubicBezTo>
                    <a:pt x="985" y="1"/>
                    <a:pt x="668" y="76"/>
                    <a:pt x="368" y="226"/>
                  </a:cubicBezTo>
                  <a:cubicBezTo>
                    <a:pt x="167" y="293"/>
                    <a:pt x="1" y="493"/>
                    <a:pt x="1" y="760"/>
                  </a:cubicBezTo>
                  <a:lnTo>
                    <a:pt x="101" y="10200"/>
                  </a:lnTo>
                  <a:cubicBezTo>
                    <a:pt x="501" y="10216"/>
                    <a:pt x="901" y="10225"/>
                    <a:pt x="1302" y="10225"/>
                  </a:cubicBezTo>
                  <a:cubicBezTo>
                    <a:pt x="1702" y="10225"/>
                    <a:pt x="2102" y="10216"/>
                    <a:pt x="2502" y="10200"/>
                  </a:cubicBezTo>
                  <a:lnTo>
                    <a:pt x="2603" y="760"/>
                  </a:lnTo>
                  <a:cubicBezTo>
                    <a:pt x="2569" y="493"/>
                    <a:pt x="2436" y="293"/>
                    <a:pt x="2236" y="226"/>
                  </a:cubicBezTo>
                  <a:cubicBezTo>
                    <a:pt x="1935" y="76"/>
                    <a:pt x="1619" y="1"/>
                    <a:pt x="1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648;p75">
              <a:extLst>
                <a:ext uri="{FF2B5EF4-FFF2-40B4-BE49-F238E27FC236}">
                  <a16:creationId xmlns:a16="http://schemas.microsoft.com/office/drawing/2014/main" id="{10593324-1551-417F-9D7B-1A2630BE3E2E}"/>
                </a:ext>
              </a:extLst>
            </p:cNvPr>
            <p:cNvSpPr/>
            <p:nvPr/>
          </p:nvSpPr>
          <p:spPr>
            <a:xfrm>
              <a:off x="5328975" y="3804000"/>
              <a:ext cx="81750" cy="267725"/>
            </a:xfrm>
            <a:custGeom>
              <a:avLst/>
              <a:gdLst/>
              <a:ahLst/>
              <a:cxnLst/>
              <a:rect l="l" t="t" r="r" b="b"/>
              <a:pathLst>
                <a:path w="3270" h="10709" extrusionOk="0">
                  <a:moveTo>
                    <a:pt x="1185" y="0"/>
                  </a:moveTo>
                  <a:cubicBezTo>
                    <a:pt x="893" y="0"/>
                    <a:pt x="601" y="67"/>
                    <a:pt x="334" y="201"/>
                  </a:cubicBezTo>
                  <a:cubicBezTo>
                    <a:pt x="167" y="267"/>
                    <a:pt x="34" y="467"/>
                    <a:pt x="1" y="668"/>
                  </a:cubicBezTo>
                  <a:lnTo>
                    <a:pt x="1235" y="10708"/>
                  </a:lnTo>
                  <a:lnTo>
                    <a:pt x="1768" y="10408"/>
                  </a:lnTo>
                  <a:cubicBezTo>
                    <a:pt x="2302" y="10108"/>
                    <a:pt x="2803" y="9807"/>
                    <a:pt x="3270" y="9474"/>
                  </a:cubicBezTo>
                  <a:lnTo>
                    <a:pt x="2369" y="668"/>
                  </a:lnTo>
                  <a:cubicBezTo>
                    <a:pt x="2369" y="467"/>
                    <a:pt x="2235" y="267"/>
                    <a:pt x="2035" y="201"/>
                  </a:cubicBezTo>
                  <a:cubicBezTo>
                    <a:pt x="1768" y="67"/>
                    <a:pt x="1477" y="0"/>
                    <a:pt x="1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649;p75">
              <a:extLst>
                <a:ext uri="{FF2B5EF4-FFF2-40B4-BE49-F238E27FC236}">
                  <a16:creationId xmlns:a16="http://schemas.microsoft.com/office/drawing/2014/main" id="{14104B08-83E8-171E-232B-08546BC9A5A8}"/>
                </a:ext>
              </a:extLst>
            </p:cNvPr>
            <p:cNvSpPr/>
            <p:nvPr/>
          </p:nvSpPr>
          <p:spPr>
            <a:xfrm>
              <a:off x="4343275" y="3804000"/>
              <a:ext cx="80925" cy="267725"/>
            </a:xfrm>
            <a:custGeom>
              <a:avLst/>
              <a:gdLst/>
              <a:ahLst/>
              <a:cxnLst/>
              <a:rect l="l" t="t" r="r" b="b"/>
              <a:pathLst>
                <a:path w="3237" h="10709" extrusionOk="0">
                  <a:moveTo>
                    <a:pt x="2048" y="0"/>
                  </a:moveTo>
                  <a:cubicBezTo>
                    <a:pt x="1760" y="0"/>
                    <a:pt x="1468" y="67"/>
                    <a:pt x="1201" y="201"/>
                  </a:cubicBezTo>
                  <a:cubicBezTo>
                    <a:pt x="1001" y="267"/>
                    <a:pt x="868" y="467"/>
                    <a:pt x="868" y="668"/>
                  </a:cubicBezTo>
                  <a:lnTo>
                    <a:pt x="0" y="9441"/>
                  </a:lnTo>
                  <a:cubicBezTo>
                    <a:pt x="467" y="9774"/>
                    <a:pt x="968" y="10108"/>
                    <a:pt x="1501" y="10408"/>
                  </a:cubicBezTo>
                  <a:lnTo>
                    <a:pt x="2035" y="10708"/>
                  </a:lnTo>
                  <a:lnTo>
                    <a:pt x="3236" y="701"/>
                  </a:lnTo>
                  <a:cubicBezTo>
                    <a:pt x="3236" y="467"/>
                    <a:pt x="3069" y="267"/>
                    <a:pt x="2869" y="201"/>
                  </a:cubicBezTo>
                  <a:cubicBezTo>
                    <a:pt x="2619" y="67"/>
                    <a:pt x="2335" y="0"/>
                    <a:pt x="2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650;p75">
              <a:extLst>
                <a:ext uri="{FF2B5EF4-FFF2-40B4-BE49-F238E27FC236}">
                  <a16:creationId xmlns:a16="http://schemas.microsoft.com/office/drawing/2014/main" id="{F1380E5F-0A37-BFFF-1B34-8F64C22D99CE}"/>
                </a:ext>
              </a:extLst>
            </p:cNvPr>
            <p:cNvSpPr/>
            <p:nvPr/>
          </p:nvSpPr>
          <p:spPr>
            <a:xfrm>
              <a:off x="4174825" y="3262350"/>
              <a:ext cx="1404350" cy="830625"/>
            </a:xfrm>
            <a:custGeom>
              <a:avLst/>
              <a:gdLst/>
              <a:ahLst/>
              <a:cxnLst/>
              <a:rect l="l" t="t" r="r" b="b"/>
              <a:pathLst>
                <a:path w="56174" h="33225" extrusionOk="0">
                  <a:moveTo>
                    <a:pt x="28074" y="1"/>
                  </a:moveTo>
                  <a:cubicBezTo>
                    <a:pt x="20890" y="1"/>
                    <a:pt x="13710" y="1585"/>
                    <a:pt x="8239" y="4754"/>
                  </a:cubicBezTo>
                  <a:cubicBezTo>
                    <a:pt x="2736" y="7923"/>
                    <a:pt x="0" y="12060"/>
                    <a:pt x="34" y="16229"/>
                  </a:cubicBezTo>
                  <a:lnTo>
                    <a:pt x="34" y="17030"/>
                  </a:lnTo>
                  <a:cubicBezTo>
                    <a:pt x="34" y="21166"/>
                    <a:pt x="2769" y="25302"/>
                    <a:pt x="8239" y="28471"/>
                  </a:cubicBezTo>
                  <a:cubicBezTo>
                    <a:pt x="13727" y="31640"/>
                    <a:pt x="20915" y="33225"/>
                    <a:pt x="28099" y="33225"/>
                  </a:cubicBezTo>
                  <a:cubicBezTo>
                    <a:pt x="35284" y="33225"/>
                    <a:pt x="42464" y="31640"/>
                    <a:pt x="47934" y="28471"/>
                  </a:cubicBezTo>
                  <a:cubicBezTo>
                    <a:pt x="53438" y="25302"/>
                    <a:pt x="56174" y="21166"/>
                    <a:pt x="56174" y="17030"/>
                  </a:cubicBezTo>
                  <a:lnTo>
                    <a:pt x="56174" y="16229"/>
                  </a:lnTo>
                  <a:cubicBezTo>
                    <a:pt x="56174" y="12060"/>
                    <a:pt x="53405" y="7923"/>
                    <a:pt x="47934" y="4754"/>
                  </a:cubicBezTo>
                  <a:cubicBezTo>
                    <a:pt x="42447" y="1585"/>
                    <a:pt x="35259" y="1"/>
                    <a:pt x="280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651;p75">
              <a:extLst>
                <a:ext uri="{FF2B5EF4-FFF2-40B4-BE49-F238E27FC236}">
                  <a16:creationId xmlns:a16="http://schemas.microsoft.com/office/drawing/2014/main" id="{44413C5A-B43E-7349-7ECA-40D7C3EACCE5}"/>
                </a:ext>
              </a:extLst>
            </p:cNvPr>
            <p:cNvSpPr/>
            <p:nvPr/>
          </p:nvSpPr>
          <p:spPr>
            <a:xfrm>
              <a:off x="4174825" y="3209825"/>
              <a:ext cx="1402675" cy="845000"/>
            </a:xfrm>
            <a:custGeom>
              <a:avLst/>
              <a:gdLst/>
              <a:ahLst/>
              <a:cxnLst/>
              <a:rect l="l" t="t" r="r" b="b"/>
              <a:pathLst>
                <a:path w="56107" h="33800" extrusionOk="0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652;p75">
              <a:extLst>
                <a:ext uri="{FF2B5EF4-FFF2-40B4-BE49-F238E27FC236}">
                  <a16:creationId xmlns:a16="http://schemas.microsoft.com/office/drawing/2014/main" id="{1A015E80-29F3-6EF2-9FF2-F08CB514C1A2}"/>
                </a:ext>
              </a:extLst>
            </p:cNvPr>
            <p:cNvSpPr/>
            <p:nvPr/>
          </p:nvSpPr>
          <p:spPr>
            <a:xfrm>
              <a:off x="4174825" y="3209825"/>
              <a:ext cx="1402675" cy="845000"/>
            </a:xfrm>
            <a:custGeom>
              <a:avLst/>
              <a:gdLst/>
              <a:ahLst/>
              <a:cxnLst/>
              <a:rect l="l" t="t" r="r" b="b"/>
              <a:pathLst>
                <a:path w="56107" h="33800" extrusionOk="0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653;p75">
              <a:extLst>
                <a:ext uri="{FF2B5EF4-FFF2-40B4-BE49-F238E27FC236}">
                  <a16:creationId xmlns:a16="http://schemas.microsoft.com/office/drawing/2014/main" id="{79C9800A-1592-8E3B-A420-58D825D3B480}"/>
                </a:ext>
              </a:extLst>
            </p:cNvPr>
            <p:cNvSpPr/>
            <p:nvPr/>
          </p:nvSpPr>
          <p:spPr>
            <a:xfrm>
              <a:off x="4174825" y="3209825"/>
              <a:ext cx="1402675" cy="845000"/>
            </a:xfrm>
            <a:custGeom>
              <a:avLst/>
              <a:gdLst/>
              <a:ahLst/>
              <a:cxnLst/>
              <a:rect l="l" t="t" r="r" b="b"/>
              <a:pathLst>
                <a:path w="56107" h="33800" extrusionOk="0">
                  <a:moveTo>
                    <a:pt x="28054" y="0"/>
                  </a:moveTo>
                  <a:cubicBezTo>
                    <a:pt x="20874" y="0"/>
                    <a:pt x="13693" y="1585"/>
                    <a:pt x="8206" y="4754"/>
                  </a:cubicBezTo>
                  <a:cubicBezTo>
                    <a:pt x="2736" y="7923"/>
                    <a:pt x="0" y="12059"/>
                    <a:pt x="0" y="16229"/>
                  </a:cubicBezTo>
                  <a:lnTo>
                    <a:pt x="0" y="17029"/>
                  </a:lnTo>
                  <a:cubicBezTo>
                    <a:pt x="0" y="21166"/>
                    <a:pt x="2736" y="25902"/>
                    <a:pt x="8206" y="29071"/>
                  </a:cubicBezTo>
                  <a:cubicBezTo>
                    <a:pt x="13693" y="32223"/>
                    <a:pt x="20874" y="33800"/>
                    <a:pt x="28054" y="33800"/>
                  </a:cubicBezTo>
                  <a:cubicBezTo>
                    <a:pt x="35234" y="33800"/>
                    <a:pt x="42414" y="32223"/>
                    <a:pt x="47901" y="29071"/>
                  </a:cubicBezTo>
                  <a:cubicBezTo>
                    <a:pt x="53372" y="25902"/>
                    <a:pt x="56107" y="21766"/>
                    <a:pt x="56107" y="17596"/>
                  </a:cubicBezTo>
                  <a:lnTo>
                    <a:pt x="56107" y="16229"/>
                  </a:lnTo>
                  <a:cubicBezTo>
                    <a:pt x="56107" y="12059"/>
                    <a:pt x="53372" y="7923"/>
                    <a:pt x="47901" y="4754"/>
                  </a:cubicBezTo>
                  <a:cubicBezTo>
                    <a:pt x="42414" y="1585"/>
                    <a:pt x="35234" y="0"/>
                    <a:pt x="28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654;p75">
              <a:extLst>
                <a:ext uri="{FF2B5EF4-FFF2-40B4-BE49-F238E27FC236}">
                  <a16:creationId xmlns:a16="http://schemas.microsoft.com/office/drawing/2014/main" id="{1AA7549D-4EEC-9AD3-4843-FE99F8A153B0}"/>
                </a:ext>
              </a:extLst>
            </p:cNvPr>
            <p:cNvSpPr/>
            <p:nvPr/>
          </p:nvSpPr>
          <p:spPr>
            <a:xfrm>
              <a:off x="4105600" y="3209825"/>
              <a:ext cx="1540300" cy="810600"/>
            </a:xfrm>
            <a:custGeom>
              <a:avLst/>
              <a:gdLst/>
              <a:ahLst/>
              <a:cxnLst/>
              <a:rect l="l" t="t" r="r" b="b"/>
              <a:pathLst>
                <a:path w="61612" h="32424" extrusionOk="0">
                  <a:moveTo>
                    <a:pt x="30823" y="0"/>
                  </a:moveTo>
                  <a:cubicBezTo>
                    <a:pt x="23643" y="0"/>
                    <a:pt x="16462" y="1585"/>
                    <a:pt x="10975" y="4754"/>
                  </a:cubicBezTo>
                  <a:cubicBezTo>
                    <a:pt x="1" y="11058"/>
                    <a:pt x="1" y="21332"/>
                    <a:pt x="10975" y="27670"/>
                  </a:cubicBezTo>
                  <a:cubicBezTo>
                    <a:pt x="16462" y="30839"/>
                    <a:pt x="23643" y="32424"/>
                    <a:pt x="30823" y="32424"/>
                  </a:cubicBezTo>
                  <a:cubicBezTo>
                    <a:pt x="38003" y="32424"/>
                    <a:pt x="45183" y="30839"/>
                    <a:pt x="50670" y="27670"/>
                  </a:cubicBezTo>
                  <a:cubicBezTo>
                    <a:pt x="61611" y="21332"/>
                    <a:pt x="61611" y="11092"/>
                    <a:pt x="50670" y="4754"/>
                  </a:cubicBezTo>
                  <a:cubicBezTo>
                    <a:pt x="45183" y="1585"/>
                    <a:pt x="38003" y="0"/>
                    <a:pt x="308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655;p75">
              <a:extLst>
                <a:ext uri="{FF2B5EF4-FFF2-40B4-BE49-F238E27FC236}">
                  <a16:creationId xmlns:a16="http://schemas.microsoft.com/office/drawing/2014/main" id="{950372F7-A7A6-665A-036E-0E22E616B12C}"/>
                </a:ext>
              </a:extLst>
            </p:cNvPr>
            <p:cNvSpPr/>
            <p:nvPr/>
          </p:nvSpPr>
          <p:spPr>
            <a:xfrm>
              <a:off x="4106425" y="3209825"/>
              <a:ext cx="1540300" cy="810600"/>
            </a:xfrm>
            <a:custGeom>
              <a:avLst/>
              <a:gdLst/>
              <a:ahLst/>
              <a:cxnLst/>
              <a:rect l="l" t="t" r="r" b="b"/>
              <a:pathLst>
                <a:path w="61612" h="32424" extrusionOk="0">
                  <a:moveTo>
                    <a:pt x="30810" y="0"/>
                  </a:moveTo>
                  <a:cubicBezTo>
                    <a:pt x="23626" y="0"/>
                    <a:pt x="16446" y="1585"/>
                    <a:pt x="10975" y="4754"/>
                  </a:cubicBezTo>
                  <a:cubicBezTo>
                    <a:pt x="1" y="11058"/>
                    <a:pt x="1" y="21332"/>
                    <a:pt x="10975" y="27670"/>
                  </a:cubicBezTo>
                  <a:cubicBezTo>
                    <a:pt x="16446" y="30839"/>
                    <a:pt x="23635" y="32424"/>
                    <a:pt x="30823" y="32424"/>
                  </a:cubicBezTo>
                  <a:cubicBezTo>
                    <a:pt x="38011" y="32424"/>
                    <a:pt x="45200" y="30839"/>
                    <a:pt x="50670" y="27670"/>
                  </a:cubicBezTo>
                  <a:cubicBezTo>
                    <a:pt x="61612" y="21332"/>
                    <a:pt x="61612" y="11092"/>
                    <a:pt x="50670" y="4754"/>
                  </a:cubicBezTo>
                  <a:cubicBezTo>
                    <a:pt x="45183" y="1585"/>
                    <a:pt x="37995" y="0"/>
                    <a:pt x="30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656;p75">
              <a:extLst>
                <a:ext uri="{FF2B5EF4-FFF2-40B4-BE49-F238E27FC236}">
                  <a16:creationId xmlns:a16="http://schemas.microsoft.com/office/drawing/2014/main" id="{786E6A9D-1D93-D149-D8B3-37E8A235F9B3}"/>
                </a:ext>
              </a:extLst>
            </p:cNvPr>
            <p:cNvSpPr/>
            <p:nvPr/>
          </p:nvSpPr>
          <p:spPr>
            <a:xfrm>
              <a:off x="4212350" y="3278625"/>
              <a:ext cx="793075" cy="457025"/>
            </a:xfrm>
            <a:custGeom>
              <a:avLst/>
              <a:gdLst/>
              <a:ahLst/>
              <a:cxnLst/>
              <a:rect l="l" t="t" r="r" b="b"/>
              <a:pathLst>
                <a:path w="31723" h="18281" extrusionOk="0">
                  <a:moveTo>
                    <a:pt x="20065" y="0"/>
                  </a:moveTo>
                  <a:cubicBezTo>
                    <a:pt x="19956" y="0"/>
                    <a:pt x="19848" y="34"/>
                    <a:pt x="19748" y="100"/>
                  </a:cubicBezTo>
                  <a:lnTo>
                    <a:pt x="100" y="11442"/>
                  </a:lnTo>
                  <a:cubicBezTo>
                    <a:pt x="0" y="11475"/>
                    <a:pt x="0" y="11642"/>
                    <a:pt x="100" y="11675"/>
                  </a:cubicBezTo>
                  <a:lnTo>
                    <a:pt x="11509" y="18280"/>
                  </a:lnTo>
                  <a:lnTo>
                    <a:pt x="31723" y="6638"/>
                  </a:lnTo>
                  <a:lnTo>
                    <a:pt x="20382" y="100"/>
                  </a:lnTo>
                  <a:cubicBezTo>
                    <a:pt x="20281" y="34"/>
                    <a:pt x="20173" y="0"/>
                    <a:pt x="20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657;p75">
              <a:extLst>
                <a:ext uri="{FF2B5EF4-FFF2-40B4-BE49-F238E27FC236}">
                  <a16:creationId xmlns:a16="http://schemas.microsoft.com/office/drawing/2014/main" id="{C041DB45-70AA-AFA2-21A7-9BEEC783F410}"/>
                </a:ext>
              </a:extLst>
            </p:cNvPr>
            <p:cNvSpPr/>
            <p:nvPr/>
          </p:nvSpPr>
          <p:spPr>
            <a:xfrm>
              <a:off x="4224850" y="3409550"/>
              <a:ext cx="759750" cy="296900"/>
            </a:xfrm>
            <a:custGeom>
              <a:avLst/>
              <a:gdLst/>
              <a:ahLst/>
              <a:cxnLst/>
              <a:rect l="l" t="t" r="r" b="b"/>
              <a:pathLst>
                <a:path w="30390" h="11876" extrusionOk="0">
                  <a:moveTo>
                    <a:pt x="30389" y="0"/>
                  </a:moveTo>
                  <a:lnTo>
                    <a:pt x="11042" y="11175"/>
                  </a:lnTo>
                  <a:lnTo>
                    <a:pt x="67" y="4871"/>
                  </a:lnTo>
                  <a:cubicBezTo>
                    <a:pt x="34" y="4837"/>
                    <a:pt x="1" y="4804"/>
                    <a:pt x="1" y="4737"/>
                  </a:cubicBezTo>
                  <a:lnTo>
                    <a:pt x="1" y="5104"/>
                  </a:lnTo>
                  <a:cubicBezTo>
                    <a:pt x="1" y="5471"/>
                    <a:pt x="201" y="5805"/>
                    <a:pt x="534" y="6005"/>
                  </a:cubicBezTo>
                  <a:lnTo>
                    <a:pt x="10508" y="11742"/>
                  </a:lnTo>
                  <a:cubicBezTo>
                    <a:pt x="10675" y="11842"/>
                    <a:pt x="10842" y="11876"/>
                    <a:pt x="11042" y="11876"/>
                  </a:cubicBezTo>
                  <a:cubicBezTo>
                    <a:pt x="11209" y="11876"/>
                    <a:pt x="11409" y="11842"/>
                    <a:pt x="11542" y="11742"/>
                  </a:cubicBezTo>
                  <a:lnTo>
                    <a:pt x="29855" y="1168"/>
                  </a:lnTo>
                  <a:cubicBezTo>
                    <a:pt x="30189" y="968"/>
                    <a:pt x="30389" y="634"/>
                    <a:pt x="30389" y="267"/>
                  </a:cubicBezTo>
                  <a:lnTo>
                    <a:pt x="3038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658;p75">
              <a:extLst>
                <a:ext uri="{FF2B5EF4-FFF2-40B4-BE49-F238E27FC236}">
                  <a16:creationId xmlns:a16="http://schemas.microsoft.com/office/drawing/2014/main" id="{78DD7963-5457-E769-9F0D-AAF0D9D58726}"/>
                </a:ext>
              </a:extLst>
            </p:cNvPr>
            <p:cNvSpPr/>
            <p:nvPr/>
          </p:nvSpPr>
          <p:spPr>
            <a:xfrm>
              <a:off x="4500875" y="3409550"/>
              <a:ext cx="483725" cy="296900"/>
            </a:xfrm>
            <a:custGeom>
              <a:avLst/>
              <a:gdLst/>
              <a:ahLst/>
              <a:cxnLst/>
              <a:rect l="l" t="t" r="r" b="b"/>
              <a:pathLst>
                <a:path w="19349" h="11876" extrusionOk="0">
                  <a:moveTo>
                    <a:pt x="19348" y="0"/>
                  </a:moveTo>
                  <a:lnTo>
                    <a:pt x="1" y="11175"/>
                  </a:lnTo>
                  <a:lnTo>
                    <a:pt x="1" y="11876"/>
                  </a:lnTo>
                  <a:cubicBezTo>
                    <a:pt x="168" y="11876"/>
                    <a:pt x="334" y="11842"/>
                    <a:pt x="501" y="11742"/>
                  </a:cubicBezTo>
                  <a:lnTo>
                    <a:pt x="18814" y="1168"/>
                  </a:lnTo>
                  <a:cubicBezTo>
                    <a:pt x="19148" y="1001"/>
                    <a:pt x="19348" y="634"/>
                    <a:pt x="19348" y="267"/>
                  </a:cubicBezTo>
                  <a:lnTo>
                    <a:pt x="193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659;p75">
              <a:extLst>
                <a:ext uri="{FF2B5EF4-FFF2-40B4-BE49-F238E27FC236}">
                  <a16:creationId xmlns:a16="http://schemas.microsoft.com/office/drawing/2014/main" id="{1C6DF441-E697-1773-C6F1-C246B7358F66}"/>
                </a:ext>
              </a:extLst>
            </p:cNvPr>
            <p:cNvSpPr/>
            <p:nvPr/>
          </p:nvSpPr>
          <p:spPr>
            <a:xfrm>
              <a:off x="4224850" y="3251725"/>
              <a:ext cx="759750" cy="438050"/>
            </a:xfrm>
            <a:custGeom>
              <a:avLst/>
              <a:gdLst/>
              <a:ahLst/>
              <a:cxnLst/>
              <a:rect l="l" t="t" r="r" b="b"/>
              <a:pathLst>
                <a:path w="30390" h="17522" extrusionOk="0">
                  <a:moveTo>
                    <a:pt x="19231" y="1"/>
                  </a:moveTo>
                  <a:cubicBezTo>
                    <a:pt x="19123" y="1"/>
                    <a:pt x="19014" y="26"/>
                    <a:pt x="18914" y="76"/>
                  </a:cubicBezTo>
                  <a:lnTo>
                    <a:pt x="101" y="10950"/>
                  </a:lnTo>
                  <a:cubicBezTo>
                    <a:pt x="1" y="11017"/>
                    <a:pt x="1" y="11150"/>
                    <a:pt x="101" y="11184"/>
                  </a:cubicBezTo>
                  <a:lnTo>
                    <a:pt x="11042" y="17522"/>
                  </a:lnTo>
                  <a:lnTo>
                    <a:pt x="30389" y="6313"/>
                  </a:lnTo>
                  <a:lnTo>
                    <a:pt x="19548" y="76"/>
                  </a:lnTo>
                  <a:cubicBezTo>
                    <a:pt x="19448" y="26"/>
                    <a:pt x="19340" y="1"/>
                    <a:pt x="192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660;p75">
              <a:extLst>
                <a:ext uri="{FF2B5EF4-FFF2-40B4-BE49-F238E27FC236}">
                  <a16:creationId xmlns:a16="http://schemas.microsoft.com/office/drawing/2014/main" id="{42D36EF5-40A1-5A44-258D-A6095812FEDF}"/>
                </a:ext>
              </a:extLst>
            </p:cNvPr>
            <p:cNvSpPr/>
            <p:nvPr/>
          </p:nvSpPr>
          <p:spPr>
            <a:xfrm>
              <a:off x="4334100" y="3114350"/>
              <a:ext cx="462850" cy="304525"/>
            </a:xfrm>
            <a:custGeom>
              <a:avLst/>
              <a:gdLst/>
              <a:ahLst/>
              <a:cxnLst/>
              <a:rect l="l" t="t" r="r" b="b"/>
              <a:pathLst>
                <a:path w="18514" h="12181" extrusionOk="0">
                  <a:moveTo>
                    <a:pt x="2569" y="0"/>
                  </a:moveTo>
                  <a:lnTo>
                    <a:pt x="0" y="4570"/>
                  </a:lnTo>
                  <a:cubicBezTo>
                    <a:pt x="3069" y="5737"/>
                    <a:pt x="7139" y="7272"/>
                    <a:pt x="7573" y="7605"/>
                  </a:cubicBezTo>
                  <a:cubicBezTo>
                    <a:pt x="8006" y="7972"/>
                    <a:pt x="8440" y="8673"/>
                    <a:pt x="9174" y="9273"/>
                  </a:cubicBezTo>
                  <a:cubicBezTo>
                    <a:pt x="9741" y="9674"/>
                    <a:pt x="10375" y="9874"/>
                    <a:pt x="11042" y="9907"/>
                  </a:cubicBezTo>
                  <a:cubicBezTo>
                    <a:pt x="11742" y="10574"/>
                    <a:pt x="12543" y="11141"/>
                    <a:pt x="13343" y="11642"/>
                  </a:cubicBezTo>
                  <a:cubicBezTo>
                    <a:pt x="13989" y="11995"/>
                    <a:pt x="14712" y="12180"/>
                    <a:pt x="15440" y="12180"/>
                  </a:cubicBezTo>
                  <a:cubicBezTo>
                    <a:pt x="15879" y="12180"/>
                    <a:pt x="16319" y="12113"/>
                    <a:pt x="16746" y="11975"/>
                  </a:cubicBezTo>
                  <a:cubicBezTo>
                    <a:pt x="18147" y="11575"/>
                    <a:pt x="18514" y="10908"/>
                    <a:pt x="17780" y="10307"/>
                  </a:cubicBezTo>
                  <a:cubicBezTo>
                    <a:pt x="17046" y="9707"/>
                    <a:pt x="13543" y="6271"/>
                    <a:pt x="12876" y="5637"/>
                  </a:cubicBezTo>
                  <a:cubicBezTo>
                    <a:pt x="12209" y="5004"/>
                    <a:pt x="11008" y="4603"/>
                    <a:pt x="10074" y="4136"/>
                  </a:cubicBezTo>
                  <a:cubicBezTo>
                    <a:pt x="8873" y="3536"/>
                    <a:pt x="8073" y="3202"/>
                    <a:pt x="7005" y="2602"/>
                  </a:cubicBezTo>
                  <a:cubicBezTo>
                    <a:pt x="5905" y="2001"/>
                    <a:pt x="4037" y="867"/>
                    <a:pt x="25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661;p75">
              <a:extLst>
                <a:ext uri="{FF2B5EF4-FFF2-40B4-BE49-F238E27FC236}">
                  <a16:creationId xmlns:a16="http://schemas.microsoft.com/office/drawing/2014/main" id="{94132A3C-69CD-F2A1-E6D5-82FAE7C7A960}"/>
                </a:ext>
              </a:extLst>
            </p:cNvPr>
            <p:cNvSpPr/>
            <p:nvPr/>
          </p:nvSpPr>
          <p:spPr>
            <a:xfrm>
              <a:off x="4351600" y="3334500"/>
              <a:ext cx="575450" cy="331925"/>
            </a:xfrm>
            <a:custGeom>
              <a:avLst/>
              <a:gdLst/>
              <a:ahLst/>
              <a:cxnLst/>
              <a:rect l="l" t="t" r="r" b="b"/>
              <a:pathLst>
                <a:path w="23018" h="13277" extrusionOk="0">
                  <a:moveTo>
                    <a:pt x="17113" y="0"/>
                  </a:moveTo>
                  <a:lnTo>
                    <a:pt x="1" y="9907"/>
                  </a:lnTo>
                  <a:lnTo>
                    <a:pt x="5872" y="13277"/>
                  </a:lnTo>
                  <a:lnTo>
                    <a:pt x="23017" y="3369"/>
                  </a:lnTo>
                  <a:lnTo>
                    <a:pt x="1711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662;p75">
              <a:extLst>
                <a:ext uri="{FF2B5EF4-FFF2-40B4-BE49-F238E27FC236}">
                  <a16:creationId xmlns:a16="http://schemas.microsoft.com/office/drawing/2014/main" id="{601FFD83-6E1D-F8E7-1899-8EF7EFAB2642}"/>
                </a:ext>
              </a:extLst>
            </p:cNvPr>
            <p:cNvSpPr/>
            <p:nvPr/>
          </p:nvSpPr>
          <p:spPr>
            <a:xfrm>
              <a:off x="4351600" y="3334500"/>
              <a:ext cx="575450" cy="250200"/>
            </a:xfrm>
            <a:custGeom>
              <a:avLst/>
              <a:gdLst/>
              <a:ahLst/>
              <a:cxnLst/>
              <a:rect l="l" t="t" r="r" b="b"/>
              <a:pathLst>
                <a:path w="23018" h="10008" extrusionOk="0">
                  <a:moveTo>
                    <a:pt x="17113" y="0"/>
                  </a:moveTo>
                  <a:lnTo>
                    <a:pt x="1" y="9907"/>
                  </a:lnTo>
                  <a:lnTo>
                    <a:pt x="234" y="10007"/>
                  </a:lnTo>
                  <a:lnTo>
                    <a:pt x="17113" y="267"/>
                  </a:lnTo>
                  <a:lnTo>
                    <a:pt x="22784" y="3503"/>
                  </a:lnTo>
                  <a:lnTo>
                    <a:pt x="23017" y="3369"/>
                  </a:lnTo>
                  <a:lnTo>
                    <a:pt x="171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663;p75">
              <a:extLst>
                <a:ext uri="{FF2B5EF4-FFF2-40B4-BE49-F238E27FC236}">
                  <a16:creationId xmlns:a16="http://schemas.microsoft.com/office/drawing/2014/main" id="{90E32F25-B908-53CA-6F87-8C2932E3020C}"/>
                </a:ext>
              </a:extLst>
            </p:cNvPr>
            <p:cNvSpPr/>
            <p:nvPr/>
          </p:nvSpPr>
          <p:spPr>
            <a:xfrm>
              <a:off x="4425825" y="3356175"/>
              <a:ext cx="205175" cy="118450"/>
            </a:xfrm>
            <a:custGeom>
              <a:avLst/>
              <a:gdLst/>
              <a:ahLst/>
              <a:cxnLst/>
              <a:rect l="l" t="t" r="r" b="b"/>
              <a:pathLst>
                <a:path w="8207" h="4738" extrusionOk="0">
                  <a:moveTo>
                    <a:pt x="5238" y="1"/>
                  </a:moveTo>
                  <a:lnTo>
                    <a:pt x="1" y="3003"/>
                  </a:lnTo>
                  <a:lnTo>
                    <a:pt x="134" y="3069"/>
                  </a:lnTo>
                  <a:lnTo>
                    <a:pt x="3003" y="4737"/>
                  </a:lnTo>
                  <a:lnTo>
                    <a:pt x="8107" y="1769"/>
                  </a:lnTo>
                  <a:lnTo>
                    <a:pt x="8207" y="173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664;p75">
              <a:extLst>
                <a:ext uri="{FF2B5EF4-FFF2-40B4-BE49-F238E27FC236}">
                  <a16:creationId xmlns:a16="http://schemas.microsoft.com/office/drawing/2014/main" id="{F0614855-ED2D-84B3-D374-B3D9467AFE03}"/>
                </a:ext>
              </a:extLst>
            </p:cNvPr>
            <p:cNvSpPr/>
            <p:nvPr/>
          </p:nvSpPr>
          <p:spPr>
            <a:xfrm>
              <a:off x="4429175" y="3359525"/>
              <a:ext cx="199325" cy="115100"/>
            </a:xfrm>
            <a:custGeom>
              <a:avLst/>
              <a:gdLst/>
              <a:ahLst/>
              <a:cxnLst/>
              <a:rect l="l" t="t" r="r" b="b"/>
              <a:pathLst>
                <a:path w="7973" h="4604" extrusionOk="0">
                  <a:moveTo>
                    <a:pt x="5104" y="0"/>
                  </a:moveTo>
                  <a:lnTo>
                    <a:pt x="0" y="2935"/>
                  </a:lnTo>
                  <a:lnTo>
                    <a:pt x="2869" y="4603"/>
                  </a:lnTo>
                  <a:lnTo>
                    <a:pt x="7973" y="1635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665;p75">
              <a:extLst>
                <a:ext uri="{FF2B5EF4-FFF2-40B4-BE49-F238E27FC236}">
                  <a16:creationId xmlns:a16="http://schemas.microsoft.com/office/drawing/2014/main" id="{34D0D77D-C887-9E6F-2ADA-653D3D7C684F}"/>
                </a:ext>
              </a:extLst>
            </p:cNvPr>
            <p:cNvSpPr/>
            <p:nvPr/>
          </p:nvSpPr>
          <p:spPr>
            <a:xfrm>
              <a:off x="4507550" y="3081825"/>
              <a:ext cx="547925" cy="613350"/>
            </a:xfrm>
            <a:custGeom>
              <a:avLst/>
              <a:gdLst/>
              <a:ahLst/>
              <a:cxnLst/>
              <a:rect l="l" t="t" r="r" b="b"/>
              <a:pathLst>
                <a:path w="21917" h="24534" extrusionOk="0">
                  <a:moveTo>
                    <a:pt x="21549" y="0"/>
                  </a:moveTo>
                  <a:lnTo>
                    <a:pt x="2636" y="10941"/>
                  </a:lnTo>
                  <a:cubicBezTo>
                    <a:pt x="2369" y="11075"/>
                    <a:pt x="2202" y="11308"/>
                    <a:pt x="2169" y="11575"/>
                  </a:cubicBezTo>
                  <a:lnTo>
                    <a:pt x="1" y="24451"/>
                  </a:lnTo>
                  <a:cubicBezTo>
                    <a:pt x="154" y="24507"/>
                    <a:pt x="313" y="24533"/>
                    <a:pt x="468" y="24533"/>
                  </a:cubicBezTo>
                  <a:cubicBezTo>
                    <a:pt x="684" y="24533"/>
                    <a:pt x="893" y="24481"/>
                    <a:pt x="1068" y="24384"/>
                  </a:cubicBezTo>
                  <a:lnTo>
                    <a:pt x="19315" y="13843"/>
                  </a:lnTo>
                  <a:cubicBezTo>
                    <a:pt x="19648" y="13643"/>
                    <a:pt x="19848" y="13343"/>
                    <a:pt x="19915" y="12976"/>
                  </a:cubicBezTo>
                  <a:lnTo>
                    <a:pt x="21916" y="1068"/>
                  </a:lnTo>
                  <a:cubicBezTo>
                    <a:pt x="21916" y="1001"/>
                    <a:pt x="21916" y="934"/>
                    <a:pt x="21916" y="867"/>
                  </a:cubicBezTo>
                  <a:cubicBezTo>
                    <a:pt x="21916" y="534"/>
                    <a:pt x="21783" y="234"/>
                    <a:pt x="215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666;p75">
              <a:extLst>
                <a:ext uri="{FF2B5EF4-FFF2-40B4-BE49-F238E27FC236}">
                  <a16:creationId xmlns:a16="http://schemas.microsoft.com/office/drawing/2014/main" id="{450C93D2-09FB-F1E3-5CC0-3A5A3FA348DC}"/>
                </a:ext>
              </a:extLst>
            </p:cNvPr>
            <p:cNvSpPr/>
            <p:nvPr/>
          </p:nvSpPr>
          <p:spPr>
            <a:xfrm>
              <a:off x="4500875" y="3076800"/>
              <a:ext cx="546250" cy="616300"/>
            </a:xfrm>
            <a:custGeom>
              <a:avLst/>
              <a:gdLst/>
              <a:ahLst/>
              <a:cxnLst/>
              <a:rect l="l" t="t" r="r" b="b"/>
              <a:pathLst>
                <a:path w="21850" h="24652" extrusionOk="0">
                  <a:moveTo>
                    <a:pt x="21583" y="1"/>
                  </a:moveTo>
                  <a:lnTo>
                    <a:pt x="2603" y="10975"/>
                  </a:lnTo>
                  <a:cubicBezTo>
                    <a:pt x="2369" y="11109"/>
                    <a:pt x="2202" y="11342"/>
                    <a:pt x="2136" y="11609"/>
                  </a:cubicBezTo>
                  <a:lnTo>
                    <a:pt x="1" y="24485"/>
                  </a:lnTo>
                  <a:lnTo>
                    <a:pt x="101" y="24585"/>
                  </a:lnTo>
                  <a:cubicBezTo>
                    <a:pt x="168" y="24619"/>
                    <a:pt x="234" y="24619"/>
                    <a:pt x="301" y="24652"/>
                  </a:cubicBezTo>
                  <a:lnTo>
                    <a:pt x="2436" y="11776"/>
                  </a:lnTo>
                  <a:cubicBezTo>
                    <a:pt x="2469" y="11509"/>
                    <a:pt x="2636" y="11276"/>
                    <a:pt x="2903" y="11142"/>
                  </a:cubicBezTo>
                  <a:lnTo>
                    <a:pt x="21850" y="201"/>
                  </a:lnTo>
                  <a:cubicBezTo>
                    <a:pt x="21783" y="101"/>
                    <a:pt x="21683" y="68"/>
                    <a:pt x="215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667;p75">
              <a:extLst>
                <a:ext uri="{FF2B5EF4-FFF2-40B4-BE49-F238E27FC236}">
                  <a16:creationId xmlns:a16="http://schemas.microsoft.com/office/drawing/2014/main" id="{BC5C213A-6094-2CAA-6B97-F678A84EB522}"/>
                </a:ext>
              </a:extLst>
            </p:cNvPr>
            <p:cNvSpPr/>
            <p:nvPr/>
          </p:nvSpPr>
          <p:spPr>
            <a:xfrm>
              <a:off x="4500875" y="3357000"/>
              <a:ext cx="65075" cy="336100"/>
            </a:xfrm>
            <a:custGeom>
              <a:avLst/>
              <a:gdLst/>
              <a:ahLst/>
              <a:cxnLst/>
              <a:rect l="l" t="t" r="r" b="b"/>
              <a:pathLst>
                <a:path w="2603" h="13444" extrusionOk="0">
                  <a:moveTo>
                    <a:pt x="2336" y="1"/>
                  </a:moveTo>
                  <a:cubicBezTo>
                    <a:pt x="2236" y="101"/>
                    <a:pt x="2169" y="234"/>
                    <a:pt x="2136" y="401"/>
                  </a:cubicBezTo>
                  <a:lnTo>
                    <a:pt x="1" y="13277"/>
                  </a:lnTo>
                  <a:lnTo>
                    <a:pt x="101" y="13377"/>
                  </a:lnTo>
                  <a:cubicBezTo>
                    <a:pt x="168" y="13411"/>
                    <a:pt x="234" y="13411"/>
                    <a:pt x="301" y="13444"/>
                  </a:cubicBezTo>
                  <a:lnTo>
                    <a:pt x="2436" y="568"/>
                  </a:lnTo>
                  <a:cubicBezTo>
                    <a:pt x="2469" y="435"/>
                    <a:pt x="2536" y="268"/>
                    <a:pt x="2603" y="168"/>
                  </a:cubicBezTo>
                  <a:lnTo>
                    <a:pt x="23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668;p75">
              <a:extLst>
                <a:ext uri="{FF2B5EF4-FFF2-40B4-BE49-F238E27FC236}">
                  <a16:creationId xmlns:a16="http://schemas.microsoft.com/office/drawing/2014/main" id="{E847C1E1-54C8-485D-7CD9-F02CC6036671}"/>
                </a:ext>
              </a:extLst>
            </p:cNvPr>
            <p:cNvSpPr/>
            <p:nvPr/>
          </p:nvSpPr>
          <p:spPr>
            <a:xfrm>
              <a:off x="4762300" y="3352325"/>
              <a:ext cx="84300" cy="86125"/>
            </a:xfrm>
            <a:custGeom>
              <a:avLst/>
              <a:gdLst/>
              <a:ahLst/>
              <a:cxnLst/>
              <a:rect l="l" t="t" r="r" b="b"/>
              <a:pathLst>
                <a:path w="3372" h="3445" extrusionOk="0">
                  <a:moveTo>
                    <a:pt x="2765" y="1"/>
                  </a:moveTo>
                  <a:cubicBezTo>
                    <a:pt x="2537" y="1"/>
                    <a:pt x="2248" y="93"/>
                    <a:pt x="1919" y="288"/>
                  </a:cubicBezTo>
                  <a:cubicBezTo>
                    <a:pt x="1052" y="788"/>
                    <a:pt x="218" y="1856"/>
                    <a:pt x="85" y="2656"/>
                  </a:cubicBezTo>
                  <a:cubicBezTo>
                    <a:pt x="0" y="3165"/>
                    <a:pt x="225" y="3444"/>
                    <a:pt x="622" y="3444"/>
                  </a:cubicBezTo>
                  <a:cubicBezTo>
                    <a:pt x="850" y="3444"/>
                    <a:pt x="1136" y="3352"/>
                    <a:pt x="1452" y="3157"/>
                  </a:cubicBezTo>
                  <a:cubicBezTo>
                    <a:pt x="2320" y="2656"/>
                    <a:pt x="3154" y="1589"/>
                    <a:pt x="3287" y="788"/>
                  </a:cubicBezTo>
                  <a:cubicBezTo>
                    <a:pt x="3372" y="280"/>
                    <a:pt x="3161" y="1"/>
                    <a:pt x="27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669;p75">
              <a:extLst>
                <a:ext uri="{FF2B5EF4-FFF2-40B4-BE49-F238E27FC236}">
                  <a16:creationId xmlns:a16="http://schemas.microsoft.com/office/drawing/2014/main" id="{9362B8AF-4840-878C-BD24-880ACEC9C45B}"/>
                </a:ext>
              </a:extLst>
            </p:cNvPr>
            <p:cNvSpPr/>
            <p:nvPr/>
          </p:nvSpPr>
          <p:spPr>
            <a:xfrm>
              <a:off x="4972050" y="3777725"/>
              <a:ext cx="247700" cy="130750"/>
            </a:xfrm>
            <a:custGeom>
              <a:avLst/>
              <a:gdLst/>
              <a:ahLst/>
              <a:cxnLst/>
              <a:rect l="l" t="t" r="r" b="b"/>
              <a:pathLst>
                <a:path w="9908" h="5230" extrusionOk="0">
                  <a:moveTo>
                    <a:pt x="4954" y="1"/>
                  </a:moveTo>
                  <a:cubicBezTo>
                    <a:pt x="3862" y="1"/>
                    <a:pt x="2769" y="251"/>
                    <a:pt x="1769" y="751"/>
                  </a:cubicBezTo>
                  <a:cubicBezTo>
                    <a:pt x="1" y="1785"/>
                    <a:pt x="1" y="3453"/>
                    <a:pt x="1769" y="4454"/>
                  </a:cubicBezTo>
                  <a:cubicBezTo>
                    <a:pt x="2769" y="4971"/>
                    <a:pt x="3862" y="5229"/>
                    <a:pt x="4954" y="5229"/>
                  </a:cubicBezTo>
                  <a:cubicBezTo>
                    <a:pt x="6047" y="5229"/>
                    <a:pt x="7139" y="4971"/>
                    <a:pt x="8140" y="4454"/>
                  </a:cubicBezTo>
                  <a:cubicBezTo>
                    <a:pt x="9908" y="3453"/>
                    <a:pt x="9908" y="1785"/>
                    <a:pt x="8140" y="751"/>
                  </a:cubicBezTo>
                  <a:cubicBezTo>
                    <a:pt x="7139" y="251"/>
                    <a:pt x="6047" y="1"/>
                    <a:pt x="4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670;p75">
              <a:extLst>
                <a:ext uri="{FF2B5EF4-FFF2-40B4-BE49-F238E27FC236}">
                  <a16:creationId xmlns:a16="http://schemas.microsoft.com/office/drawing/2014/main" id="{1C308BE2-69DF-AE18-F21D-C384CC842255}"/>
                </a:ext>
              </a:extLst>
            </p:cNvPr>
            <p:cNvSpPr/>
            <p:nvPr/>
          </p:nvSpPr>
          <p:spPr>
            <a:xfrm>
              <a:off x="4961225" y="3678900"/>
              <a:ext cx="270200" cy="195600"/>
            </a:xfrm>
            <a:custGeom>
              <a:avLst/>
              <a:gdLst/>
              <a:ahLst/>
              <a:cxnLst/>
              <a:rect l="l" t="t" r="r" b="b"/>
              <a:pathLst>
                <a:path w="10808" h="7824" extrusionOk="0">
                  <a:moveTo>
                    <a:pt x="1501" y="1"/>
                  </a:moveTo>
                  <a:cubicBezTo>
                    <a:pt x="0" y="1268"/>
                    <a:pt x="901" y="5238"/>
                    <a:pt x="2468" y="6839"/>
                  </a:cubicBezTo>
                  <a:lnTo>
                    <a:pt x="2502" y="6839"/>
                  </a:lnTo>
                  <a:lnTo>
                    <a:pt x="2569" y="6906"/>
                  </a:lnTo>
                  <a:lnTo>
                    <a:pt x="2702" y="7039"/>
                  </a:lnTo>
                  <a:lnTo>
                    <a:pt x="2735" y="7073"/>
                  </a:lnTo>
                  <a:lnTo>
                    <a:pt x="2869" y="7139"/>
                  </a:lnTo>
                  <a:cubicBezTo>
                    <a:pt x="2935" y="7206"/>
                    <a:pt x="3002" y="7239"/>
                    <a:pt x="3069" y="7273"/>
                  </a:cubicBezTo>
                  <a:cubicBezTo>
                    <a:pt x="3786" y="7640"/>
                    <a:pt x="4578" y="7823"/>
                    <a:pt x="5375" y="7823"/>
                  </a:cubicBezTo>
                  <a:cubicBezTo>
                    <a:pt x="6171" y="7823"/>
                    <a:pt x="6972" y="7640"/>
                    <a:pt x="7706" y="7273"/>
                  </a:cubicBezTo>
                  <a:cubicBezTo>
                    <a:pt x="7772" y="7239"/>
                    <a:pt x="7839" y="7206"/>
                    <a:pt x="7906" y="7139"/>
                  </a:cubicBezTo>
                  <a:lnTo>
                    <a:pt x="8039" y="7073"/>
                  </a:lnTo>
                  <a:lnTo>
                    <a:pt x="8072" y="7039"/>
                  </a:lnTo>
                  <a:cubicBezTo>
                    <a:pt x="8139" y="7006"/>
                    <a:pt x="8173" y="6973"/>
                    <a:pt x="8206" y="6906"/>
                  </a:cubicBezTo>
                  <a:lnTo>
                    <a:pt x="8273" y="6872"/>
                  </a:lnTo>
                  <a:lnTo>
                    <a:pt x="8306" y="6839"/>
                  </a:lnTo>
                  <a:cubicBezTo>
                    <a:pt x="9874" y="5238"/>
                    <a:pt x="10808" y="1235"/>
                    <a:pt x="927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671;p75">
              <a:extLst>
                <a:ext uri="{FF2B5EF4-FFF2-40B4-BE49-F238E27FC236}">
                  <a16:creationId xmlns:a16="http://schemas.microsoft.com/office/drawing/2014/main" id="{5ECFB3F0-DF09-7677-F946-C966EBE444D4}"/>
                </a:ext>
              </a:extLst>
            </p:cNvPr>
            <p:cNvSpPr/>
            <p:nvPr/>
          </p:nvSpPr>
          <p:spPr>
            <a:xfrm>
              <a:off x="4972050" y="3647000"/>
              <a:ext cx="247700" cy="130550"/>
            </a:xfrm>
            <a:custGeom>
              <a:avLst/>
              <a:gdLst/>
              <a:ahLst/>
              <a:cxnLst/>
              <a:rect l="l" t="t" r="r" b="b"/>
              <a:pathLst>
                <a:path w="9908" h="5222" extrusionOk="0">
                  <a:moveTo>
                    <a:pt x="4954" y="1"/>
                  </a:moveTo>
                  <a:cubicBezTo>
                    <a:pt x="3862" y="1"/>
                    <a:pt x="2769" y="259"/>
                    <a:pt x="1769" y="777"/>
                  </a:cubicBezTo>
                  <a:cubicBezTo>
                    <a:pt x="1" y="1777"/>
                    <a:pt x="1" y="3445"/>
                    <a:pt x="1769" y="4446"/>
                  </a:cubicBezTo>
                  <a:cubicBezTo>
                    <a:pt x="2769" y="4963"/>
                    <a:pt x="3862" y="5221"/>
                    <a:pt x="4954" y="5221"/>
                  </a:cubicBezTo>
                  <a:cubicBezTo>
                    <a:pt x="6047" y="5221"/>
                    <a:pt x="7139" y="4963"/>
                    <a:pt x="8140" y="4446"/>
                  </a:cubicBezTo>
                  <a:cubicBezTo>
                    <a:pt x="9908" y="3445"/>
                    <a:pt x="9908" y="1777"/>
                    <a:pt x="8140" y="777"/>
                  </a:cubicBezTo>
                  <a:cubicBezTo>
                    <a:pt x="7139" y="259"/>
                    <a:pt x="6047" y="1"/>
                    <a:pt x="49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672;p75">
              <a:extLst>
                <a:ext uri="{FF2B5EF4-FFF2-40B4-BE49-F238E27FC236}">
                  <a16:creationId xmlns:a16="http://schemas.microsoft.com/office/drawing/2014/main" id="{57F4C58B-9B0E-2328-8DA6-9E858BE079FC}"/>
                </a:ext>
              </a:extLst>
            </p:cNvPr>
            <p:cNvSpPr/>
            <p:nvPr/>
          </p:nvSpPr>
          <p:spPr>
            <a:xfrm>
              <a:off x="5020425" y="3672650"/>
              <a:ext cx="150975" cy="79250"/>
            </a:xfrm>
            <a:custGeom>
              <a:avLst/>
              <a:gdLst/>
              <a:ahLst/>
              <a:cxnLst/>
              <a:rect l="l" t="t" r="r" b="b"/>
              <a:pathLst>
                <a:path w="6039" h="3170" extrusionOk="0">
                  <a:moveTo>
                    <a:pt x="3019" y="1"/>
                  </a:moveTo>
                  <a:cubicBezTo>
                    <a:pt x="2352" y="1"/>
                    <a:pt x="1685" y="151"/>
                    <a:pt x="1068" y="451"/>
                  </a:cubicBezTo>
                  <a:cubicBezTo>
                    <a:pt x="0" y="1085"/>
                    <a:pt x="0" y="2086"/>
                    <a:pt x="1068" y="2719"/>
                  </a:cubicBezTo>
                  <a:cubicBezTo>
                    <a:pt x="1685" y="3020"/>
                    <a:pt x="2352" y="3170"/>
                    <a:pt x="3019" y="3170"/>
                  </a:cubicBezTo>
                  <a:cubicBezTo>
                    <a:pt x="3686" y="3170"/>
                    <a:pt x="4354" y="3020"/>
                    <a:pt x="4971" y="2719"/>
                  </a:cubicBezTo>
                  <a:cubicBezTo>
                    <a:pt x="6038" y="2086"/>
                    <a:pt x="6038" y="1085"/>
                    <a:pt x="4971" y="451"/>
                  </a:cubicBezTo>
                  <a:cubicBezTo>
                    <a:pt x="4354" y="151"/>
                    <a:pt x="3686" y="1"/>
                    <a:pt x="3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673;p75">
              <a:extLst>
                <a:ext uri="{FF2B5EF4-FFF2-40B4-BE49-F238E27FC236}">
                  <a16:creationId xmlns:a16="http://schemas.microsoft.com/office/drawing/2014/main" id="{2713D3FA-4C59-581D-0736-64EDC2556241}"/>
                </a:ext>
              </a:extLst>
            </p:cNvPr>
            <p:cNvSpPr/>
            <p:nvPr/>
          </p:nvSpPr>
          <p:spPr>
            <a:xfrm>
              <a:off x="5031275" y="3699350"/>
              <a:ext cx="129275" cy="52550"/>
            </a:xfrm>
            <a:custGeom>
              <a:avLst/>
              <a:gdLst/>
              <a:ahLst/>
              <a:cxnLst/>
              <a:rect l="l" t="t" r="r" b="b"/>
              <a:pathLst>
                <a:path w="5171" h="2102" extrusionOk="0">
                  <a:moveTo>
                    <a:pt x="2585" y="0"/>
                  </a:moveTo>
                  <a:cubicBezTo>
                    <a:pt x="1918" y="0"/>
                    <a:pt x="1251" y="150"/>
                    <a:pt x="634" y="450"/>
                  </a:cubicBezTo>
                  <a:cubicBezTo>
                    <a:pt x="367" y="584"/>
                    <a:pt x="167" y="817"/>
                    <a:pt x="0" y="1051"/>
                  </a:cubicBezTo>
                  <a:cubicBezTo>
                    <a:pt x="167" y="1284"/>
                    <a:pt x="367" y="1485"/>
                    <a:pt x="634" y="1651"/>
                  </a:cubicBezTo>
                  <a:cubicBezTo>
                    <a:pt x="1251" y="1952"/>
                    <a:pt x="1918" y="2102"/>
                    <a:pt x="2585" y="2102"/>
                  </a:cubicBezTo>
                  <a:cubicBezTo>
                    <a:pt x="3252" y="2102"/>
                    <a:pt x="3920" y="1952"/>
                    <a:pt x="4537" y="1651"/>
                  </a:cubicBezTo>
                  <a:cubicBezTo>
                    <a:pt x="4770" y="1485"/>
                    <a:pt x="5004" y="1284"/>
                    <a:pt x="5170" y="1051"/>
                  </a:cubicBezTo>
                  <a:cubicBezTo>
                    <a:pt x="5004" y="817"/>
                    <a:pt x="4770" y="584"/>
                    <a:pt x="4537" y="450"/>
                  </a:cubicBezTo>
                  <a:cubicBezTo>
                    <a:pt x="3920" y="150"/>
                    <a:pt x="3252" y="0"/>
                    <a:pt x="25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674;p75">
              <a:extLst>
                <a:ext uri="{FF2B5EF4-FFF2-40B4-BE49-F238E27FC236}">
                  <a16:creationId xmlns:a16="http://schemas.microsoft.com/office/drawing/2014/main" id="{9EF1934B-7C72-125B-233C-6AC24D8B22EA}"/>
                </a:ext>
              </a:extLst>
            </p:cNvPr>
            <p:cNvSpPr/>
            <p:nvPr/>
          </p:nvSpPr>
          <p:spPr>
            <a:xfrm>
              <a:off x="4977900" y="3518325"/>
              <a:ext cx="225175" cy="216475"/>
            </a:xfrm>
            <a:custGeom>
              <a:avLst/>
              <a:gdLst/>
              <a:ahLst/>
              <a:cxnLst/>
              <a:rect l="l" t="t" r="r" b="b"/>
              <a:pathLst>
                <a:path w="9007" h="8659" extrusionOk="0">
                  <a:moveTo>
                    <a:pt x="6203" y="0"/>
                  </a:moveTo>
                  <a:cubicBezTo>
                    <a:pt x="5850" y="0"/>
                    <a:pt x="5216" y="1317"/>
                    <a:pt x="4904" y="2254"/>
                  </a:cubicBezTo>
                  <a:cubicBezTo>
                    <a:pt x="4603" y="3288"/>
                    <a:pt x="4437" y="4122"/>
                    <a:pt x="4437" y="4122"/>
                  </a:cubicBezTo>
                  <a:cubicBezTo>
                    <a:pt x="4303" y="3322"/>
                    <a:pt x="4103" y="2554"/>
                    <a:pt x="3870" y="1787"/>
                  </a:cubicBezTo>
                  <a:cubicBezTo>
                    <a:pt x="3559" y="885"/>
                    <a:pt x="3273" y="555"/>
                    <a:pt x="3031" y="555"/>
                  </a:cubicBezTo>
                  <a:cubicBezTo>
                    <a:pt x="2986" y="555"/>
                    <a:pt x="2944" y="566"/>
                    <a:pt x="2902" y="586"/>
                  </a:cubicBezTo>
                  <a:cubicBezTo>
                    <a:pt x="2635" y="686"/>
                    <a:pt x="2469" y="1187"/>
                    <a:pt x="2369" y="2588"/>
                  </a:cubicBezTo>
                  <a:cubicBezTo>
                    <a:pt x="2369" y="3255"/>
                    <a:pt x="2369" y="3955"/>
                    <a:pt x="2435" y="4623"/>
                  </a:cubicBezTo>
                  <a:cubicBezTo>
                    <a:pt x="2435" y="4623"/>
                    <a:pt x="1902" y="4055"/>
                    <a:pt x="1334" y="3488"/>
                  </a:cubicBezTo>
                  <a:cubicBezTo>
                    <a:pt x="824" y="3003"/>
                    <a:pt x="547" y="2850"/>
                    <a:pt x="371" y="2850"/>
                  </a:cubicBezTo>
                  <a:cubicBezTo>
                    <a:pt x="317" y="2850"/>
                    <a:pt x="273" y="2865"/>
                    <a:pt x="234" y="2888"/>
                  </a:cubicBezTo>
                  <a:cubicBezTo>
                    <a:pt x="34" y="2988"/>
                    <a:pt x="0" y="3955"/>
                    <a:pt x="1001" y="5790"/>
                  </a:cubicBezTo>
                  <a:cubicBezTo>
                    <a:pt x="1468" y="6691"/>
                    <a:pt x="2135" y="7525"/>
                    <a:pt x="2869" y="8259"/>
                  </a:cubicBezTo>
                  <a:cubicBezTo>
                    <a:pt x="2869" y="8259"/>
                    <a:pt x="3492" y="8659"/>
                    <a:pt x="4599" y="8659"/>
                  </a:cubicBezTo>
                  <a:cubicBezTo>
                    <a:pt x="5152" y="8659"/>
                    <a:pt x="5827" y="8559"/>
                    <a:pt x="6605" y="8259"/>
                  </a:cubicBezTo>
                  <a:cubicBezTo>
                    <a:pt x="7205" y="7658"/>
                    <a:pt x="7739" y="6958"/>
                    <a:pt x="8173" y="6190"/>
                  </a:cubicBezTo>
                  <a:cubicBezTo>
                    <a:pt x="8873" y="4956"/>
                    <a:pt x="9007" y="3255"/>
                    <a:pt x="8640" y="3055"/>
                  </a:cubicBezTo>
                  <a:cubicBezTo>
                    <a:pt x="8619" y="3043"/>
                    <a:pt x="8595" y="3038"/>
                    <a:pt x="8567" y="3038"/>
                  </a:cubicBezTo>
                  <a:cubicBezTo>
                    <a:pt x="8108" y="3038"/>
                    <a:pt x="6772" y="4522"/>
                    <a:pt x="6772" y="4522"/>
                  </a:cubicBezTo>
                  <a:cubicBezTo>
                    <a:pt x="6905" y="3822"/>
                    <a:pt x="6972" y="3088"/>
                    <a:pt x="6938" y="2388"/>
                  </a:cubicBezTo>
                  <a:cubicBezTo>
                    <a:pt x="6872" y="1253"/>
                    <a:pt x="6605" y="219"/>
                    <a:pt x="6271" y="19"/>
                  </a:cubicBezTo>
                  <a:cubicBezTo>
                    <a:pt x="6250" y="7"/>
                    <a:pt x="6227" y="0"/>
                    <a:pt x="62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675;p75">
              <a:extLst>
                <a:ext uri="{FF2B5EF4-FFF2-40B4-BE49-F238E27FC236}">
                  <a16:creationId xmlns:a16="http://schemas.microsoft.com/office/drawing/2014/main" id="{A512BBF9-B77E-F88E-6C08-DBFDAE7B9986}"/>
                </a:ext>
              </a:extLst>
            </p:cNvPr>
            <p:cNvSpPr/>
            <p:nvPr/>
          </p:nvSpPr>
          <p:spPr>
            <a:xfrm>
              <a:off x="4977900" y="3518325"/>
              <a:ext cx="225175" cy="216475"/>
            </a:xfrm>
            <a:custGeom>
              <a:avLst/>
              <a:gdLst/>
              <a:ahLst/>
              <a:cxnLst/>
              <a:rect l="l" t="t" r="r" b="b"/>
              <a:pathLst>
                <a:path w="9007" h="8659" extrusionOk="0">
                  <a:moveTo>
                    <a:pt x="6203" y="0"/>
                  </a:moveTo>
                  <a:cubicBezTo>
                    <a:pt x="5850" y="0"/>
                    <a:pt x="5216" y="1317"/>
                    <a:pt x="4904" y="2254"/>
                  </a:cubicBezTo>
                  <a:cubicBezTo>
                    <a:pt x="4603" y="3288"/>
                    <a:pt x="4437" y="4122"/>
                    <a:pt x="4437" y="4122"/>
                  </a:cubicBezTo>
                  <a:cubicBezTo>
                    <a:pt x="4303" y="3322"/>
                    <a:pt x="4103" y="2554"/>
                    <a:pt x="3870" y="1787"/>
                  </a:cubicBezTo>
                  <a:cubicBezTo>
                    <a:pt x="3559" y="885"/>
                    <a:pt x="3273" y="555"/>
                    <a:pt x="3031" y="555"/>
                  </a:cubicBezTo>
                  <a:cubicBezTo>
                    <a:pt x="2986" y="555"/>
                    <a:pt x="2944" y="566"/>
                    <a:pt x="2902" y="586"/>
                  </a:cubicBezTo>
                  <a:cubicBezTo>
                    <a:pt x="2635" y="686"/>
                    <a:pt x="2469" y="1187"/>
                    <a:pt x="2369" y="2588"/>
                  </a:cubicBezTo>
                  <a:cubicBezTo>
                    <a:pt x="2369" y="3255"/>
                    <a:pt x="2369" y="3955"/>
                    <a:pt x="2435" y="4623"/>
                  </a:cubicBezTo>
                  <a:cubicBezTo>
                    <a:pt x="2435" y="4623"/>
                    <a:pt x="1902" y="4055"/>
                    <a:pt x="1334" y="3488"/>
                  </a:cubicBezTo>
                  <a:cubicBezTo>
                    <a:pt x="824" y="3003"/>
                    <a:pt x="547" y="2850"/>
                    <a:pt x="371" y="2850"/>
                  </a:cubicBezTo>
                  <a:cubicBezTo>
                    <a:pt x="317" y="2850"/>
                    <a:pt x="273" y="2865"/>
                    <a:pt x="234" y="2888"/>
                  </a:cubicBezTo>
                  <a:cubicBezTo>
                    <a:pt x="34" y="2988"/>
                    <a:pt x="0" y="3955"/>
                    <a:pt x="1001" y="5790"/>
                  </a:cubicBezTo>
                  <a:cubicBezTo>
                    <a:pt x="1468" y="6691"/>
                    <a:pt x="2135" y="7525"/>
                    <a:pt x="2869" y="8259"/>
                  </a:cubicBezTo>
                  <a:cubicBezTo>
                    <a:pt x="2869" y="8259"/>
                    <a:pt x="3492" y="8659"/>
                    <a:pt x="4599" y="8659"/>
                  </a:cubicBezTo>
                  <a:cubicBezTo>
                    <a:pt x="5152" y="8659"/>
                    <a:pt x="5827" y="8559"/>
                    <a:pt x="6605" y="8259"/>
                  </a:cubicBezTo>
                  <a:cubicBezTo>
                    <a:pt x="7205" y="7658"/>
                    <a:pt x="7739" y="6958"/>
                    <a:pt x="8173" y="6190"/>
                  </a:cubicBezTo>
                  <a:cubicBezTo>
                    <a:pt x="8873" y="4956"/>
                    <a:pt x="9007" y="3255"/>
                    <a:pt x="8640" y="3055"/>
                  </a:cubicBezTo>
                  <a:cubicBezTo>
                    <a:pt x="8619" y="3043"/>
                    <a:pt x="8595" y="3038"/>
                    <a:pt x="8567" y="3038"/>
                  </a:cubicBezTo>
                  <a:cubicBezTo>
                    <a:pt x="8108" y="3038"/>
                    <a:pt x="6772" y="4522"/>
                    <a:pt x="6772" y="4522"/>
                  </a:cubicBezTo>
                  <a:cubicBezTo>
                    <a:pt x="6905" y="3822"/>
                    <a:pt x="6972" y="3088"/>
                    <a:pt x="6938" y="2388"/>
                  </a:cubicBezTo>
                  <a:cubicBezTo>
                    <a:pt x="6872" y="1253"/>
                    <a:pt x="6605" y="219"/>
                    <a:pt x="6271" y="19"/>
                  </a:cubicBezTo>
                  <a:cubicBezTo>
                    <a:pt x="6250" y="7"/>
                    <a:pt x="6227" y="0"/>
                    <a:pt x="62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676;p75">
              <a:extLst>
                <a:ext uri="{FF2B5EF4-FFF2-40B4-BE49-F238E27FC236}">
                  <a16:creationId xmlns:a16="http://schemas.microsoft.com/office/drawing/2014/main" id="{79A2B227-7735-6624-26AA-17DCD8D0C3F7}"/>
                </a:ext>
              </a:extLst>
            </p:cNvPr>
            <p:cNvSpPr/>
            <p:nvPr/>
          </p:nvSpPr>
          <p:spPr>
            <a:xfrm>
              <a:off x="5120500" y="3547150"/>
              <a:ext cx="30875" cy="114275"/>
            </a:xfrm>
            <a:custGeom>
              <a:avLst/>
              <a:gdLst/>
              <a:ahLst/>
              <a:cxnLst/>
              <a:rect l="l" t="t" r="r" b="b"/>
              <a:pathLst>
                <a:path w="1235" h="4571" extrusionOk="0">
                  <a:moveTo>
                    <a:pt x="1034" y="0"/>
                  </a:moveTo>
                  <a:cubicBezTo>
                    <a:pt x="1001" y="1935"/>
                    <a:pt x="0" y="4570"/>
                    <a:pt x="0" y="4570"/>
                  </a:cubicBezTo>
                  <a:cubicBezTo>
                    <a:pt x="401" y="4237"/>
                    <a:pt x="767" y="3837"/>
                    <a:pt x="1034" y="3369"/>
                  </a:cubicBezTo>
                  <a:cubicBezTo>
                    <a:pt x="1168" y="2636"/>
                    <a:pt x="1234" y="1935"/>
                    <a:pt x="1201" y="1201"/>
                  </a:cubicBezTo>
                  <a:cubicBezTo>
                    <a:pt x="1168" y="801"/>
                    <a:pt x="1134" y="401"/>
                    <a:pt x="10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677;p75">
              <a:extLst>
                <a:ext uri="{FF2B5EF4-FFF2-40B4-BE49-F238E27FC236}">
                  <a16:creationId xmlns:a16="http://schemas.microsoft.com/office/drawing/2014/main" id="{B33A9359-FC27-F5B4-9FB2-411F97E86527}"/>
                </a:ext>
              </a:extLst>
            </p:cNvPr>
            <p:cNvSpPr/>
            <p:nvPr/>
          </p:nvSpPr>
          <p:spPr>
            <a:xfrm>
              <a:off x="5081300" y="3612200"/>
              <a:ext cx="117600" cy="122200"/>
            </a:xfrm>
            <a:custGeom>
              <a:avLst/>
              <a:gdLst/>
              <a:ahLst/>
              <a:cxnLst/>
              <a:rect l="l" t="t" r="r" b="b"/>
              <a:pathLst>
                <a:path w="4704" h="4888" extrusionOk="0">
                  <a:moveTo>
                    <a:pt x="4704" y="0"/>
                  </a:moveTo>
                  <a:lnTo>
                    <a:pt x="4704" y="0"/>
                  </a:lnTo>
                  <a:cubicBezTo>
                    <a:pt x="4537" y="934"/>
                    <a:pt x="3103" y="3269"/>
                    <a:pt x="2102" y="4003"/>
                  </a:cubicBezTo>
                  <a:cubicBezTo>
                    <a:pt x="1468" y="4437"/>
                    <a:pt x="734" y="4737"/>
                    <a:pt x="0" y="4870"/>
                  </a:cubicBezTo>
                  <a:cubicBezTo>
                    <a:pt x="141" y="4882"/>
                    <a:pt x="283" y="4887"/>
                    <a:pt x="426" y="4887"/>
                  </a:cubicBezTo>
                  <a:cubicBezTo>
                    <a:pt x="1125" y="4887"/>
                    <a:pt x="1831" y="4753"/>
                    <a:pt x="2469" y="4504"/>
                  </a:cubicBezTo>
                  <a:cubicBezTo>
                    <a:pt x="3069" y="3903"/>
                    <a:pt x="3603" y="3203"/>
                    <a:pt x="4037" y="2435"/>
                  </a:cubicBezTo>
                  <a:cubicBezTo>
                    <a:pt x="4437" y="1702"/>
                    <a:pt x="4670" y="868"/>
                    <a:pt x="47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678;p75">
              <a:extLst>
                <a:ext uri="{FF2B5EF4-FFF2-40B4-BE49-F238E27FC236}">
                  <a16:creationId xmlns:a16="http://schemas.microsoft.com/office/drawing/2014/main" id="{35E07D80-E059-9794-54B7-6CC72228853B}"/>
                </a:ext>
              </a:extLst>
            </p:cNvPr>
            <p:cNvSpPr/>
            <p:nvPr/>
          </p:nvSpPr>
          <p:spPr>
            <a:xfrm>
              <a:off x="3821225" y="2752400"/>
              <a:ext cx="659675" cy="827425"/>
            </a:xfrm>
            <a:custGeom>
              <a:avLst/>
              <a:gdLst/>
              <a:ahLst/>
              <a:cxnLst/>
              <a:rect l="l" t="t" r="r" b="b"/>
              <a:pathLst>
                <a:path w="26387" h="33097" extrusionOk="0">
                  <a:moveTo>
                    <a:pt x="4738" y="1"/>
                  </a:moveTo>
                  <a:cubicBezTo>
                    <a:pt x="334" y="601"/>
                    <a:pt x="1" y="3537"/>
                    <a:pt x="68" y="5672"/>
                  </a:cubicBezTo>
                  <a:cubicBezTo>
                    <a:pt x="268" y="9775"/>
                    <a:pt x="901" y="16946"/>
                    <a:pt x="1535" y="20416"/>
                  </a:cubicBezTo>
                  <a:cubicBezTo>
                    <a:pt x="1969" y="22817"/>
                    <a:pt x="2036" y="23284"/>
                    <a:pt x="3637" y="24152"/>
                  </a:cubicBezTo>
                  <a:cubicBezTo>
                    <a:pt x="5205" y="24986"/>
                    <a:pt x="14678" y="27988"/>
                    <a:pt x="15212" y="28455"/>
                  </a:cubicBezTo>
                  <a:cubicBezTo>
                    <a:pt x="15645" y="28822"/>
                    <a:pt x="16112" y="29522"/>
                    <a:pt x="16880" y="30156"/>
                  </a:cubicBezTo>
                  <a:cubicBezTo>
                    <a:pt x="17413" y="30556"/>
                    <a:pt x="18080" y="30756"/>
                    <a:pt x="18781" y="30790"/>
                  </a:cubicBezTo>
                  <a:cubicBezTo>
                    <a:pt x="19481" y="31457"/>
                    <a:pt x="20282" y="32057"/>
                    <a:pt x="21116" y="32558"/>
                  </a:cubicBezTo>
                  <a:cubicBezTo>
                    <a:pt x="21761" y="32911"/>
                    <a:pt x="22497" y="33096"/>
                    <a:pt x="23235" y="33096"/>
                  </a:cubicBezTo>
                  <a:cubicBezTo>
                    <a:pt x="23680" y="33096"/>
                    <a:pt x="24125" y="33029"/>
                    <a:pt x="24552" y="32891"/>
                  </a:cubicBezTo>
                  <a:cubicBezTo>
                    <a:pt x="26019" y="32458"/>
                    <a:pt x="26386" y="31790"/>
                    <a:pt x="25619" y="31223"/>
                  </a:cubicBezTo>
                  <a:cubicBezTo>
                    <a:pt x="24852" y="30623"/>
                    <a:pt x="21316" y="27087"/>
                    <a:pt x="20616" y="26453"/>
                  </a:cubicBezTo>
                  <a:cubicBezTo>
                    <a:pt x="19915" y="25819"/>
                    <a:pt x="18714" y="25419"/>
                    <a:pt x="17780" y="24919"/>
                  </a:cubicBezTo>
                  <a:cubicBezTo>
                    <a:pt x="16546" y="24318"/>
                    <a:pt x="15545" y="23885"/>
                    <a:pt x="14111" y="23284"/>
                  </a:cubicBezTo>
                  <a:cubicBezTo>
                    <a:pt x="11676" y="22284"/>
                    <a:pt x="8240" y="20582"/>
                    <a:pt x="6872" y="19882"/>
                  </a:cubicBezTo>
                  <a:cubicBezTo>
                    <a:pt x="6872" y="19882"/>
                    <a:pt x="6305" y="10308"/>
                    <a:pt x="6139" y="8240"/>
                  </a:cubicBezTo>
                  <a:cubicBezTo>
                    <a:pt x="7173" y="2903"/>
                    <a:pt x="5738" y="1035"/>
                    <a:pt x="473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24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380C0-8006-A949-A278-A7D1EB952A96}"/>
              </a:ext>
            </a:extLst>
          </p:cNvPr>
          <p:cNvSpPr/>
          <p:nvPr/>
        </p:nvSpPr>
        <p:spPr>
          <a:xfrm>
            <a:off x="1939711" y="273665"/>
            <a:ext cx="52645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Datan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ın model</a:t>
            </a:r>
            <a:r>
              <a:rPr lang="az-Latn-AZ" sz="32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üçün</a:t>
            </a:r>
            <a:r>
              <a:rPr lang="az-Latn-AZ" sz="3200" b="0" cap="none" spc="0" dirty="0">
                <a:ln w="0"/>
                <a:solidFill>
                  <a:schemeClr val="tx1"/>
                </a:solidFill>
              </a:rPr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</a:rPr>
              <a:t>hazırlanması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A69C4B-B2C6-9F02-D167-2FE4B217647C}"/>
              </a:ext>
            </a:extLst>
          </p:cNvPr>
          <p:cNvSpPr/>
          <p:nvPr/>
        </p:nvSpPr>
        <p:spPr>
          <a:xfrm>
            <a:off x="1444386" y="1260455"/>
            <a:ext cx="668003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Asılı olmayan dəyişənlər və hədəf dəyişənin müəyyənləşdirilməsi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az-Latn-AZ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Datadakı sinif balanssızlığının </a:t>
            </a: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həll edilməsi</a:t>
            </a:r>
            <a:endParaRPr lang="az-Latn-AZ" sz="200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Datanın train və test olaraq bölünməsi</a:t>
            </a:r>
            <a:endParaRPr lang="en-US" sz="12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39574-FF18-1E61-5A48-5FF28690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6" y="2547997"/>
            <a:ext cx="3512612" cy="187703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590DF-7356-81A6-8377-63DF09DE5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97" y="2571750"/>
            <a:ext cx="4800598" cy="187703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9F9805-CF18-025C-9450-BEF5400A3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598" y="1536572"/>
            <a:ext cx="7150895" cy="207035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Boru modeli</a:t>
            </a:r>
            <a:r>
              <a:rPr lang="az-Latn-AZ" dirty="0"/>
              <a:t> qurmaq üçün funksiyanın yaradılması</a:t>
            </a:r>
            <a:endParaRPr lang="en-US" dirty="0"/>
          </a:p>
          <a:p>
            <a:pPr algn="l"/>
            <a:r>
              <a:rPr lang="az-Latn-A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Boru modelindəki addımlar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z-Latn-AZ" dirty="0"/>
              <a:t>Model üçün vacib dəyişənlərin seçilməsi (SequentialFeatureSelector)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z-Latn-AZ" dirty="0"/>
              <a:t>Kateqorik dəyişənlərə OneHotEncoding</a:t>
            </a:r>
            <a:r>
              <a:rPr lang="en-US" dirty="0"/>
              <a:t>’in t</a:t>
            </a:r>
            <a:r>
              <a:rPr lang="az-Latn-AZ" dirty="0"/>
              <a:t>ətbiq olunması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az-Latn-AZ" dirty="0"/>
              <a:t>Numerik dəyişənlərin eyni şkalaya salınması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az-Latn-AZ" dirty="0"/>
          </a:p>
          <a:p>
            <a:pPr marL="139700" indent="0" algn="l"/>
            <a:r>
              <a:rPr lang="az-Latn-AZ" dirty="0"/>
              <a:t>Bayesian Optimization ilə optimal hiperparametrlərin tapılması</a:t>
            </a:r>
            <a:endParaRPr lang="en-US" dirty="0"/>
          </a:p>
          <a:p>
            <a:pPr marL="139700" indent="0" algn="l"/>
            <a:r>
              <a:rPr lang="en-US" dirty="0" err="1"/>
              <a:t>StratifiedKFold</a:t>
            </a:r>
            <a:r>
              <a:rPr lang="en-US" dirty="0"/>
              <a:t> il</a:t>
            </a:r>
            <a:r>
              <a:rPr lang="az-Latn-AZ" dirty="0"/>
              <a:t>ə validasiya</a:t>
            </a:r>
          </a:p>
          <a:p>
            <a:pPr marL="139700" indent="0" algn="l"/>
            <a:r>
              <a:rPr lang="az-Latn-AZ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68248-4001-3125-B9E5-36DDC7CE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57" y="134212"/>
            <a:ext cx="7533000" cy="572700"/>
          </a:xfrm>
        </p:spPr>
        <p:txBody>
          <a:bodyPr/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  <a:sym typeface="Arial"/>
              </a:rPr>
              <a:t>Boru modeli</a:t>
            </a:r>
            <a:r>
              <a:rPr lang="en-US" sz="32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və hiperparametrlərlə modelin optimallaşdırılması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584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68"/>
          <p:cNvSpPr txBox="1">
            <a:spLocks noGrp="1"/>
          </p:cNvSpPr>
          <p:nvPr>
            <p:ph type="title"/>
          </p:nvPr>
        </p:nvSpPr>
        <p:spPr>
          <a:xfrm>
            <a:off x="247106" y="212794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İstifadə</a:t>
            </a:r>
            <a:r>
              <a:rPr lang="az-Latn-AZ" sz="28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olunan</a:t>
            </a:r>
            <a:r>
              <a:rPr lang="az-Latn-AZ" sz="28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alqoritmlər və qiymətləndirmə meyarları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6BD3DE-BF2D-4D9D-5F1C-8B783B205FE9}"/>
              </a:ext>
            </a:extLst>
          </p:cNvPr>
          <p:cNvSpPr/>
          <p:nvPr/>
        </p:nvSpPr>
        <p:spPr>
          <a:xfrm>
            <a:off x="491125" y="2033141"/>
            <a:ext cx="4781915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Logist</a:t>
            </a:r>
            <a:r>
              <a:rPr lang="az-Latn-AZ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ik Reqresiya (Logistic Regression)</a:t>
            </a:r>
            <a:endParaRPr lang="en-US" sz="16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Təsadüfi Meşə (</a:t>
            </a: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Random Forest Classifier</a:t>
            </a: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)</a:t>
            </a:r>
            <a:endParaRPr lang="en-US" sz="160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Qərar ağacı (</a:t>
            </a:r>
            <a:r>
              <a:rPr lang="en-US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Decision Tree Classifier</a:t>
            </a:r>
            <a:r>
              <a:rPr lang="az-Latn-AZ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)</a:t>
            </a:r>
            <a:endParaRPr lang="en-US" sz="16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XGBoost alqoritması (</a:t>
            </a: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XGBoost Classifier</a:t>
            </a:r>
            <a:r>
              <a:rPr lang="az-Latn-AZ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)</a:t>
            </a:r>
            <a:endParaRPr lang="en-US" sz="16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1DF22-D0B9-1982-4FAA-4CB0F2277502}"/>
              </a:ext>
            </a:extLst>
          </p:cNvPr>
          <p:cNvSpPr/>
          <p:nvPr/>
        </p:nvSpPr>
        <p:spPr>
          <a:xfrm>
            <a:off x="5669867" y="1663809"/>
            <a:ext cx="2411238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Accuracy scor</a:t>
            </a: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f1 score, auc</a:t>
            </a:r>
            <a:endParaRPr lang="en-US" sz="1600" b="0" cap="none" spc="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R</a:t>
            </a: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OC curve</a:t>
            </a:r>
            <a:endParaRPr lang="en-US" sz="2400" dirty="0">
              <a:ln w="0"/>
              <a:solidFill>
                <a:schemeClr val="tx1"/>
              </a:solidFill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Classification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chemeClr val="tx1"/>
                </a:solidFill>
                <a:latin typeface="Libre Franklin" pitchFamily="2" charset="0"/>
              </a:rPr>
              <a:t>Confusion matrix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5" name="Google Shape;6025;p76"/>
          <p:cNvSpPr txBox="1">
            <a:spLocks noGrp="1"/>
          </p:cNvSpPr>
          <p:nvPr>
            <p:ph type="title"/>
          </p:nvPr>
        </p:nvSpPr>
        <p:spPr>
          <a:xfrm>
            <a:off x="540000" y="230683"/>
            <a:ext cx="8100000" cy="39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Modelin qiym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ə</a:t>
            </a: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tl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ə</a:t>
            </a: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ndirilm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ə</a:t>
            </a: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si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6BC264-2924-061E-83A1-176EC695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42" y="2922965"/>
            <a:ext cx="3239358" cy="2084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DAA3B-C152-4F09-FFEA-0AEAB00BB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2" y="3099680"/>
            <a:ext cx="3104438" cy="1907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F4DFED-85FB-343C-60E1-48BBA833E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540" y="838789"/>
            <a:ext cx="3239359" cy="2084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88F4E-5266-E5EF-B7D7-9FB28C592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02" y="838789"/>
            <a:ext cx="3149629" cy="20841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D4AAC3-767B-25A5-E3C9-84D7C199EC56}"/>
              </a:ext>
            </a:extLst>
          </p:cNvPr>
          <p:cNvSpPr txBox="1"/>
          <p:nvPr/>
        </p:nvSpPr>
        <p:spPr>
          <a:xfrm>
            <a:off x="1842949" y="2359968"/>
            <a:ext cx="10678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900" b="1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Forest Classifier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B780C7-7234-44BA-4FE8-79890C63CE60}"/>
              </a:ext>
            </a:extLst>
          </p:cNvPr>
          <p:cNvSpPr txBox="1"/>
          <p:nvPr/>
        </p:nvSpPr>
        <p:spPr>
          <a:xfrm>
            <a:off x="2500312" y="40780"/>
            <a:ext cx="4714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sym typeface="Be Vietnam"/>
              </a:rPr>
              <a:t>Modelin qiymətləndirilməsi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983EFE-0C24-6E2C-495B-FB5021F9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6" y="3016236"/>
            <a:ext cx="2771776" cy="19867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377CF6-94AF-DE7F-4898-2D1210781B1E}"/>
              </a:ext>
            </a:extLst>
          </p:cNvPr>
          <p:cNvSpPr txBox="1"/>
          <p:nvPr/>
        </p:nvSpPr>
        <p:spPr>
          <a:xfrm>
            <a:off x="1144886" y="2708459"/>
            <a:ext cx="1385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XGB Classifier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9F44D-A94B-F339-8055-649184CE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134" y="3016236"/>
            <a:ext cx="2851685" cy="19867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C80059-A56F-4430-B031-60FEEDBA8E74}"/>
              </a:ext>
            </a:extLst>
          </p:cNvPr>
          <p:cNvSpPr txBox="1"/>
          <p:nvPr/>
        </p:nvSpPr>
        <p:spPr>
          <a:xfrm>
            <a:off x="4211510" y="2708459"/>
            <a:ext cx="2135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Decision Tree Classifier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AD19D4-E45B-7937-938B-3FADBF88F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16" y="969728"/>
            <a:ext cx="2792829" cy="173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A0C7D1-D1FF-139F-7E5B-EFE8BFCA1A0A}"/>
              </a:ext>
            </a:extLst>
          </p:cNvPr>
          <p:cNvSpPr txBox="1"/>
          <p:nvPr/>
        </p:nvSpPr>
        <p:spPr>
          <a:xfrm>
            <a:off x="808672" y="540250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Random Forest Classifier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1A1D880-8AF5-9507-86BE-412E6844B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135" y="950120"/>
            <a:ext cx="2792829" cy="17457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729413-7C00-395C-FAFC-93EF634E0216}"/>
              </a:ext>
            </a:extLst>
          </p:cNvPr>
          <p:cNvSpPr txBox="1"/>
          <p:nvPr/>
        </p:nvSpPr>
        <p:spPr>
          <a:xfrm>
            <a:off x="4211510" y="540250"/>
            <a:ext cx="1906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Logistic Regression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BEC46E1-78B8-F7F0-6A49-983AFC6B3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720" y="636234"/>
            <a:ext cx="2258255" cy="9906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9463AB-48A2-2AEC-0254-E60BD9788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222" y="1760709"/>
            <a:ext cx="2298900" cy="10059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0A4494-59AF-6D8B-D53A-24C498EF8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866" y="2900425"/>
            <a:ext cx="2265253" cy="9297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DE6CA6-0A2D-8812-F494-50503B07C7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222" y="4014063"/>
            <a:ext cx="2339543" cy="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7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CE9BA-EB43-62C0-69B4-617F4530836B}"/>
              </a:ext>
            </a:extLst>
          </p:cNvPr>
          <p:cNvSpPr txBox="1"/>
          <p:nvPr/>
        </p:nvSpPr>
        <p:spPr>
          <a:xfrm>
            <a:off x="1478756" y="106553"/>
            <a:ext cx="65418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az-Latn-AZ" sz="2400" b="1" i="0" u="none" strike="noStrike" kern="0" cap="none" spc="0" normalizeH="0" baseline="0" noProof="0" dirty="0">
                <a:ln w="0"/>
                <a:solidFill>
                  <a:srgbClr val="FFC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Arial"/>
              </a:rPr>
              <a:t>Modelin</a:t>
            </a:r>
            <a:r>
              <a:rPr kumimoji="0" lang="az-Latn-AZ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"/>
                <a:sym typeface="Be Vietnam"/>
              </a:rPr>
              <a:t> </a:t>
            </a:r>
            <a:r>
              <a:rPr kumimoji="0" lang="az-Latn-AZ" sz="2400" b="1" i="0" u="none" strike="noStrike" kern="0" cap="none" spc="0" normalizeH="0" baseline="0" noProof="0" dirty="0">
                <a:ln w="0"/>
                <a:solidFill>
                  <a:srgbClr val="FFC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Be Vietnam"/>
              </a:rPr>
              <a:t>SHAP</a:t>
            </a:r>
            <a:r>
              <a:rPr kumimoji="0" lang="az-Latn-AZ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"/>
                <a:sym typeface="Be Vietnam"/>
              </a:rPr>
              <a:t> </a:t>
            </a:r>
            <a:r>
              <a:rPr kumimoji="0" lang="az-Latn-AZ" sz="2400" b="1" i="0" u="none" strike="noStrike" kern="0" cap="none" spc="0" normalizeH="0" baseline="0" noProof="0" dirty="0">
                <a:ln w="0"/>
                <a:solidFill>
                  <a:srgbClr val="FFC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Be Vietnam"/>
              </a:rPr>
              <a:t>dəyərlərlə</a:t>
            </a:r>
            <a:r>
              <a:rPr kumimoji="0" lang="az-Latn-AZ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 Vietnam"/>
                <a:sym typeface="Be Vietnam"/>
              </a:rPr>
              <a:t> </a:t>
            </a:r>
            <a:r>
              <a:rPr kumimoji="0" lang="az-Latn-AZ" sz="2400" b="1" i="0" u="none" strike="noStrike" kern="0" cap="none" spc="0" normalizeH="0" baseline="0" noProof="0" dirty="0">
                <a:ln w="0"/>
                <a:solidFill>
                  <a:srgbClr val="FFC000"/>
                </a:solidFill>
                <a:effectLst/>
                <a:uLnTx/>
                <a:uFillTx/>
                <a:latin typeface="Libre Franklin" pitchFamily="2" charset="0"/>
                <a:cs typeface="Arial"/>
                <a:sym typeface="Be Vietnam"/>
              </a:rPr>
              <a:t>izah olunması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29661-5F6C-0FBE-549D-57951E1A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25" y="872727"/>
            <a:ext cx="4271963" cy="4034448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29A7E-FF47-FE47-23E2-2A044880F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014" y="872727"/>
            <a:ext cx="4367648" cy="4034448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38BA-C89C-0928-4A33-9D8CCE8E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1483931"/>
            <a:ext cx="4155305" cy="1131285"/>
          </a:xfrm>
        </p:spPr>
        <p:txBody>
          <a:bodyPr/>
          <a:lstStyle/>
          <a:p>
            <a:pPr algn="ctr"/>
            <a:r>
              <a:rPr lang="az-Latn-AZ" sz="3600" dirty="0">
                <a:latin typeface="Libre Franklin" pitchFamily="2" charset="0"/>
              </a:rPr>
              <a:t>Modelin canlıya alınması</a:t>
            </a:r>
            <a:endParaRPr lang="en-US" sz="3600" dirty="0">
              <a:latin typeface="Libre Franklin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06BA1-8915-B1C4-3125-35D06359C49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AE0211F-C2BA-05E6-EE14-B2DB2DC6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102397" y="2446625"/>
            <a:ext cx="4617008" cy="5962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App</a:t>
            </a:r>
            <a:endParaRPr lang="az-Latn-AZ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az-Latn-AZ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codes</a:t>
            </a:r>
            <a:endParaRPr lang="az-Latn-AZ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C5D61-5800-33A0-ED4D-81E08D183B31}"/>
              </a:ext>
            </a:extLst>
          </p:cNvPr>
          <p:cNvSpPr/>
          <p:nvPr/>
        </p:nvSpPr>
        <p:spPr>
          <a:xfrm>
            <a:off x="4572000" y="1405182"/>
            <a:ext cx="4155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Libre Franklin" pitchFamily="2" charset="0"/>
              </a:rPr>
              <a:t>Streamlit Community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76012-8BB2-088A-B22B-4A61E14E4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325" y="4107660"/>
            <a:ext cx="2926080" cy="8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64"/>
          <p:cNvSpPr txBox="1">
            <a:spLocks noGrp="1"/>
          </p:cNvSpPr>
          <p:nvPr>
            <p:ph type="title"/>
          </p:nvPr>
        </p:nvSpPr>
        <p:spPr>
          <a:xfrm>
            <a:off x="490208" y="2219498"/>
            <a:ext cx="4413866" cy="1424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Diqqətinizə</a:t>
            </a:r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 </a:t>
            </a:r>
            <a:r>
              <a:rPr lang="az-Latn-AZ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görə</a:t>
            </a:r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 </a:t>
            </a:r>
            <a:r>
              <a:rPr lang="az-Latn-AZ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təşəkkürlər</a:t>
            </a:r>
            <a:r>
              <a:rPr lang="en-GB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ibre Franklin" pitchFamily="2" charset="0"/>
              </a:rPr>
              <a:t>!</a:t>
            </a:r>
            <a:endParaRPr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ibre Franklin" pitchFamily="2" charset="0"/>
            </a:endParaRPr>
          </a:p>
        </p:txBody>
      </p:sp>
      <p:grpSp>
        <p:nvGrpSpPr>
          <p:cNvPr id="2423" name="Google Shape;2423;p64"/>
          <p:cNvGrpSpPr/>
          <p:nvPr/>
        </p:nvGrpSpPr>
        <p:grpSpPr>
          <a:xfrm>
            <a:off x="4879014" y="1460851"/>
            <a:ext cx="2887531" cy="2949380"/>
            <a:chOff x="4879014" y="1460851"/>
            <a:chExt cx="2887531" cy="2949380"/>
          </a:xfrm>
        </p:grpSpPr>
        <p:sp>
          <p:nvSpPr>
            <p:cNvPr id="2424" name="Google Shape;2424;p64"/>
            <p:cNvSpPr/>
            <p:nvPr/>
          </p:nvSpPr>
          <p:spPr>
            <a:xfrm>
              <a:off x="4928228" y="2932098"/>
              <a:ext cx="2838316" cy="1478133"/>
            </a:xfrm>
            <a:custGeom>
              <a:avLst/>
              <a:gdLst/>
              <a:ahLst/>
              <a:cxnLst/>
              <a:rect l="l" t="t" r="r" b="b"/>
              <a:pathLst>
                <a:path w="184666" h="96170" extrusionOk="0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4"/>
            <p:cNvSpPr/>
            <p:nvPr/>
          </p:nvSpPr>
          <p:spPr>
            <a:xfrm>
              <a:off x="5656259" y="3625009"/>
              <a:ext cx="1115647" cy="604886"/>
            </a:xfrm>
            <a:custGeom>
              <a:avLst/>
              <a:gdLst/>
              <a:ahLst/>
              <a:cxnLst/>
              <a:rect l="l" t="t" r="r" b="b"/>
              <a:pathLst>
                <a:path w="72586" h="39355" extrusionOk="0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4"/>
            <p:cNvSpPr/>
            <p:nvPr/>
          </p:nvSpPr>
          <p:spPr>
            <a:xfrm>
              <a:off x="6987747" y="3466329"/>
              <a:ext cx="694724" cy="401464"/>
            </a:xfrm>
            <a:custGeom>
              <a:avLst/>
              <a:gdLst/>
              <a:ahLst/>
              <a:cxnLst/>
              <a:rect l="l" t="t" r="r" b="b"/>
              <a:pathLst>
                <a:path w="45200" h="26120" extrusionOk="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4"/>
            <p:cNvSpPr/>
            <p:nvPr/>
          </p:nvSpPr>
          <p:spPr>
            <a:xfrm>
              <a:off x="5130236" y="3114233"/>
              <a:ext cx="1575533" cy="907368"/>
            </a:xfrm>
            <a:custGeom>
              <a:avLst/>
              <a:gdLst/>
              <a:ahLst/>
              <a:cxnLst/>
              <a:rect l="l" t="t" r="r" b="b"/>
              <a:pathLst>
                <a:path w="102507" h="59035" extrusionOk="0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4"/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4"/>
            <p:cNvSpPr/>
            <p:nvPr/>
          </p:nvSpPr>
          <p:spPr>
            <a:xfrm>
              <a:off x="4886391" y="3305005"/>
              <a:ext cx="315116" cy="416665"/>
            </a:xfrm>
            <a:custGeom>
              <a:avLst/>
              <a:gdLst/>
              <a:ahLst/>
              <a:cxnLst/>
              <a:rect l="l" t="t" r="r" b="b"/>
              <a:pathLst>
                <a:path w="20502" h="27109" extrusionOk="0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4"/>
            <p:cNvSpPr/>
            <p:nvPr/>
          </p:nvSpPr>
          <p:spPr>
            <a:xfrm>
              <a:off x="4967007" y="3333916"/>
              <a:ext cx="215026" cy="313410"/>
            </a:xfrm>
            <a:custGeom>
              <a:avLst/>
              <a:gdLst/>
              <a:ahLst/>
              <a:cxnLst/>
              <a:rect l="l" t="t" r="r" b="b"/>
              <a:pathLst>
                <a:path w="13990" h="20391" extrusionOk="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4"/>
            <p:cNvSpPr/>
            <p:nvPr/>
          </p:nvSpPr>
          <p:spPr>
            <a:xfrm>
              <a:off x="4879014" y="3525042"/>
              <a:ext cx="413253" cy="442210"/>
            </a:xfrm>
            <a:custGeom>
              <a:avLst/>
              <a:gdLst/>
              <a:ahLst/>
              <a:cxnLst/>
              <a:rect l="l" t="t" r="r" b="b"/>
              <a:pathLst>
                <a:path w="26887" h="28771" extrusionOk="0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4"/>
            <p:cNvSpPr/>
            <p:nvPr/>
          </p:nvSpPr>
          <p:spPr>
            <a:xfrm>
              <a:off x="4980517" y="3708068"/>
              <a:ext cx="163629" cy="29772"/>
            </a:xfrm>
            <a:custGeom>
              <a:avLst/>
              <a:gdLst/>
              <a:ahLst/>
              <a:cxnLst/>
              <a:rect l="l" t="t" r="r" b="b"/>
              <a:pathLst>
                <a:path w="10646" h="1937" extrusionOk="0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4"/>
            <p:cNvSpPr/>
            <p:nvPr/>
          </p:nvSpPr>
          <p:spPr>
            <a:xfrm>
              <a:off x="4953866" y="3565081"/>
              <a:ext cx="251238" cy="340138"/>
            </a:xfrm>
            <a:custGeom>
              <a:avLst/>
              <a:gdLst/>
              <a:ahLst/>
              <a:cxnLst/>
              <a:rect l="l" t="t" r="r" b="b"/>
              <a:pathLst>
                <a:path w="16346" h="22130" extrusionOk="0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>
              <a:off x="6199727" y="2603150"/>
              <a:ext cx="480405" cy="791924"/>
            </a:xfrm>
            <a:custGeom>
              <a:avLst/>
              <a:gdLst/>
              <a:ahLst/>
              <a:cxnLst/>
              <a:rect l="l" t="t" r="r" b="b"/>
              <a:pathLst>
                <a:path w="31256" h="51524" extrusionOk="0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238690" y="2625283"/>
              <a:ext cx="451709" cy="772696"/>
            </a:xfrm>
            <a:custGeom>
              <a:avLst/>
              <a:gdLst/>
              <a:ahLst/>
              <a:cxnLst/>
              <a:rect l="l" t="t" r="r" b="b"/>
              <a:pathLst>
                <a:path w="29389" h="50273" extrusionOk="0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>
              <a:off x="6209472" y="2602827"/>
              <a:ext cx="470660" cy="274416"/>
            </a:xfrm>
            <a:custGeom>
              <a:avLst/>
              <a:gdLst/>
              <a:ahLst/>
              <a:cxnLst/>
              <a:rect l="l" t="t" r="r" b="b"/>
              <a:pathLst>
                <a:path w="30622" h="17854" extrusionOk="0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468886" y="2857662"/>
              <a:ext cx="101027" cy="275938"/>
            </a:xfrm>
            <a:custGeom>
              <a:avLst/>
              <a:gdLst/>
              <a:ahLst/>
              <a:cxnLst/>
              <a:rect l="l" t="t" r="r" b="b"/>
              <a:pathLst>
                <a:path w="6573" h="17953" extrusionOk="0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4"/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4"/>
            <p:cNvSpPr/>
            <p:nvPr/>
          </p:nvSpPr>
          <p:spPr>
            <a:xfrm>
              <a:off x="6440698" y="3039243"/>
              <a:ext cx="46663" cy="125127"/>
            </a:xfrm>
            <a:custGeom>
              <a:avLst/>
              <a:gdLst/>
              <a:ahLst/>
              <a:cxnLst/>
              <a:rect l="l" t="t" r="r" b="b"/>
              <a:pathLst>
                <a:path w="3036" h="8141" extrusionOk="0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4"/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4"/>
            <p:cNvSpPr/>
            <p:nvPr/>
          </p:nvSpPr>
          <p:spPr>
            <a:xfrm>
              <a:off x="6374561" y="3031051"/>
              <a:ext cx="82045" cy="142034"/>
            </a:xfrm>
            <a:custGeom>
              <a:avLst/>
              <a:gdLst/>
              <a:ahLst/>
              <a:cxnLst/>
              <a:rect l="l" t="t" r="r" b="b"/>
              <a:pathLst>
                <a:path w="5338" h="9241" extrusionOk="0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4"/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6373008" y="2878780"/>
              <a:ext cx="86149" cy="224064"/>
            </a:xfrm>
            <a:custGeom>
              <a:avLst/>
              <a:gdLst/>
              <a:ahLst/>
              <a:cxnLst/>
              <a:rect l="l" t="t" r="r" b="b"/>
              <a:pathLst>
                <a:path w="5605" h="14578" extrusionOk="0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6529905" y="2891598"/>
              <a:ext cx="62556" cy="38456"/>
            </a:xfrm>
            <a:custGeom>
              <a:avLst/>
              <a:gdLst/>
              <a:ahLst/>
              <a:cxnLst/>
              <a:rect l="l" t="t" r="r" b="b"/>
              <a:pathLst>
                <a:path w="4070" h="2502" extrusionOk="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6339686" y="2991565"/>
              <a:ext cx="62049" cy="38471"/>
            </a:xfrm>
            <a:custGeom>
              <a:avLst/>
              <a:gdLst/>
              <a:ahLst/>
              <a:cxnLst/>
              <a:rect l="l" t="t" r="r" b="b"/>
              <a:pathLst>
                <a:path w="4037" h="2503" extrusionOk="0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4"/>
            <p:cNvSpPr/>
            <p:nvPr/>
          </p:nvSpPr>
          <p:spPr>
            <a:xfrm>
              <a:off x="6521191" y="2926073"/>
              <a:ext cx="7193" cy="11036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6398646" y="2986631"/>
              <a:ext cx="7193" cy="11420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6460694" y="3135828"/>
              <a:ext cx="6671" cy="11420"/>
            </a:xfrm>
            <a:custGeom>
              <a:avLst/>
              <a:gdLst/>
              <a:ahLst/>
              <a:cxnLst/>
              <a:rect l="l" t="t" r="r" b="b"/>
              <a:pathLst>
                <a:path w="434" h="743" extrusionOk="0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6605265" y="2864424"/>
              <a:ext cx="13357" cy="26667"/>
            </a:xfrm>
            <a:custGeom>
              <a:avLst/>
              <a:gdLst/>
              <a:ahLst/>
              <a:cxnLst/>
              <a:rect l="l" t="t" r="r" b="b"/>
              <a:pathLst>
                <a:path w="869" h="1735" extrusionOk="0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6620143" y="2855694"/>
              <a:ext cx="12834" cy="29249"/>
            </a:xfrm>
            <a:custGeom>
              <a:avLst/>
              <a:gdLst/>
              <a:ahLst/>
              <a:cxnLst/>
              <a:rect l="l" t="t" r="r" b="b"/>
              <a:pathLst>
                <a:path w="835" h="1903" extrusionOk="0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6634498" y="2844428"/>
              <a:ext cx="16922" cy="32815"/>
            </a:xfrm>
            <a:custGeom>
              <a:avLst/>
              <a:gdLst/>
              <a:ahLst/>
              <a:cxnLst/>
              <a:rect l="l" t="t" r="r" b="b"/>
              <a:pathLst>
                <a:path w="1101" h="2135" extrusionOk="0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4"/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4"/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6277653" y="3037706"/>
              <a:ext cx="12834" cy="29756"/>
            </a:xfrm>
            <a:custGeom>
              <a:avLst/>
              <a:gdLst/>
              <a:ahLst/>
              <a:cxnLst/>
              <a:rect l="l" t="t" r="r" b="b"/>
              <a:pathLst>
                <a:path w="835" h="1936" extrusionOk="0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4"/>
            <p:cNvSpPr/>
            <p:nvPr/>
          </p:nvSpPr>
          <p:spPr>
            <a:xfrm>
              <a:off x="6292516" y="3030528"/>
              <a:ext cx="12834" cy="28219"/>
            </a:xfrm>
            <a:custGeom>
              <a:avLst/>
              <a:gdLst/>
              <a:ahLst/>
              <a:cxnLst/>
              <a:rect l="l" t="t" r="r" b="b"/>
              <a:pathLst>
                <a:path w="835" h="1836" extrusionOk="0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4"/>
            <p:cNvSpPr/>
            <p:nvPr/>
          </p:nvSpPr>
          <p:spPr>
            <a:xfrm>
              <a:off x="6307901" y="30182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6351475" y="3139993"/>
              <a:ext cx="55393" cy="82306"/>
            </a:xfrm>
            <a:custGeom>
              <a:avLst/>
              <a:gdLst/>
              <a:ahLst/>
              <a:cxnLst/>
              <a:rect l="l" t="t" r="r" b="b"/>
              <a:pathLst>
                <a:path w="3604" h="5355" extrusionOk="0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6403272" y="3118122"/>
              <a:ext cx="7700" cy="11451"/>
            </a:xfrm>
            <a:custGeom>
              <a:avLst/>
              <a:gdLst/>
              <a:ahLst/>
              <a:cxnLst/>
              <a:rect l="l" t="t" r="r" b="b"/>
              <a:pathLst>
                <a:path w="501" h="745" extrusionOk="0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6281250" y="3223821"/>
              <a:ext cx="13341" cy="29756"/>
            </a:xfrm>
            <a:custGeom>
              <a:avLst/>
              <a:gdLst/>
              <a:ahLst/>
              <a:cxnLst/>
              <a:rect l="l" t="t" r="r" b="b"/>
              <a:pathLst>
                <a:path w="868" h="1936" extrusionOk="0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6297142" y="3216643"/>
              <a:ext cx="12834" cy="27912"/>
            </a:xfrm>
            <a:custGeom>
              <a:avLst/>
              <a:gdLst/>
              <a:ahLst/>
              <a:cxnLst/>
              <a:rect l="l" t="t" r="r" b="b"/>
              <a:pathLst>
                <a:path w="835" h="1816" extrusionOk="0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6312005" y="3204332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6586805" y="3086413"/>
              <a:ext cx="8223" cy="26682"/>
            </a:xfrm>
            <a:custGeom>
              <a:avLst/>
              <a:gdLst/>
              <a:ahLst/>
              <a:cxnLst/>
              <a:rect l="l" t="t" r="r" b="b"/>
              <a:pathLst>
                <a:path w="535" h="1736" extrusionOk="0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4"/>
            <p:cNvSpPr/>
            <p:nvPr/>
          </p:nvSpPr>
          <p:spPr>
            <a:xfrm>
              <a:off x="6598087" y="3079758"/>
              <a:ext cx="12834" cy="27697"/>
            </a:xfrm>
            <a:custGeom>
              <a:avLst/>
              <a:gdLst/>
              <a:ahLst/>
              <a:cxnLst/>
              <a:rect l="l" t="t" r="r" b="b"/>
              <a:pathLst>
                <a:path w="835" h="1802" extrusionOk="0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4"/>
            <p:cNvSpPr/>
            <p:nvPr/>
          </p:nvSpPr>
          <p:spPr>
            <a:xfrm>
              <a:off x="6613472" y="3066939"/>
              <a:ext cx="16938" cy="32830"/>
            </a:xfrm>
            <a:custGeom>
              <a:avLst/>
              <a:gdLst/>
              <a:ahLst/>
              <a:cxnLst/>
              <a:rect l="l" t="t" r="r" b="b"/>
              <a:pathLst>
                <a:path w="1102" h="2136" extrusionOk="0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4"/>
            <p:cNvSpPr/>
            <p:nvPr/>
          </p:nvSpPr>
          <p:spPr>
            <a:xfrm>
              <a:off x="6463246" y="3145127"/>
              <a:ext cx="60004" cy="43328"/>
            </a:xfrm>
            <a:custGeom>
              <a:avLst/>
              <a:gdLst/>
              <a:ahLst/>
              <a:cxnLst/>
              <a:rect l="l" t="t" r="r" b="b"/>
              <a:pathLst>
                <a:path w="3904" h="2819" extrusionOk="0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4"/>
            <p:cNvSpPr/>
            <p:nvPr/>
          </p:nvSpPr>
          <p:spPr>
            <a:xfrm>
              <a:off x="6526831" y="3144358"/>
              <a:ext cx="7700" cy="7193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4"/>
            <p:cNvSpPr/>
            <p:nvPr/>
          </p:nvSpPr>
          <p:spPr>
            <a:xfrm>
              <a:off x="6538098" y="3137995"/>
              <a:ext cx="7670" cy="7393"/>
            </a:xfrm>
            <a:custGeom>
              <a:avLst/>
              <a:gdLst/>
              <a:ahLst/>
              <a:cxnLst/>
              <a:rect l="l" t="t" r="r" b="b"/>
              <a:pathLst>
                <a:path w="499" h="481" extrusionOk="0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4"/>
            <p:cNvSpPr/>
            <p:nvPr/>
          </p:nvSpPr>
          <p:spPr>
            <a:xfrm>
              <a:off x="6549379" y="3131340"/>
              <a:ext cx="7685" cy="7393"/>
            </a:xfrm>
            <a:custGeom>
              <a:avLst/>
              <a:gdLst/>
              <a:ahLst/>
              <a:cxnLst/>
              <a:rect l="l" t="t" r="r" b="b"/>
              <a:pathLst>
                <a:path w="500" h="481" extrusionOk="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4"/>
            <p:cNvSpPr/>
            <p:nvPr/>
          </p:nvSpPr>
          <p:spPr>
            <a:xfrm>
              <a:off x="6560661" y="3124869"/>
              <a:ext cx="7716" cy="7193"/>
            </a:xfrm>
            <a:custGeom>
              <a:avLst/>
              <a:gdLst/>
              <a:ahLst/>
              <a:cxnLst/>
              <a:rect l="l" t="t" r="r" b="b"/>
              <a:pathLst>
                <a:path w="502" h="468" extrusionOk="0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4"/>
            <p:cNvSpPr/>
            <p:nvPr/>
          </p:nvSpPr>
          <p:spPr>
            <a:xfrm>
              <a:off x="6263805" y="3054536"/>
              <a:ext cx="73853" cy="50429"/>
            </a:xfrm>
            <a:custGeom>
              <a:avLst/>
              <a:gdLst/>
              <a:ahLst/>
              <a:cxnLst/>
              <a:rect l="l" t="t" r="r" b="b"/>
              <a:pathLst>
                <a:path w="4805" h="3281" extrusionOk="0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4"/>
            <p:cNvSpPr/>
            <p:nvPr/>
          </p:nvSpPr>
          <p:spPr>
            <a:xfrm>
              <a:off x="6268431" y="3241896"/>
              <a:ext cx="73330" cy="50214"/>
            </a:xfrm>
            <a:custGeom>
              <a:avLst/>
              <a:gdLst/>
              <a:ahLst/>
              <a:cxnLst/>
              <a:rect l="l" t="t" r="r" b="b"/>
              <a:pathLst>
                <a:path w="4771" h="3267" extrusionOk="0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4"/>
            <p:cNvSpPr/>
            <p:nvPr/>
          </p:nvSpPr>
          <p:spPr>
            <a:xfrm>
              <a:off x="6571435" y="3102736"/>
              <a:ext cx="73837" cy="50152"/>
            </a:xfrm>
            <a:custGeom>
              <a:avLst/>
              <a:gdLst/>
              <a:ahLst/>
              <a:cxnLst/>
              <a:rect l="l" t="t" r="r" b="b"/>
              <a:pathLst>
                <a:path w="4804" h="3263" extrusionOk="0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4"/>
            <p:cNvSpPr/>
            <p:nvPr/>
          </p:nvSpPr>
          <p:spPr>
            <a:xfrm>
              <a:off x="6590909" y="2881762"/>
              <a:ext cx="73853" cy="50214"/>
            </a:xfrm>
            <a:custGeom>
              <a:avLst/>
              <a:gdLst/>
              <a:ahLst/>
              <a:cxnLst/>
              <a:rect l="l" t="t" r="r" b="b"/>
              <a:pathLst>
                <a:path w="4805" h="3267" extrusionOk="0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4"/>
            <p:cNvSpPr/>
            <p:nvPr/>
          </p:nvSpPr>
          <p:spPr>
            <a:xfrm>
              <a:off x="6366860" y="2744354"/>
              <a:ext cx="182027" cy="123360"/>
            </a:xfrm>
            <a:custGeom>
              <a:avLst/>
              <a:gdLst/>
              <a:ahLst/>
              <a:cxnLst/>
              <a:rect l="l" t="t" r="r" b="b"/>
              <a:pathLst>
                <a:path w="11843" h="8026" extrusionOk="0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4"/>
            <p:cNvSpPr/>
            <p:nvPr/>
          </p:nvSpPr>
          <p:spPr>
            <a:xfrm>
              <a:off x="5184062" y="2931791"/>
              <a:ext cx="927487" cy="1049817"/>
            </a:xfrm>
            <a:custGeom>
              <a:avLst/>
              <a:gdLst/>
              <a:ahLst/>
              <a:cxnLst/>
              <a:rect l="l" t="t" r="r" b="b"/>
              <a:pathLst>
                <a:path w="60344" h="68303" extrusionOk="0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4"/>
            <p:cNvSpPr/>
            <p:nvPr/>
          </p:nvSpPr>
          <p:spPr>
            <a:xfrm>
              <a:off x="5223025" y="2953770"/>
              <a:ext cx="898269" cy="1030220"/>
            </a:xfrm>
            <a:custGeom>
              <a:avLst/>
              <a:gdLst/>
              <a:ahLst/>
              <a:cxnLst/>
              <a:rect l="l" t="t" r="r" b="b"/>
              <a:pathLst>
                <a:path w="58443" h="67028" extrusionOk="0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4"/>
            <p:cNvSpPr/>
            <p:nvPr/>
          </p:nvSpPr>
          <p:spPr>
            <a:xfrm>
              <a:off x="5193299" y="2931791"/>
              <a:ext cx="918250" cy="531479"/>
            </a:xfrm>
            <a:custGeom>
              <a:avLst/>
              <a:gdLst/>
              <a:ahLst/>
              <a:cxnLst/>
              <a:rect l="l" t="t" r="r" b="b"/>
              <a:pathLst>
                <a:path w="59743" h="34579" extrusionOk="0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4"/>
            <p:cNvSpPr/>
            <p:nvPr/>
          </p:nvSpPr>
          <p:spPr>
            <a:xfrm>
              <a:off x="5352225" y="3056995"/>
              <a:ext cx="709080" cy="410886"/>
            </a:xfrm>
            <a:custGeom>
              <a:avLst/>
              <a:gdLst/>
              <a:ahLst/>
              <a:cxnLst/>
              <a:rect l="l" t="t" r="r" b="b"/>
              <a:pathLst>
                <a:path w="46134" h="26733" extrusionOk="0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4"/>
            <p:cNvSpPr/>
            <p:nvPr/>
          </p:nvSpPr>
          <p:spPr>
            <a:xfrm>
              <a:off x="5351718" y="3134414"/>
              <a:ext cx="709587" cy="410886"/>
            </a:xfrm>
            <a:custGeom>
              <a:avLst/>
              <a:gdLst/>
              <a:ahLst/>
              <a:cxnLst/>
              <a:rect l="l" t="t" r="r" b="b"/>
              <a:pathLst>
                <a:path w="46167" h="26733" extrusionOk="0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4"/>
            <p:cNvSpPr/>
            <p:nvPr/>
          </p:nvSpPr>
          <p:spPr>
            <a:xfrm>
              <a:off x="5352225" y="3211709"/>
              <a:ext cx="709740" cy="411009"/>
            </a:xfrm>
            <a:custGeom>
              <a:avLst/>
              <a:gdLst/>
              <a:ahLst/>
              <a:cxnLst/>
              <a:rect l="l" t="t" r="r" b="b"/>
              <a:pathLst>
                <a:path w="46177" h="26741" extrusionOk="0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4"/>
            <p:cNvSpPr/>
            <p:nvPr/>
          </p:nvSpPr>
          <p:spPr>
            <a:xfrm>
              <a:off x="5351718" y="3289620"/>
              <a:ext cx="709587" cy="411025"/>
            </a:xfrm>
            <a:custGeom>
              <a:avLst/>
              <a:gdLst/>
              <a:ahLst/>
              <a:cxnLst/>
              <a:rect l="l" t="t" r="r" b="b"/>
              <a:pathLst>
                <a:path w="46167" h="26742" extrusionOk="0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4"/>
            <p:cNvSpPr/>
            <p:nvPr/>
          </p:nvSpPr>
          <p:spPr>
            <a:xfrm>
              <a:off x="5352225" y="3366824"/>
              <a:ext cx="709080" cy="410733"/>
            </a:xfrm>
            <a:custGeom>
              <a:avLst/>
              <a:gdLst/>
              <a:ahLst/>
              <a:cxnLst/>
              <a:rect l="l" t="t" r="r" b="b"/>
              <a:pathLst>
                <a:path w="46134" h="26723" extrusionOk="0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4"/>
            <p:cNvSpPr/>
            <p:nvPr/>
          </p:nvSpPr>
          <p:spPr>
            <a:xfrm>
              <a:off x="5379922" y="3643653"/>
              <a:ext cx="33845" cy="114937"/>
            </a:xfrm>
            <a:custGeom>
              <a:avLst/>
              <a:gdLst/>
              <a:ahLst/>
              <a:cxnLst/>
              <a:rect l="l" t="t" r="r" b="b"/>
              <a:pathLst>
                <a:path w="2202" h="7478" extrusionOk="0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4"/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4"/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4"/>
            <p:cNvSpPr/>
            <p:nvPr/>
          </p:nvSpPr>
          <p:spPr>
            <a:xfrm>
              <a:off x="5476814" y="3571137"/>
              <a:ext cx="33338" cy="131567"/>
            </a:xfrm>
            <a:custGeom>
              <a:avLst/>
              <a:gdLst/>
              <a:ahLst/>
              <a:cxnLst/>
              <a:rect l="l" t="t" r="r" b="b"/>
              <a:pathLst>
                <a:path w="2169" h="8560" extrusionOk="0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4"/>
            <p:cNvSpPr/>
            <p:nvPr/>
          </p:nvSpPr>
          <p:spPr>
            <a:xfrm>
              <a:off x="5428630" y="3532912"/>
              <a:ext cx="33338" cy="197474"/>
            </a:xfrm>
            <a:custGeom>
              <a:avLst/>
              <a:gdLst/>
              <a:ahLst/>
              <a:cxnLst/>
              <a:rect l="l" t="t" r="r" b="b"/>
              <a:pathLst>
                <a:path w="2169" h="12848" extrusionOk="0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4"/>
            <p:cNvSpPr/>
            <p:nvPr/>
          </p:nvSpPr>
          <p:spPr>
            <a:xfrm>
              <a:off x="5553203" y="3492181"/>
              <a:ext cx="33860" cy="166426"/>
            </a:xfrm>
            <a:custGeom>
              <a:avLst/>
              <a:gdLst/>
              <a:ahLst/>
              <a:cxnLst/>
              <a:rect l="l" t="t" r="r" b="b"/>
              <a:pathLst>
                <a:path w="2203" h="10828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4"/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4"/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4"/>
            <p:cNvSpPr/>
            <p:nvPr/>
          </p:nvSpPr>
          <p:spPr>
            <a:xfrm>
              <a:off x="5650111" y="3311199"/>
              <a:ext cx="33338" cy="291523"/>
            </a:xfrm>
            <a:custGeom>
              <a:avLst/>
              <a:gdLst/>
              <a:ahLst/>
              <a:cxnLst/>
              <a:rect l="l" t="t" r="r" b="b"/>
              <a:pathLst>
                <a:path w="2169" h="18967" extrusionOk="0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4"/>
            <p:cNvSpPr/>
            <p:nvPr/>
          </p:nvSpPr>
          <p:spPr>
            <a:xfrm>
              <a:off x="5601404" y="3445011"/>
              <a:ext cx="33860" cy="185916"/>
            </a:xfrm>
            <a:custGeom>
              <a:avLst/>
              <a:gdLst/>
              <a:ahLst/>
              <a:cxnLst/>
              <a:rect l="l" t="t" r="r" b="b"/>
              <a:pathLst>
                <a:path w="2203" h="12096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4"/>
            <p:cNvSpPr/>
            <p:nvPr/>
          </p:nvSpPr>
          <p:spPr>
            <a:xfrm>
              <a:off x="5726500" y="3511901"/>
              <a:ext cx="33338" cy="46725"/>
            </a:xfrm>
            <a:custGeom>
              <a:avLst/>
              <a:gdLst/>
              <a:ahLst/>
              <a:cxnLst/>
              <a:rect l="l" t="t" r="r" b="b"/>
              <a:pathLst>
                <a:path w="2169" h="3040" extrusionOk="0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4"/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4"/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4"/>
            <p:cNvSpPr/>
            <p:nvPr/>
          </p:nvSpPr>
          <p:spPr>
            <a:xfrm>
              <a:off x="5822885" y="3336222"/>
              <a:ext cx="33860" cy="166519"/>
            </a:xfrm>
            <a:custGeom>
              <a:avLst/>
              <a:gdLst/>
              <a:ahLst/>
              <a:cxnLst/>
              <a:rect l="l" t="t" r="r" b="b"/>
              <a:pathLst>
                <a:path w="2203" h="10834" extrusionOk="0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4"/>
            <p:cNvSpPr/>
            <p:nvPr/>
          </p:nvSpPr>
          <p:spPr>
            <a:xfrm>
              <a:off x="5774700" y="3317870"/>
              <a:ext cx="33338" cy="212567"/>
            </a:xfrm>
            <a:custGeom>
              <a:avLst/>
              <a:gdLst/>
              <a:ahLst/>
              <a:cxnLst/>
              <a:rect l="l" t="t" r="r" b="b"/>
              <a:pathLst>
                <a:path w="2169" h="13830" extrusionOk="0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4"/>
            <p:cNvSpPr/>
            <p:nvPr/>
          </p:nvSpPr>
          <p:spPr>
            <a:xfrm>
              <a:off x="5899274" y="3344014"/>
              <a:ext cx="33860" cy="115152"/>
            </a:xfrm>
            <a:custGeom>
              <a:avLst/>
              <a:gdLst/>
              <a:ahLst/>
              <a:cxnLst/>
              <a:rect l="l" t="t" r="r" b="b"/>
              <a:pathLst>
                <a:path w="2203" h="7492" extrusionOk="0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4"/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4"/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4"/>
            <p:cNvSpPr/>
            <p:nvPr/>
          </p:nvSpPr>
          <p:spPr>
            <a:xfrm>
              <a:off x="5996182" y="3271207"/>
              <a:ext cx="33860" cy="131567"/>
            </a:xfrm>
            <a:custGeom>
              <a:avLst/>
              <a:gdLst/>
              <a:ahLst/>
              <a:cxnLst/>
              <a:rect l="l" t="t" r="r" b="b"/>
              <a:pathLst>
                <a:path w="2203" h="8560" extrusionOk="0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4"/>
            <p:cNvSpPr/>
            <p:nvPr/>
          </p:nvSpPr>
          <p:spPr>
            <a:xfrm>
              <a:off x="5947982" y="3184566"/>
              <a:ext cx="33353" cy="245889"/>
            </a:xfrm>
            <a:custGeom>
              <a:avLst/>
              <a:gdLst/>
              <a:ahLst/>
              <a:cxnLst/>
              <a:rect l="l" t="t" r="r" b="b"/>
              <a:pathLst>
                <a:path w="2170" h="15998" extrusionOk="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4"/>
            <p:cNvSpPr/>
            <p:nvPr/>
          </p:nvSpPr>
          <p:spPr>
            <a:xfrm>
              <a:off x="5265077" y="3776142"/>
              <a:ext cx="67167" cy="46771"/>
            </a:xfrm>
            <a:custGeom>
              <a:avLst/>
              <a:gdLst/>
              <a:ahLst/>
              <a:cxnLst/>
              <a:rect l="l" t="t" r="r" b="b"/>
              <a:pathLst>
                <a:path w="4370" h="3043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4"/>
            <p:cNvSpPr/>
            <p:nvPr/>
          </p:nvSpPr>
          <p:spPr>
            <a:xfrm>
              <a:off x="5265077" y="3628605"/>
              <a:ext cx="67167" cy="46786"/>
            </a:xfrm>
            <a:custGeom>
              <a:avLst/>
              <a:gdLst/>
              <a:ahLst/>
              <a:cxnLst/>
              <a:rect l="l" t="t" r="r" b="b"/>
              <a:pathLst>
                <a:path w="4370" h="3044" extrusionOk="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4"/>
            <p:cNvSpPr/>
            <p:nvPr/>
          </p:nvSpPr>
          <p:spPr>
            <a:xfrm>
              <a:off x="5265077" y="3481853"/>
              <a:ext cx="67167" cy="46740"/>
            </a:xfrm>
            <a:custGeom>
              <a:avLst/>
              <a:gdLst/>
              <a:ahLst/>
              <a:cxnLst/>
              <a:rect l="l" t="t" r="r" b="b"/>
              <a:pathLst>
                <a:path w="4370" h="3041" extrusionOk="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4"/>
            <p:cNvSpPr/>
            <p:nvPr/>
          </p:nvSpPr>
          <p:spPr>
            <a:xfrm>
              <a:off x="5410170" y="374242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4"/>
            <p:cNvSpPr/>
            <p:nvPr/>
          </p:nvSpPr>
          <p:spPr>
            <a:xfrm>
              <a:off x="5357866" y="3818886"/>
              <a:ext cx="26175" cy="40592"/>
            </a:xfrm>
            <a:custGeom>
              <a:avLst/>
              <a:gdLst/>
              <a:ahLst/>
              <a:cxnLst/>
              <a:rect l="l" t="t" r="r" b="b"/>
              <a:pathLst>
                <a:path w="1703" h="2641" extrusionOk="0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4"/>
            <p:cNvSpPr/>
            <p:nvPr/>
          </p:nvSpPr>
          <p:spPr>
            <a:xfrm>
              <a:off x="5670108" y="3592593"/>
              <a:ext cx="122038" cy="78402"/>
            </a:xfrm>
            <a:custGeom>
              <a:avLst/>
              <a:gdLst/>
              <a:ahLst/>
              <a:cxnLst/>
              <a:rect l="l" t="t" r="r" b="b"/>
              <a:pathLst>
                <a:path w="7940" h="5101" extrusionOk="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4"/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4"/>
            <p:cNvSpPr/>
            <p:nvPr/>
          </p:nvSpPr>
          <p:spPr>
            <a:xfrm>
              <a:off x="5617803" y="3668767"/>
              <a:ext cx="26175" cy="40269"/>
            </a:xfrm>
            <a:custGeom>
              <a:avLst/>
              <a:gdLst/>
              <a:ahLst/>
              <a:cxnLst/>
              <a:rect l="l" t="t" r="r" b="b"/>
              <a:pathLst>
                <a:path w="1703" h="2620" extrusionOk="0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4"/>
            <p:cNvSpPr/>
            <p:nvPr/>
          </p:nvSpPr>
          <p:spPr>
            <a:xfrm>
              <a:off x="5930045" y="3442490"/>
              <a:ext cx="122038" cy="78448"/>
            </a:xfrm>
            <a:custGeom>
              <a:avLst/>
              <a:gdLst/>
              <a:ahLst/>
              <a:cxnLst/>
              <a:rect l="l" t="t" r="r" b="b"/>
              <a:pathLst>
                <a:path w="7940" h="5104" extrusionOk="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4"/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4"/>
            <p:cNvSpPr/>
            <p:nvPr/>
          </p:nvSpPr>
          <p:spPr>
            <a:xfrm>
              <a:off x="5877741" y="3519048"/>
              <a:ext cx="26175" cy="40177"/>
            </a:xfrm>
            <a:custGeom>
              <a:avLst/>
              <a:gdLst/>
              <a:ahLst/>
              <a:cxnLst/>
              <a:rect l="l" t="t" r="r" b="b"/>
              <a:pathLst>
                <a:path w="1703" h="2614" extrusionOk="0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4"/>
            <p:cNvSpPr/>
            <p:nvPr/>
          </p:nvSpPr>
          <p:spPr>
            <a:xfrm>
              <a:off x="5184062" y="1460851"/>
              <a:ext cx="1496070" cy="1859370"/>
            </a:xfrm>
            <a:custGeom>
              <a:avLst/>
              <a:gdLst/>
              <a:ahLst/>
              <a:cxnLst/>
              <a:rect l="l" t="t" r="r" b="b"/>
              <a:pathLst>
                <a:path w="97337" h="120974" extrusionOk="0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4"/>
            <p:cNvSpPr/>
            <p:nvPr/>
          </p:nvSpPr>
          <p:spPr>
            <a:xfrm>
              <a:off x="5223025" y="1482830"/>
              <a:ext cx="1467374" cy="1840081"/>
            </a:xfrm>
            <a:custGeom>
              <a:avLst/>
              <a:gdLst/>
              <a:ahLst/>
              <a:cxnLst/>
              <a:rect l="l" t="t" r="r" b="b"/>
              <a:pathLst>
                <a:path w="95470" h="119719" extrusionOk="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4"/>
            <p:cNvSpPr/>
            <p:nvPr/>
          </p:nvSpPr>
          <p:spPr>
            <a:xfrm>
              <a:off x="5193299" y="1460851"/>
              <a:ext cx="1486832" cy="860121"/>
            </a:xfrm>
            <a:custGeom>
              <a:avLst/>
              <a:gdLst/>
              <a:ahLst/>
              <a:cxnLst/>
              <a:rect l="l" t="t" r="r" b="b"/>
              <a:pathLst>
                <a:path w="96736" h="55961" extrusionOk="0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4"/>
            <p:cNvSpPr/>
            <p:nvPr/>
          </p:nvSpPr>
          <p:spPr>
            <a:xfrm>
              <a:off x="5327618" y="2430022"/>
              <a:ext cx="1258572" cy="728184"/>
            </a:xfrm>
            <a:custGeom>
              <a:avLst/>
              <a:gdLst/>
              <a:ahLst/>
              <a:cxnLst/>
              <a:rect l="l" t="t" r="r" b="b"/>
              <a:pathLst>
                <a:path w="81885" h="47377" extrusionOk="0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4"/>
            <p:cNvSpPr/>
            <p:nvPr/>
          </p:nvSpPr>
          <p:spPr>
            <a:xfrm>
              <a:off x="5328648" y="3137180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4"/>
            <p:cNvSpPr/>
            <p:nvPr/>
          </p:nvSpPr>
          <p:spPr>
            <a:xfrm>
              <a:off x="5537311" y="3016172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4"/>
            <p:cNvSpPr/>
            <p:nvPr/>
          </p:nvSpPr>
          <p:spPr>
            <a:xfrm>
              <a:off x="5745467" y="2895687"/>
              <a:ext cx="6179" cy="36427"/>
            </a:xfrm>
            <a:custGeom>
              <a:avLst/>
              <a:gdLst/>
              <a:ahLst/>
              <a:cxnLst/>
              <a:rect l="l" t="t" r="r" b="b"/>
              <a:pathLst>
                <a:path w="402" h="2370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4"/>
            <p:cNvSpPr/>
            <p:nvPr/>
          </p:nvSpPr>
          <p:spPr>
            <a:xfrm>
              <a:off x="5953623" y="2774310"/>
              <a:ext cx="6686" cy="36796"/>
            </a:xfrm>
            <a:custGeom>
              <a:avLst/>
              <a:gdLst/>
              <a:ahLst/>
              <a:cxnLst/>
              <a:rect l="l" t="t" r="r" b="b"/>
              <a:pathLst>
                <a:path w="435" h="2394" extrusionOk="0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4"/>
            <p:cNvSpPr/>
            <p:nvPr/>
          </p:nvSpPr>
          <p:spPr>
            <a:xfrm>
              <a:off x="6161779" y="2653702"/>
              <a:ext cx="6686" cy="36412"/>
            </a:xfrm>
            <a:custGeom>
              <a:avLst/>
              <a:gdLst/>
              <a:ahLst/>
              <a:cxnLst/>
              <a:rect l="l" t="t" r="r" b="b"/>
              <a:pathLst>
                <a:path w="435" h="2369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4"/>
            <p:cNvSpPr/>
            <p:nvPr/>
          </p:nvSpPr>
          <p:spPr>
            <a:xfrm>
              <a:off x="6369934" y="2532694"/>
              <a:ext cx="6686" cy="36934"/>
            </a:xfrm>
            <a:custGeom>
              <a:avLst/>
              <a:gdLst/>
              <a:ahLst/>
              <a:cxnLst/>
              <a:rect l="l" t="t" r="r" b="b"/>
              <a:pathLst>
                <a:path w="435" h="2403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4"/>
            <p:cNvSpPr/>
            <p:nvPr/>
          </p:nvSpPr>
          <p:spPr>
            <a:xfrm>
              <a:off x="6578613" y="2412224"/>
              <a:ext cx="6163" cy="36412"/>
            </a:xfrm>
            <a:custGeom>
              <a:avLst/>
              <a:gdLst/>
              <a:ahLst/>
              <a:cxnLst/>
              <a:rect l="l" t="t" r="r" b="b"/>
              <a:pathLst>
                <a:path w="401" h="2369" extrusionOk="0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4"/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4"/>
            <p:cNvSpPr/>
            <p:nvPr/>
          </p:nvSpPr>
          <p:spPr>
            <a:xfrm>
              <a:off x="5331722" y="1651885"/>
              <a:ext cx="1249981" cy="1442751"/>
            </a:xfrm>
            <a:custGeom>
              <a:avLst/>
              <a:gdLst/>
              <a:ahLst/>
              <a:cxnLst/>
              <a:rect l="l" t="t" r="r" b="b"/>
              <a:pathLst>
                <a:path w="81326" h="93868" extrusionOk="0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4"/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4"/>
            <p:cNvSpPr/>
            <p:nvPr/>
          </p:nvSpPr>
          <p:spPr>
            <a:xfrm>
              <a:off x="5331722" y="1787740"/>
              <a:ext cx="1249981" cy="1306896"/>
            </a:xfrm>
            <a:custGeom>
              <a:avLst/>
              <a:gdLst/>
              <a:ahLst/>
              <a:cxnLst/>
              <a:rect l="l" t="t" r="r" b="b"/>
              <a:pathLst>
                <a:path w="81326" h="85029" extrusionOk="0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4"/>
            <p:cNvSpPr/>
            <p:nvPr/>
          </p:nvSpPr>
          <p:spPr>
            <a:xfrm>
              <a:off x="5328648" y="2908383"/>
              <a:ext cx="98967" cy="99090"/>
            </a:xfrm>
            <a:custGeom>
              <a:avLst/>
              <a:gdLst/>
              <a:ahLst/>
              <a:cxnLst/>
              <a:rect l="l" t="t" r="r" b="b"/>
              <a:pathLst>
                <a:path w="6439" h="6447" extrusionOk="0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4"/>
            <p:cNvSpPr/>
            <p:nvPr/>
          </p:nvSpPr>
          <p:spPr>
            <a:xfrm>
              <a:off x="5442463" y="2745968"/>
              <a:ext cx="91790" cy="141020"/>
            </a:xfrm>
            <a:custGeom>
              <a:avLst/>
              <a:gdLst/>
              <a:ahLst/>
              <a:cxnLst/>
              <a:rect l="l" t="t" r="r" b="b"/>
              <a:pathLst>
                <a:path w="5972" h="9175" extrusionOk="0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4"/>
            <p:cNvSpPr/>
            <p:nvPr/>
          </p:nvSpPr>
          <p:spPr>
            <a:xfrm>
              <a:off x="5545826" y="2733564"/>
              <a:ext cx="91989" cy="30386"/>
            </a:xfrm>
            <a:custGeom>
              <a:avLst/>
              <a:gdLst/>
              <a:ahLst/>
              <a:cxnLst/>
              <a:rect l="l" t="t" r="r" b="b"/>
              <a:pathLst>
                <a:path w="5985" h="1977" extrusionOk="0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4"/>
            <p:cNvSpPr/>
            <p:nvPr/>
          </p:nvSpPr>
          <p:spPr>
            <a:xfrm>
              <a:off x="5652155" y="2654086"/>
              <a:ext cx="88208" cy="99598"/>
            </a:xfrm>
            <a:custGeom>
              <a:avLst/>
              <a:gdLst/>
              <a:ahLst/>
              <a:cxnLst/>
              <a:rect l="l" t="t" r="r" b="b"/>
              <a:pathLst>
                <a:path w="5739" h="6480" extrusionOk="0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4"/>
            <p:cNvSpPr/>
            <p:nvPr/>
          </p:nvSpPr>
          <p:spPr>
            <a:xfrm>
              <a:off x="5755211" y="2505320"/>
              <a:ext cx="90760" cy="126864"/>
            </a:xfrm>
            <a:custGeom>
              <a:avLst/>
              <a:gdLst/>
              <a:ahLst/>
              <a:cxnLst/>
              <a:rect l="l" t="t" r="r" b="b"/>
              <a:pathLst>
                <a:path w="5905" h="8254" extrusionOk="0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4"/>
            <p:cNvSpPr/>
            <p:nvPr/>
          </p:nvSpPr>
          <p:spPr>
            <a:xfrm>
              <a:off x="5861848" y="2410994"/>
              <a:ext cx="85642" cy="74560"/>
            </a:xfrm>
            <a:custGeom>
              <a:avLst/>
              <a:gdLst/>
              <a:ahLst/>
              <a:cxnLst/>
              <a:rect l="l" t="t" r="r" b="b"/>
              <a:pathLst>
                <a:path w="5572" h="4851" extrusionOk="0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4"/>
            <p:cNvSpPr/>
            <p:nvPr/>
          </p:nvSpPr>
          <p:spPr>
            <a:xfrm>
              <a:off x="5964397" y="2293198"/>
              <a:ext cx="89607" cy="100059"/>
            </a:xfrm>
            <a:custGeom>
              <a:avLst/>
              <a:gdLst/>
              <a:ahLst/>
              <a:cxnLst/>
              <a:rect l="l" t="t" r="r" b="b"/>
              <a:pathLst>
                <a:path w="5830" h="6510" extrusionOk="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4"/>
            <p:cNvSpPr/>
            <p:nvPr/>
          </p:nvSpPr>
          <p:spPr>
            <a:xfrm>
              <a:off x="6066423" y="2285052"/>
              <a:ext cx="93327" cy="55916"/>
            </a:xfrm>
            <a:custGeom>
              <a:avLst/>
              <a:gdLst/>
              <a:ahLst/>
              <a:cxnLst/>
              <a:rect l="l" t="t" r="r" b="b"/>
              <a:pathLst>
                <a:path w="6072" h="3638" extrusionOk="0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4"/>
            <p:cNvSpPr/>
            <p:nvPr/>
          </p:nvSpPr>
          <p:spPr>
            <a:xfrm>
              <a:off x="6174090" y="2260522"/>
              <a:ext cx="86902" cy="74806"/>
            </a:xfrm>
            <a:custGeom>
              <a:avLst/>
              <a:gdLst/>
              <a:ahLst/>
              <a:cxnLst/>
              <a:rect l="l" t="t" r="r" b="b"/>
              <a:pathLst>
                <a:path w="5654" h="4867" extrusionOk="0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4"/>
            <p:cNvSpPr/>
            <p:nvPr/>
          </p:nvSpPr>
          <p:spPr>
            <a:xfrm>
              <a:off x="6273549" y="2056208"/>
              <a:ext cx="95386" cy="183748"/>
            </a:xfrm>
            <a:custGeom>
              <a:avLst/>
              <a:gdLst/>
              <a:ahLst/>
              <a:cxnLst/>
              <a:rect l="l" t="t" r="r" b="b"/>
              <a:pathLst>
                <a:path w="6206" h="11955" extrusionOk="0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4"/>
            <p:cNvSpPr/>
            <p:nvPr/>
          </p:nvSpPr>
          <p:spPr>
            <a:xfrm>
              <a:off x="6381739" y="1986997"/>
              <a:ext cx="86149" cy="51474"/>
            </a:xfrm>
            <a:custGeom>
              <a:avLst/>
              <a:gdLst/>
              <a:ahLst/>
              <a:cxnLst/>
              <a:rect l="l" t="t" r="r" b="b"/>
              <a:pathLst>
                <a:path w="5605" h="3349" extrusionOk="0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4"/>
            <p:cNvSpPr/>
            <p:nvPr/>
          </p:nvSpPr>
          <p:spPr>
            <a:xfrm>
              <a:off x="6481705" y="1786127"/>
              <a:ext cx="95755" cy="183134"/>
            </a:xfrm>
            <a:custGeom>
              <a:avLst/>
              <a:gdLst/>
              <a:ahLst/>
              <a:cxnLst/>
              <a:rect l="l" t="t" r="r" b="b"/>
              <a:pathLst>
                <a:path w="6230" h="11915" extrusionOk="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4"/>
            <p:cNvSpPr/>
            <p:nvPr/>
          </p:nvSpPr>
          <p:spPr>
            <a:xfrm>
              <a:off x="5419392" y="287896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4"/>
            <p:cNvSpPr/>
            <p:nvPr/>
          </p:nvSpPr>
          <p:spPr>
            <a:xfrm>
              <a:off x="5523478" y="2713368"/>
              <a:ext cx="34460" cy="40838"/>
            </a:xfrm>
            <a:custGeom>
              <a:avLst/>
              <a:gdLst/>
              <a:ahLst/>
              <a:cxnLst/>
              <a:rect l="l" t="t" r="r" b="b"/>
              <a:pathLst>
                <a:path w="2242" h="2657" extrusionOk="0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4"/>
            <p:cNvSpPr/>
            <p:nvPr/>
          </p:nvSpPr>
          <p:spPr>
            <a:xfrm>
              <a:off x="5627548" y="2743309"/>
              <a:ext cx="34091" cy="40623"/>
            </a:xfrm>
            <a:custGeom>
              <a:avLst/>
              <a:gdLst/>
              <a:ahLst/>
              <a:cxnLst/>
              <a:rect l="l" t="t" r="r" b="b"/>
              <a:pathLst>
                <a:path w="2218" h="2643" extrusionOk="0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4"/>
            <p:cNvSpPr/>
            <p:nvPr/>
          </p:nvSpPr>
          <p:spPr>
            <a:xfrm>
              <a:off x="5732141" y="2623638"/>
              <a:ext cx="33583" cy="40331"/>
            </a:xfrm>
            <a:custGeom>
              <a:avLst/>
              <a:gdLst/>
              <a:ahLst/>
              <a:cxnLst/>
              <a:rect l="l" t="t" r="r" b="b"/>
              <a:pathLst>
                <a:path w="2185" h="2624" extrusionOk="0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4"/>
            <p:cNvSpPr/>
            <p:nvPr/>
          </p:nvSpPr>
          <p:spPr>
            <a:xfrm>
              <a:off x="5836227" y="2472904"/>
              <a:ext cx="33952" cy="40331"/>
            </a:xfrm>
            <a:custGeom>
              <a:avLst/>
              <a:gdLst/>
              <a:ahLst/>
              <a:cxnLst/>
              <a:rect l="l" t="t" r="r" b="b"/>
              <a:pathLst>
                <a:path w="2209" h="2624" extrusionOk="0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4"/>
            <p:cNvSpPr/>
            <p:nvPr/>
          </p:nvSpPr>
          <p:spPr>
            <a:xfrm>
              <a:off x="5940297" y="2382667"/>
              <a:ext cx="33952" cy="40838"/>
            </a:xfrm>
            <a:custGeom>
              <a:avLst/>
              <a:gdLst/>
              <a:ahLst/>
              <a:cxnLst/>
              <a:rect l="l" t="t" r="r" b="b"/>
              <a:pathLst>
                <a:path w="2209" h="2657" extrusionOk="0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4"/>
            <p:cNvSpPr/>
            <p:nvPr/>
          </p:nvSpPr>
          <p:spPr>
            <a:xfrm>
              <a:off x="6148453" y="2323108"/>
              <a:ext cx="33937" cy="39901"/>
            </a:xfrm>
            <a:custGeom>
              <a:avLst/>
              <a:gdLst/>
              <a:ahLst/>
              <a:cxnLst/>
              <a:rect l="l" t="t" r="r" b="b"/>
              <a:pathLst>
                <a:path w="2208" h="2596" extrusionOk="0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4"/>
            <p:cNvSpPr/>
            <p:nvPr/>
          </p:nvSpPr>
          <p:spPr>
            <a:xfrm>
              <a:off x="6252538" y="2232656"/>
              <a:ext cx="33937" cy="40116"/>
            </a:xfrm>
            <a:custGeom>
              <a:avLst/>
              <a:gdLst/>
              <a:ahLst/>
              <a:cxnLst/>
              <a:rect l="l" t="t" r="r" b="b"/>
              <a:pathLst>
                <a:path w="2208" h="2610" extrusionOk="0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4"/>
            <p:cNvSpPr/>
            <p:nvPr/>
          </p:nvSpPr>
          <p:spPr>
            <a:xfrm>
              <a:off x="6460694" y="1962344"/>
              <a:ext cx="33338" cy="40239"/>
            </a:xfrm>
            <a:custGeom>
              <a:avLst/>
              <a:gdLst/>
              <a:ahLst/>
              <a:cxnLst/>
              <a:rect l="l" t="t" r="r" b="b"/>
              <a:pathLst>
                <a:path w="2169" h="2618" extrusionOk="0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4"/>
            <p:cNvSpPr/>
            <p:nvPr/>
          </p:nvSpPr>
          <p:spPr>
            <a:xfrm>
              <a:off x="6356609" y="2021933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4"/>
            <p:cNvSpPr/>
            <p:nvPr/>
          </p:nvSpPr>
          <p:spPr>
            <a:xfrm>
              <a:off x="6564765" y="1752051"/>
              <a:ext cx="34091" cy="40838"/>
            </a:xfrm>
            <a:custGeom>
              <a:avLst/>
              <a:gdLst/>
              <a:ahLst/>
              <a:cxnLst/>
              <a:rect l="l" t="t" r="r" b="b"/>
              <a:pathLst>
                <a:path w="2218" h="2657" extrusionOk="0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4"/>
            <p:cNvSpPr/>
            <p:nvPr/>
          </p:nvSpPr>
          <p:spPr>
            <a:xfrm>
              <a:off x="6044382" y="2262904"/>
              <a:ext cx="33937" cy="40638"/>
            </a:xfrm>
            <a:custGeom>
              <a:avLst/>
              <a:gdLst/>
              <a:ahLst/>
              <a:cxnLst/>
              <a:rect l="l" t="t" r="r" b="b"/>
              <a:pathLst>
                <a:path w="2208" h="2644" extrusionOk="0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4"/>
            <p:cNvSpPr/>
            <p:nvPr/>
          </p:nvSpPr>
          <p:spPr>
            <a:xfrm>
              <a:off x="5330692" y="1648811"/>
              <a:ext cx="1253055" cy="1247921"/>
            </a:xfrm>
            <a:custGeom>
              <a:avLst/>
              <a:gdLst/>
              <a:ahLst/>
              <a:cxnLst/>
              <a:rect l="l" t="t" r="r" b="b"/>
              <a:pathLst>
                <a:path w="81526" h="81192" extrusionOk="0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4"/>
            <p:cNvSpPr/>
            <p:nvPr/>
          </p:nvSpPr>
          <p:spPr>
            <a:xfrm>
              <a:off x="6126412" y="1937613"/>
              <a:ext cx="40515" cy="52504"/>
            </a:xfrm>
            <a:custGeom>
              <a:avLst/>
              <a:gdLst/>
              <a:ahLst/>
              <a:cxnLst/>
              <a:rect l="l" t="t" r="r" b="b"/>
              <a:pathLst>
                <a:path w="2636" h="3416" extrusionOk="0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4"/>
            <p:cNvSpPr/>
            <p:nvPr/>
          </p:nvSpPr>
          <p:spPr>
            <a:xfrm>
              <a:off x="5718293" y="2009437"/>
              <a:ext cx="347208" cy="261797"/>
            </a:xfrm>
            <a:custGeom>
              <a:avLst/>
              <a:gdLst/>
              <a:ahLst/>
              <a:cxnLst/>
              <a:rect l="l" t="t" r="r" b="b"/>
              <a:pathLst>
                <a:path w="22590" h="17033" extrusionOk="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4"/>
            <p:cNvSpPr/>
            <p:nvPr/>
          </p:nvSpPr>
          <p:spPr>
            <a:xfrm>
              <a:off x="5728560" y="2105869"/>
              <a:ext cx="182012" cy="123083"/>
            </a:xfrm>
            <a:custGeom>
              <a:avLst/>
              <a:gdLst/>
              <a:ahLst/>
              <a:cxnLst/>
              <a:rect l="l" t="t" r="r" b="b"/>
              <a:pathLst>
                <a:path w="11842" h="8008" extrusionOk="0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4"/>
            <p:cNvSpPr/>
            <p:nvPr/>
          </p:nvSpPr>
          <p:spPr>
            <a:xfrm>
              <a:off x="7222554" y="1848759"/>
              <a:ext cx="259953" cy="432220"/>
            </a:xfrm>
            <a:custGeom>
              <a:avLst/>
              <a:gdLst/>
              <a:ahLst/>
              <a:cxnLst/>
              <a:rect l="l" t="t" r="r" b="b"/>
              <a:pathLst>
                <a:path w="16913" h="28121" extrusionOk="0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4"/>
            <p:cNvSpPr/>
            <p:nvPr/>
          </p:nvSpPr>
          <p:spPr>
            <a:xfrm>
              <a:off x="6758565" y="2008715"/>
              <a:ext cx="492209" cy="357291"/>
            </a:xfrm>
            <a:custGeom>
              <a:avLst/>
              <a:gdLst/>
              <a:ahLst/>
              <a:cxnLst/>
              <a:rect l="l" t="t" r="r" b="b"/>
              <a:pathLst>
                <a:path w="32024" h="23246" extrusionOk="0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4"/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4"/>
            <p:cNvSpPr/>
            <p:nvPr/>
          </p:nvSpPr>
          <p:spPr>
            <a:xfrm>
              <a:off x="7142584" y="2115367"/>
              <a:ext cx="340953" cy="373660"/>
            </a:xfrm>
            <a:custGeom>
              <a:avLst/>
              <a:gdLst/>
              <a:ahLst/>
              <a:cxnLst/>
              <a:rect l="l" t="t" r="r" b="b"/>
              <a:pathLst>
                <a:path w="22183" h="24311" extrusionOk="0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4"/>
            <p:cNvSpPr/>
            <p:nvPr/>
          </p:nvSpPr>
          <p:spPr>
            <a:xfrm>
              <a:off x="7450707" y="3527332"/>
              <a:ext cx="119471" cy="242984"/>
            </a:xfrm>
            <a:custGeom>
              <a:avLst/>
              <a:gdLst/>
              <a:ahLst/>
              <a:cxnLst/>
              <a:rect l="l" t="t" r="r" b="b"/>
              <a:pathLst>
                <a:path w="7773" h="15809" extrusionOk="0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4"/>
            <p:cNvSpPr/>
            <p:nvPr/>
          </p:nvSpPr>
          <p:spPr>
            <a:xfrm>
              <a:off x="7077462" y="2489120"/>
              <a:ext cx="468631" cy="1210295"/>
            </a:xfrm>
            <a:custGeom>
              <a:avLst/>
              <a:gdLst/>
              <a:ahLst/>
              <a:cxnLst/>
              <a:rect l="l" t="t" r="r" b="b"/>
              <a:pathLst>
                <a:path w="30490" h="78744" extrusionOk="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4"/>
            <p:cNvSpPr/>
            <p:nvPr/>
          </p:nvSpPr>
          <p:spPr>
            <a:xfrm>
              <a:off x="7241521" y="3569892"/>
              <a:ext cx="12327" cy="90253"/>
            </a:xfrm>
            <a:custGeom>
              <a:avLst/>
              <a:gdLst/>
              <a:ahLst/>
              <a:cxnLst/>
              <a:rect l="l" t="t" r="r" b="b"/>
              <a:pathLst>
                <a:path w="802" h="5872" extrusionOk="0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4"/>
            <p:cNvSpPr/>
            <p:nvPr/>
          </p:nvSpPr>
          <p:spPr>
            <a:xfrm>
              <a:off x="7253325" y="3547851"/>
              <a:ext cx="22563" cy="112293"/>
            </a:xfrm>
            <a:custGeom>
              <a:avLst/>
              <a:gdLst/>
              <a:ahLst/>
              <a:cxnLst/>
              <a:rect l="l" t="t" r="r" b="b"/>
              <a:pathLst>
                <a:path w="1468" h="7306" extrusionOk="0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4"/>
            <p:cNvSpPr/>
            <p:nvPr/>
          </p:nvSpPr>
          <p:spPr>
            <a:xfrm>
              <a:off x="7081058" y="3531436"/>
              <a:ext cx="197397" cy="173589"/>
            </a:xfrm>
            <a:custGeom>
              <a:avLst/>
              <a:gdLst/>
              <a:ahLst/>
              <a:cxnLst/>
              <a:rect l="l" t="t" r="r" b="b"/>
              <a:pathLst>
                <a:path w="12843" h="11294" extrusionOk="0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4"/>
            <p:cNvSpPr/>
            <p:nvPr/>
          </p:nvSpPr>
          <p:spPr>
            <a:xfrm>
              <a:off x="7073358" y="3482729"/>
              <a:ext cx="206634" cy="211307"/>
            </a:xfrm>
            <a:custGeom>
              <a:avLst/>
              <a:gdLst/>
              <a:ahLst/>
              <a:cxnLst/>
              <a:rect l="l" t="t" r="r" b="b"/>
              <a:pathLst>
                <a:path w="13444" h="13748" extrusionOk="0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4"/>
            <p:cNvSpPr/>
            <p:nvPr/>
          </p:nvSpPr>
          <p:spPr>
            <a:xfrm>
              <a:off x="7150269" y="2487075"/>
              <a:ext cx="386586" cy="917420"/>
            </a:xfrm>
            <a:custGeom>
              <a:avLst/>
              <a:gdLst/>
              <a:ahLst/>
              <a:cxnLst/>
              <a:rect l="l" t="t" r="r" b="b"/>
              <a:pathLst>
                <a:path w="25152" h="59689" extrusionOk="0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4"/>
            <p:cNvSpPr/>
            <p:nvPr/>
          </p:nvSpPr>
          <p:spPr>
            <a:xfrm>
              <a:off x="7220510" y="2668057"/>
              <a:ext cx="110249" cy="380438"/>
            </a:xfrm>
            <a:custGeom>
              <a:avLst/>
              <a:gdLst/>
              <a:ahLst/>
              <a:cxnLst/>
              <a:rect l="l" t="t" r="r" b="b"/>
              <a:pathLst>
                <a:path w="7173" h="2475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4"/>
            <p:cNvSpPr/>
            <p:nvPr/>
          </p:nvSpPr>
          <p:spPr>
            <a:xfrm>
              <a:off x="7187188" y="2458364"/>
              <a:ext cx="284038" cy="93357"/>
            </a:xfrm>
            <a:custGeom>
              <a:avLst/>
              <a:gdLst/>
              <a:ahLst/>
              <a:cxnLst/>
              <a:rect l="l" t="t" r="r" b="b"/>
              <a:pathLst>
                <a:path w="18480" h="6074" extrusionOk="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4"/>
            <p:cNvSpPr/>
            <p:nvPr/>
          </p:nvSpPr>
          <p:spPr>
            <a:xfrm>
              <a:off x="7194873" y="2114845"/>
              <a:ext cx="90253" cy="200486"/>
            </a:xfrm>
            <a:custGeom>
              <a:avLst/>
              <a:gdLst/>
              <a:ahLst/>
              <a:cxnLst/>
              <a:rect l="l" t="t" r="r" b="b"/>
              <a:pathLst>
                <a:path w="5872" h="13044" extrusionOk="0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4"/>
            <p:cNvSpPr/>
            <p:nvPr/>
          </p:nvSpPr>
          <p:spPr>
            <a:xfrm>
              <a:off x="7216406" y="2115367"/>
              <a:ext cx="198427" cy="200471"/>
            </a:xfrm>
            <a:custGeom>
              <a:avLst/>
              <a:gdLst/>
              <a:ahLst/>
              <a:cxnLst/>
              <a:rect l="l" t="t" r="r" b="b"/>
              <a:pathLst>
                <a:path w="12910" h="13043" extrusionOk="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4"/>
            <p:cNvSpPr/>
            <p:nvPr/>
          </p:nvSpPr>
          <p:spPr>
            <a:xfrm>
              <a:off x="7155910" y="1775045"/>
              <a:ext cx="297886" cy="307892"/>
            </a:xfrm>
            <a:custGeom>
              <a:avLst/>
              <a:gdLst/>
              <a:ahLst/>
              <a:cxnLst/>
              <a:rect l="l" t="t" r="r" b="b"/>
              <a:pathLst>
                <a:path w="19381" h="20032" extrusionOk="0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4"/>
            <p:cNvSpPr/>
            <p:nvPr/>
          </p:nvSpPr>
          <p:spPr>
            <a:xfrm>
              <a:off x="7192306" y="1851326"/>
              <a:ext cx="248164" cy="396331"/>
            </a:xfrm>
            <a:custGeom>
              <a:avLst/>
              <a:gdLst/>
              <a:ahLst/>
              <a:cxnLst/>
              <a:rect l="l" t="t" r="r" b="b"/>
              <a:pathLst>
                <a:path w="16146" h="25786" extrusionOk="0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4"/>
            <p:cNvSpPr/>
            <p:nvPr/>
          </p:nvSpPr>
          <p:spPr>
            <a:xfrm>
              <a:off x="7289214" y="1935707"/>
              <a:ext cx="24853" cy="20796"/>
            </a:xfrm>
            <a:custGeom>
              <a:avLst/>
              <a:gdLst/>
              <a:ahLst/>
              <a:cxnLst/>
              <a:rect l="l" t="t" r="r" b="b"/>
              <a:pathLst>
                <a:path w="1617" h="1353" extrusionOk="0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4"/>
            <p:cNvSpPr/>
            <p:nvPr/>
          </p:nvSpPr>
          <p:spPr>
            <a:xfrm>
              <a:off x="7203588" y="1900310"/>
              <a:ext cx="25653" cy="19735"/>
            </a:xfrm>
            <a:custGeom>
              <a:avLst/>
              <a:gdLst/>
              <a:ahLst/>
              <a:cxnLst/>
              <a:rect l="l" t="t" r="r" b="b"/>
              <a:pathLst>
                <a:path w="1669" h="1284" extrusionOk="0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4"/>
            <p:cNvSpPr/>
            <p:nvPr/>
          </p:nvSpPr>
          <p:spPr>
            <a:xfrm>
              <a:off x="7261010" y="2004627"/>
              <a:ext cx="29234" cy="18475"/>
            </a:xfrm>
            <a:custGeom>
              <a:avLst/>
              <a:gdLst/>
              <a:ahLst/>
              <a:cxnLst/>
              <a:rect l="l" t="t" r="r" b="b"/>
              <a:pathLst>
                <a:path w="1902" h="1202" extrusionOk="0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4"/>
            <p:cNvSpPr/>
            <p:nvPr/>
          </p:nvSpPr>
          <p:spPr>
            <a:xfrm>
              <a:off x="7212303" y="1932111"/>
              <a:ext cx="24377" cy="20811"/>
            </a:xfrm>
            <a:custGeom>
              <a:avLst/>
              <a:gdLst/>
              <a:ahLst/>
              <a:cxnLst/>
              <a:rect l="l" t="t" r="r" b="b"/>
              <a:pathLst>
                <a:path w="1586" h="1354" extrusionOk="0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4"/>
            <p:cNvSpPr/>
            <p:nvPr/>
          </p:nvSpPr>
          <p:spPr>
            <a:xfrm>
              <a:off x="7230255" y="1936430"/>
              <a:ext cx="33338" cy="54364"/>
            </a:xfrm>
            <a:custGeom>
              <a:avLst/>
              <a:gdLst/>
              <a:ahLst/>
              <a:cxnLst/>
              <a:rect l="l" t="t" r="r" b="b"/>
              <a:pathLst>
                <a:path w="2169" h="3537" extrusionOk="0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4"/>
            <p:cNvSpPr/>
            <p:nvPr/>
          </p:nvSpPr>
          <p:spPr>
            <a:xfrm>
              <a:off x="7273322" y="2033338"/>
              <a:ext cx="81522" cy="46156"/>
            </a:xfrm>
            <a:custGeom>
              <a:avLst/>
              <a:gdLst/>
              <a:ahLst/>
              <a:cxnLst/>
              <a:rect l="l" t="t" r="r" b="b"/>
              <a:pathLst>
                <a:path w="5304" h="3003" extrusionOk="0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4"/>
            <p:cNvSpPr/>
            <p:nvPr/>
          </p:nvSpPr>
          <p:spPr>
            <a:xfrm>
              <a:off x="7354829" y="1927715"/>
              <a:ext cx="23086" cy="52827"/>
            </a:xfrm>
            <a:custGeom>
              <a:avLst/>
              <a:gdLst/>
              <a:ahLst/>
              <a:cxnLst/>
              <a:rect l="l" t="t" r="r" b="b"/>
              <a:pathLst>
                <a:path w="1502" h="3437" extrusionOk="0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4"/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4"/>
            <p:cNvSpPr/>
            <p:nvPr/>
          </p:nvSpPr>
          <p:spPr>
            <a:xfrm>
              <a:off x="7074895" y="2360949"/>
              <a:ext cx="305586" cy="265071"/>
            </a:xfrm>
            <a:custGeom>
              <a:avLst/>
              <a:gdLst/>
              <a:ahLst/>
              <a:cxnLst/>
              <a:rect l="l" t="t" r="r" b="b"/>
              <a:pathLst>
                <a:path w="19882" h="17246" extrusionOk="0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4"/>
            <p:cNvSpPr/>
            <p:nvPr/>
          </p:nvSpPr>
          <p:spPr>
            <a:xfrm>
              <a:off x="7272292" y="2523979"/>
              <a:ext cx="91790" cy="43359"/>
            </a:xfrm>
            <a:custGeom>
              <a:avLst/>
              <a:gdLst/>
              <a:ahLst/>
              <a:cxnLst/>
              <a:rect l="l" t="t" r="r" b="b"/>
              <a:pathLst>
                <a:path w="5972" h="2821" extrusionOk="0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4"/>
            <p:cNvSpPr/>
            <p:nvPr/>
          </p:nvSpPr>
          <p:spPr>
            <a:xfrm>
              <a:off x="7141032" y="237063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4"/>
            <p:cNvSpPr/>
            <p:nvPr/>
          </p:nvSpPr>
          <p:spPr>
            <a:xfrm>
              <a:off x="7127199" y="2335666"/>
              <a:ext cx="123068" cy="30940"/>
            </a:xfrm>
            <a:custGeom>
              <a:avLst/>
              <a:gdLst/>
              <a:ahLst/>
              <a:cxnLst/>
              <a:rect l="l" t="t" r="r" b="b"/>
              <a:pathLst>
                <a:path w="8007" h="2013" extrusionOk="0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4"/>
            <p:cNvSpPr/>
            <p:nvPr/>
          </p:nvSpPr>
          <p:spPr>
            <a:xfrm>
              <a:off x="7141032" y="2359412"/>
              <a:ext cx="84105" cy="26160"/>
            </a:xfrm>
            <a:custGeom>
              <a:avLst/>
              <a:gdLst/>
              <a:ahLst/>
              <a:cxnLst/>
              <a:rect l="l" t="t" r="r" b="b"/>
              <a:pathLst>
                <a:path w="5472" h="1702" extrusionOk="0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4"/>
            <p:cNvSpPr/>
            <p:nvPr/>
          </p:nvSpPr>
          <p:spPr>
            <a:xfrm>
              <a:off x="7139495" y="2371662"/>
              <a:ext cx="103594" cy="18521"/>
            </a:xfrm>
            <a:custGeom>
              <a:avLst/>
              <a:gdLst/>
              <a:ahLst/>
              <a:cxnLst/>
              <a:rect l="l" t="t" r="r" b="b"/>
              <a:pathLst>
                <a:path w="6740" h="1205" extrusionOk="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4"/>
            <p:cNvSpPr/>
            <p:nvPr/>
          </p:nvSpPr>
          <p:spPr>
            <a:xfrm>
              <a:off x="7256906" y="2123052"/>
              <a:ext cx="358398" cy="429930"/>
            </a:xfrm>
            <a:custGeom>
              <a:avLst/>
              <a:gdLst/>
              <a:ahLst/>
              <a:cxnLst/>
              <a:rect l="l" t="t" r="r" b="b"/>
              <a:pathLst>
                <a:path w="23318" h="27972" extrusionOk="0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4"/>
            <p:cNvSpPr/>
            <p:nvPr/>
          </p:nvSpPr>
          <p:spPr>
            <a:xfrm>
              <a:off x="6088986" y="3557335"/>
              <a:ext cx="607038" cy="433757"/>
            </a:xfrm>
            <a:custGeom>
              <a:avLst/>
              <a:gdLst/>
              <a:ahLst/>
              <a:cxnLst/>
              <a:rect l="l" t="t" r="r" b="b"/>
              <a:pathLst>
                <a:path w="39495" h="28221" extrusionOk="0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4"/>
            <p:cNvSpPr/>
            <p:nvPr/>
          </p:nvSpPr>
          <p:spPr>
            <a:xfrm>
              <a:off x="6382753" y="3724222"/>
              <a:ext cx="313671" cy="266193"/>
            </a:xfrm>
            <a:custGeom>
              <a:avLst/>
              <a:gdLst/>
              <a:ahLst/>
              <a:cxnLst/>
              <a:rect l="l" t="t" r="r" b="b"/>
              <a:pathLst>
                <a:path w="20408" h="17319" extrusionOk="0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4"/>
            <p:cNvSpPr/>
            <p:nvPr/>
          </p:nvSpPr>
          <p:spPr>
            <a:xfrm>
              <a:off x="6059245" y="3557335"/>
              <a:ext cx="666520" cy="350697"/>
            </a:xfrm>
            <a:custGeom>
              <a:avLst/>
              <a:gdLst/>
              <a:ahLst/>
              <a:cxnLst/>
              <a:rect l="l" t="t" r="r" b="b"/>
              <a:pathLst>
                <a:path w="43365" h="22817" extrusionOk="0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4"/>
            <p:cNvSpPr/>
            <p:nvPr/>
          </p:nvSpPr>
          <p:spPr>
            <a:xfrm>
              <a:off x="6118205" y="3586814"/>
              <a:ext cx="548601" cy="187145"/>
            </a:xfrm>
            <a:custGeom>
              <a:avLst/>
              <a:gdLst/>
              <a:ahLst/>
              <a:cxnLst/>
              <a:rect l="l" t="t" r="r" b="b"/>
              <a:pathLst>
                <a:path w="35693" h="12176" extrusionOk="0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4"/>
            <p:cNvSpPr/>
            <p:nvPr/>
          </p:nvSpPr>
          <p:spPr>
            <a:xfrm>
              <a:off x="6120771" y="3624240"/>
              <a:ext cx="543468" cy="254312"/>
            </a:xfrm>
            <a:custGeom>
              <a:avLst/>
              <a:gdLst/>
              <a:ahLst/>
              <a:cxnLst/>
              <a:rect l="l" t="t" r="r" b="b"/>
              <a:pathLst>
                <a:path w="35359" h="16546" extrusionOk="0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4"/>
            <p:cNvSpPr/>
            <p:nvPr/>
          </p:nvSpPr>
          <p:spPr>
            <a:xfrm>
              <a:off x="6041293" y="3869622"/>
              <a:ext cx="146138" cy="113185"/>
            </a:xfrm>
            <a:custGeom>
              <a:avLst/>
              <a:gdLst/>
              <a:ahLst/>
              <a:cxnLst/>
              <a:rect l="l" t="t" r="r" b="b"/>
              <a:pathLst>
                <a:path w="9508" h="7364" extrusionOk="0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4"/>
            <p:cNvSpPr/>
            <p:nvPr/>
          </p:nvSpPr>
          <p:spPr>
            <a:xfrm>
              <a:off x="6051560" y="3893400"/>
              <a:ext cx="136393" cy="89438"/>
            </a:xfrm>
            <a:custGeom>
              <a:avLst/>
              <a:gdLst/>
              <a:ahLst/>
              <a:cxnLst/>
              <a:rect l="l" t="t" r="r" b="b"/>
              <a:pathLst>
                <a:path w="8874" h="5819" extrusionOk="0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4"/>
            <p:cNvSpPr/>
            <p:nvPr/>
          </p:nvSpPr>
          <p:spPr>
            <a:xfrm>
              <a:off x="6071034" y="3950315"/>
              <a:ext cx="2582" cy="3612"/>
            </a:xfrm>
            <a:custGeom>
              <a:avLst/>
              <a:gdLst/>
              <a:ahLst/>
              <a:cxnLst/>
              <a:rect l="l" t="t" r="r" b="b"/>
              <a:pathLst>
                <a:path w="168" h="235" extrusionOk="0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4"/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4"/>
            <p:cNvSpPr/>
            <p:nvPr/>
          </p:nvSpPr>
          <p:spPr>
            <a:xfrm>
              <a:off x="5694208" y="3927506"/>
              <a:ext cx="377349" cy="226369"/>
            </a:xfrm>
            <a:custGeom>
              <a:avLst/>
              <a:gdLst/>
              <a:ahLst/>
              <a:cxnLst/>
              <a:rect l="l" t="t" r="r" b="b"/>
              <a:pathLst>
                <a:path w="24551" h="14728" extrusionOk="0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4"/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4"/>
            <p:cNvSpPr/>
            <p:nvPr/>
          </p:nvSpPr>
          <p:spPr>
            <a:xfrm>
              <a:off x="5718815" y="3950837"/>
              <a:ext cx="362486" cy="249686"/>
            </a:xfrm>
            <a:custGeom>
              <a:avLst/>
              <a:gdLst/>
              <a:ahLst/>
              <a:cxnLst/>
              <a:rect l="l" t="t" r="r" b="b"/>
              <a:pathLst>
                <a:path w="23584" h="16245" extrusionOk="0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4"/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4"/>
            <p:cNvSpPr/>
            <p:nvPr/>
          </p:nvSpPr>
          <p:spPr>
            <a:xfrm>
              <a:off x="5683433" y="4108334"/>
              <a:ext cx="72300" cy="93926"/>
            </a:xfrm>
            <a:custGeom>
              <a:avLst/>
              <a:gdLst/>
              <a:ahLst/>
              <a:cxnLst/>
              <a:rect l="l" t="t" r="r" b="b"/>
              <a:pathLst>
                <a:path w="4704" h="6111" extrusionOk="0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321080" y="973335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>
                <a:solidFill>
                  <a:schemeClr val="dk1"/>
                </a:solidFill>
                <a:latin typeface="Libre Franklin" pitchFamily="2" charset="0"/>
              </a:rPr>
              <a:t>Biznes</a:t>
            </a:r>
            <a:br>
              <a:rPr lang="en-US" sz="4400" dirty="0">
                <a:solidFill>
                  <a:schemeClr val="dk1"/>
                </a:solidFill>
                <a:latin typeface="Libre Franklin" pitchFamily="2" charset="0"/>
              </a:rPr>
            </a:br>
            <a:r>
              <a:rPr lang="en-US" sz="4400" dirty="0">
                <a:solidFill>
                  <a:schemeClr val="dk1"/>
                </a:solidFill>
                <a:latin typeface="Libre Franklin" pitchFamily="2" charset="0"/>
              </a:rPr>
              <a:t>Problem</a:t>
            </a:r>
            <a:r>
              <a:rPr lang="az-Latn-AZ" sz="4400" dirty="0">
                <a:solidFill>
                  <a:schemeClr val="dk1"/>
                </a:solidFill>
                <a:latin typeface="Libre Franklin" pitchFamily="2" charset="0"/>
              </a:rPr>
              <a:t>i</a:t>
            </a:r>
            <a:endParaRPr sz="4400" dirty="0">
              <a:solidFill>
                <a:schemeClr val="dk1"/>
              </a:solidFill>
              <a:latin typeface="Libre Franklin" pitchFamily="2" charset="0"/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84" y="843711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319019" y="174553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Problem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0A959-C49E-B081-743F-E9803FCF4E88}"/>
              </a:ext>
            </a:extLst>
          </p:cNvPr>
          <p:cNvSpPr txBox="1"/>
          <p:nvPr/>
        </p:nvSpPr>
        <p:spPr>
          <a:xfrm>
            <a:off x="1196341" y="1097046"/>
            <a:ext cx="6766559" cy="16004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marR="0" lvl="1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Telekommunikasiya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sənayesi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müştəri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itkisi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dərəcələri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ilə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xarakterizə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müştərilər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ən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yaxşı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sövdələşmə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xidməti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tapmaq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üçün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provayderləri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dəyişirlər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boşluq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təkcə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telekommunikasiya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şirkətlərinin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gəlirlərinə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təsir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etmir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də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müştərilərin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saxlanma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strategiyalarına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təsir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Telekommunikasiya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şirkətləri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üçün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risk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altında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müştəriləri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müəyyən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onların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getməsinin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qarşısını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almaq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üçün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qabaqlayıcı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tədbirlər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görmək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çox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vacibdir</a:t>
            </a:r>
            <a:r>
              <a:rPr lang="en-US" dirty="0">
                <a:solidFill>
                  <a:schemeClr val="tx1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Libre Franklin" pitchFamily="2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E06EE-C8B2-459E-3980-45CF1C59858F}"/>
              </a:ext>
            </a:extLst>
          </p:cNvPr>
          <p:cNvSpPr txBox="1"/>
          <p:nvPr/>
        </p:nvSpPr>
        <p:spPr>
          <a:xfrm>
            <a:off x="776219" y="3182511"/>
            <a:ext cx="6089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Telco Customer Churn </a:t>
            </a:r>
            <a:r>
              <a:rPr lang="az-Latn-AZ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datasetini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nəzərə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alaraq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telekommunikasiya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şirkətləri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hansı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müştərilərin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risk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altında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təxmin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edə</a:t>
            </a:r>
            <a:r>
              <a:rPr lang="az-Latn-AZ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rək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onları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saxlamaq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üçün </a:t>
            </a:r>
            <a:r>
              <a:rPr lang="az-Latn-AZ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necə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tədbirlər</a:t>
            </a:r>
            <a:r>
              <a:rPr lang="az-Latn-AZ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görə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dirty="0">
                <a:solidFill>
                  <a:srgbClr val="002060"/>
                </a:solidFill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solidFill>
                <a:srgbClr val="002060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 txBox="1">
            <a:spLocks noGrp="1"/>
          </p:cNvSpPr>
          <p:nvPr>
            <p:ph type="subTitle" idx="2"/>
          </p:nvPr>
        </p:nvSpPr>
        <p:spPr>
          <a:xfrm>
            <a:off x="1307723" y="939506"/>
            <a:ext cx="6982866" cy="20246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Bu </a:t>
            </a:r>
            <a:r>
              <a:rPr lang="az-Latn-AZ" sz="1400" dirty="0"/>
              <a:t>analizin</a:t>
            </a:r>
            <a:r>
              <a:rPr lang="en-US" sz="1400" dirty="0"/>
              <a:t> </a:t>
            </a:r>
            <a:r>
              <a:rPr lang="en-US" sz="1400" dirty="0" err="1"/>
              <a:t>məqsədi</a:t>
            </a:r>
            <a:r>
              <a:rPr lang="en-US" sz="1400" dirty="0"/>
              <a:t> Telco Customer Churn </a:t>
            </a:r>
            <a:r>
              <a:rPr lang="az-Latn-AZ" sz="1400" dirty="0"/>
              <a:t>datasını </a:t>
            </a:r>
            <a:r>
              <a:rPr lang="en-US" sz="1400" dirty="0" err="1"/>
              <a:t>araşdırmaq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az-Latn-AZ" sz="1400" dirty="0"/>
              <a:t>şirkəti tərk etmə</a:t>
            </a:r>
            <a:r>
              <a:rPr lang="en-US" sz="1400" dirty="0"/>
              <a:t> </a:t>
            </a:r>
            <a:r>
              <a:rPr lang="en-US" sz="1400" dirty="0" err="1"/>
              <a:t>ehtimalı</a:t>
            </a:r>
            <a:r>
              <a:rPr lang="en-US" sz="1400" dirty="0"/>
              <a:t> olan </a:t>
            </a:r>
            <a:r>
              <a:rPr lang="en-US" sz="1400" dirty="0" err="1"/>
              <a:t>müştəriləri</a:t>
            </a:r>
            <a:r>
              <a:rPr lang="en-US" sz="1400" dirty="0"/>
              <a:t> </a:t>
            </a:r>
            <a:r>
              <a:rPr lang="en-US" sz="1400" dirty="0" err="1"/>
              <a:t>dəqiq</a:t>
            </a:r>
            <a:r>
              <a:rPr lang="en-US" sz="1400" dirty="0"/>
              <a:t> </a:t>
            </a:r>
            <a:r>
              <a:rPr lang="en-US" sz="1400" dirty="0" err="1"/>
              <a:t>müəyyən</a:t>
            </a:r>
            <a:r>
              <a:rPr lang="en-US" sz="1400" dirty="0"/>
              <a:t> </a:t>
            </a:r>
            <a:r>
              <a:rPr lang="en-US" sz="1400" dirty="0" err="1"/>
              <a:t>edə</a:t>
            </a:r>
            <a:r>
              <a:rPr lang="en-US" sz="1400" dirty="0"/>
              <a:t> </a:t>
            </a:r>
            <a:r>
              <a:rPr lang="en-US" sz="1400" dirty="0" err="1"/>
              <a:t>bilən</a:t>
            </a:r>
            <a:r>
              <a:rPr lang="en-US" sz="1400" dirty="0"/>
              <a:t> </a:t>
            </a:r>
            <a:r>
              <a:rPr lang="en-US" sz="1400" dirty="0" err="1"/>
              <a:t>proqnozlaşdırıcı</a:t>
            </a:r>
            <a:r>
              <a:rPr lang="en-US" sz="1400" dirty="0"/>
              <a:t> model </a:t>
            </a:r>
            <a:r>
              <a:rPr lang="en-US" sz="1400" dirty="0" err="1"/>
              <a:t>qurmaqdır</a:t>
            </a:r>
            <a:r>
              <a:rPr lang="en-US" sz="1400" dirty="0"/>
              <a:t>. </a:t>
            </a:r>
            <a:r>
              <a:rPr lang="az-Latn-AZ" sz="1400" dirty="0"/>
              <a:t>Bununla da</a:t>
            </a:r>
            <a:r>
              <a:rPr lang="en-US" sz="1400" dirty="0"/>
              <a:t> </a:t>
            </a:r>
            <a:r>
              <a:rPr lang="en-US" sz="1400" dirty="0" err="1"/>
              <a:t>telekommunikasiya</a:t>
            </a:r>
            <a:r>
              <a:rPr lang="en-US" sz="1400" dirty="0"/>
              <a:t> </a:t>
            </a:r>
            <a:r>
              <a:rPr lang="en-US" sz="1400" dirty="0" err="1"/>
              <a:t>şirkətləri</a:t>
            </a:r>
            <a:r>
              <a:rPr lang="en-US" sz="1400" dirty="0"/>
              <a:t> üçün </a:t>
            </a:r>
            <a:r>
              <a:rPr lang="en-US" sz="1400" dirty="0" err="1"/>
              <a:t>müştəri</a:t>
            </a:r>
            <a:r>
              <a:rPr lang="en-US" sz="1400" dirty="0"/>
              <a:t> </a:t>
            </a:r>
            <a:r>
              <a:rPr lang="en-US" sz="1400" dirty="0" err="1"/>
              <a:t>itkisinin</a:t>
            </a:r>
            <a:r>
              <a:rPr lang="en-US" sz="1400" dirty="0"/>
              <a:t> </a:t>
            </a:r>
            <a:r>
              <a:rPr lang="en-US" sz="1400" dirty="0" err="1"/>
              <a:t>proqnozlaşdırılmasının</a:t>
            </a:r>
            <a:r>
              <a:rPr lang="en-US" sz="1400" dirty="0"/>
              <a:t> </a:t>
            </a:r>
            <a:r>
              <a:rPr lang="en-US" sz="1400" dirty="0" err="1"/>
              <a:t>əhəmiyyətini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en-US" sz="1400" dirty="0" err="1"/>
              <a:t>bunun</a:t>
            </a:r>
            <a:r>
              <a:rPr lang="en-US" sz="1400" dirty="0"/>
              <a:t> onların </a:t>
            </a:r>
            <a:r>
              <a:rPr lang="en-US" sz="1400" dirty="0" err="1"/>
              <a:t>gəlirlərinə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en-US" sz="1400" dirty="0" err="1"/>
              <a:t>müştəri</a:t>
            </a:r>
            <a:r>
              <a:rPr lang="en-US" sz="1400" dirty="0"/>
              <a:t> </a:t>
            </a:r>
            <a:r>
              <a:rPr lang="en-US" sz="1400" dirty="0" err="1"/>
              <a:t>saxlamaq</a:t>
            </a:r>
            <a:r>
              <a:rPr lang="en-US" sz="1400" dirty="0"/>
              <a:t> </a:t>
            </a:r>
            <a:r>
              <a:rPr lang="en-US" sz="1400" dirty="0" err="1"/>
              <a:t>strategiyalarına</a:t>
            </a:r>
            <a:r>
              <a:rPr lang="en-US" sz="1400" dirty="0"/>
              <a:t> </a:t>
            </a:r>
            <a:r>
              <a:rPr lang="en-US" sz="1400" dirty="0" err="1"/>
              <a:t>necə</a:t>
            </a:r>
            <a:r>
              <a:rPr lang="en-US" sz="1400" dirty="0"/>
              <a:t> </a:t>
            </a:r>
            <a:r>
              <a:rPr lang="en-US" sz="1400" dirty="0" err="1"/>
              <a:t>təsir</a:t>
            </a:r>
            <a:r>
              <a:rPr lang="en-US" sz="1400" dirty="0"/>
              <a:t> </a:t>
            </a:r>
            <a:r>
              <a:rPr lang="en-US" sz="1400" dirty="0" err="1"/>
              <a:t>edə</a:t>
            </a:r>
            <a:r>
              <a:rPr lang="en-US" sz="1400" dirty="0"/>
              <a:t> </a:t>
            </a:r>
            <a:r>
              <a:rPr lang="en-US" sz="1400" dirty="0" err="1"/>
              <a:t>biləcəyini</a:t>
            </a:r>
            <a:r>
              <a:rPr lang="en-US" sz="1400" dirty="0"/>
              <a:t> </a:t>
            </a:r>
            <a:r>
              <a:rPr lang="az-Latn-AZ" sz="1400" dirty="0"/>
              <a:t>müəyyənləşdirmək olar</a:t>
            </a:r>
            <a:r>
              <a:rPr lang="en-US" sz="1400" dirty="0"/>
              <a:t>. </a:t>
            </a:r>
            <a:r>
              <a:rPr lang="en-US" sz="1400" dirty="0" err="1"/>
              <a:t>Bundan</a:t>
            </a:r>
            <a:r>
              <a:rPr lang="en-US" sz="1400" dirty="0"/>
              <a:t> əlavə, </a:t>
            </a:r>
            <a:r>
              <a:rPr lang="en-US" sz="1400" dirty="0" err="1"/>
              <a:t>araşdırma</a:t>
            </a:r>
            <a:r>
              <a:rPr lang="en-US" sz="1400" dirty="0"/>
              <a:t> </a:t>
            </a:r>
            <a:r>
              <a:rPr lang="en-US" sz="1400" dirty="0" err="1"/>
              <a:t>müştəri</a:t>
            </a:r>
            <a:r>
              <a:rPr lang="en-US" sz="1400" dirty="0"/>
              <a:t> </a:t>
            </a:r>
            <a:r>
              <a:rPr lang="en-US" sz="1400" dirty="0" err="1"/>
              <a:t>itkisinə</a:t>
            </a:r>
            <a:r>
              <a:rPr lang="en-US" sz="1400" dirty="0"/>
              <a:t> </a:t>
            </a:r>
            <a:r>
              <a:rPr lang="en-US" sz="1400" dirty="0" err="1"/>
              <a:t>təsir</a:t>
            </a:r>
            <a:r>
              <a:rPr lang="en-US" sz="1400" dirty="0"/>
              <a:t> </a:t>
            </a:r>
            <a:r>
              <a:rPr lang="en-US" sz="1400" dirty="0" err="1"/>
              <a:t>edən</a:t>
            </a:r>
            <a:r>
              <a:rPr lang="en-US" sz="1400" dirty="0"/>
              <a:t> </a:t>
            </a:r>
            <a:r>
              <a:rPr lang="en-US" sz="1400" dirty="0" err="1"/>
              <a:t>amillər</a:t>
            </a:r>
            <a:r>
              <a:rPr lang="en-US" sz="1400" dirty="0"/>
              <a:t> </a:t>
            </a:r>
            <a:r>
              <a:rPr lang="en-US" sz="1400" dirty="0" err="1"/>
              <a:t>haqqında</a:t>
            </a:r>
            <a:r>
              <a:rPr lang="en-US" sz="1400" dirty="0"/>
              <a:t> </a:t>
            </a:r>
            <a:r>
              <a:rPr lang="en-US" sz="1400" dirty="0" err="1"/>
              <a:t>anlayışlar</a:t>
            </a:r>
            <a:r>
              <a:rPr lang="en-US" sz="1400" dirty="0"/>
              <a:t> </a:t>
            </a:r>
            <a:r>
              <a:rPr lang="en-US" sz="1400" dirty="0" err="1"/>
              <a:t>təqdim</a:t>
            </a:r>
            <a:r>
              <a:rPr lang="en-US" sz="1400" dirty="0"/>
              <a:t> </a:t>
            </a:r>
            <a:r>
              <a:rPr lang="en-US" sz="1400" dirty="0" err="1"/>
              <a:t>etmək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en-US" sz="1400" dirty="0" err="1"/>
              <a:t>telekommunikasiya</a:t>
            </a:r>
            <a:r>
              <a:rPr lang="en-US" sz="1400" dirty="0"/>
              <a:t> </a:t>
            </a:r>
            <a:r>
              <a:rPr lang="en-US" sz="1400" dirty="0" err="1"/>
              <a:t>müştəri</a:t>
            </a:r>
            <a:r>
              <a:rPr lang="en-US" sz="1400" dirty="0"/>
              <a:t> </a:t>
            </a:r>
            <a:r>
              <a:rPr lang="en-US" sz="1400" dirty="0" err="1"/>
              <a:t>saxlamaq</a:t>
            </a:r>
            <a:r>
              <a:rPr lang="en-US" sz="1400" dirty="0"/>
              <a:t> </a:t>
            </a:r>
            <a:r>
              <a:rPr lang="en-US" sz="1400" dirty="0" err="1"/>
              <a:t>strategiyalarını</a:t>
            </a:r>
            <a:r>
              <a:rPr lang="en-US" sz="1400" dirty="0"/>
              <a:t> </a:t>
            </a:r>
            <a:r>
              <a:rPr lang="en-US" sz="1400" dirty="0" err="1"/>
              <a:t>təkmilləşdirmək</a:t>
            </a:r>
            <a:r>
              <a:rPr lang="en-US" sz="1400" dirty="0"/>
              <a:t> üçün </a:t>
            </a:r>
            <a:r>
              <a:rPr lang="en-US" sz="1400" dirty="0" err="1"/>
              <a:t>tövsiyələr</a:t>
            </a:r>
            <a:r>
              <a:rPr lang="en-US" sz="1400" dirty="0"/>
              <a:t> </a:t>
            </a:r>
            <a:r>
              <a:rPr lang="en-US" sz="1400" dirty="0" err="1"/>
              <a:t>vermək</a:t>
            </a:r>
            <a:r>
              <a:rPr lang="en-US" sz="1400" dirty="0"/>
              <a:t> </a:t>
            </a:r>
            <a:r>
              <a:rPr lang="en-US" sz="1400" dirty="0" err="1"/>
              <a:t>məqsədi</a:t>
            </a:r>
            <a:r>
              <a:rPr lang="en-US" sz="1400" dirty="0"/>
              <a:t> </a:t>
            </a:r>
            <a:r>
              <a:rPr lang="en-US" sz="1400" dirty="0" err="1"/>
              <a:t>daşıyır</a:t>
            </a:r>
            <a:r>
              <a:rPr lang="en-US" sz="1400" dirty="0"/>
              <a:t>.</a:t>
            </a:r>
          </a:p>
        </p:txBody>
      </p:sp>
      <p:sp>
        <p:nvSpPr>
          <p:cNvPr id="832" name="Google Shape;832;p45"/>
          <p:cNvSpPr txBox="1">
            <a:spLocks noGrp="1"/>
          </p:cNvSpPr>
          <p:nvPr>
            <p:ph type="title"/>
          </p:nvPr>
        </p:nvSpPr>
        <p:spPr>
          <a:xfrm>
            <a:off x="471994" y="129588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Məqsəd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E37D3-4C7C-A3FB-D478-C5E38004B2E7}"/>
              </a:ext>
            </a:extLst>
          </p:cNvPr>
          <p:cNvSpPr txBox="1"/>
          <p:nvPr/>
        </p:nvSpPr>
        <p:spPr>
          <a:xfrm>
            <a:off x="1239157" y="3201398"/>
            <a:ext cx="71199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az-Latn-AZ" sz="1600" b="1" dirty="0">
                <a:solidFill>
                  <a:srgbClr val="FFC000"/>
                </a:solidFill>
                <a:effectLst/>
                <a:latin typeface="Libre Franklin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Tədqiqat sualları:</a:t>
            </a:r>
          </a:p>
          <a:p>
            <a:pPr marL="1200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Telekommunikasiya</a:t>
            </a:r>
            <a:r>
              <a:rPr lang="az-Latn-AZ" dirty="0">
                <a:effectLst/>
                <a:latin typeface="Libre Franklin" pitchFamily="2" charset="0"/>
                <a:ea typeface="Times New Roman" panose="02020603050405020304" pitchFamily="18" charset="0"/>
              </a:rPr>
              <a:t>da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müştəri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itkisinə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hansı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amillər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təsir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edir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?</a:t>
            </a:r>
          </a:p>
          <a:p>
            <a:pPr marL="1200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Hansı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maşın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öyrənmə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alqoritmləri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müştəri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itkisini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proqnozlaşdırmaqda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effektivdir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?</a:t>
            </a:r>
          </a:p>
          <a:p>
            <a:pPr marL="1200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Telekommunikasiya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şirkətləri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müştəriləri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saxlama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strategiyalarını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yaxşılaşdırmaq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və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itkiləri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azaltmaq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üçün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proqnozlaşdırıcı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modelin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nəticələrindən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necə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istifadə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edə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Libre Franklin" pitchFamily="2" charset="0"/>
                <a:ea typeface="Times New Roman" panose="02020603050405020304" pitchFamily="18" charset="0"/>
              </a:rPr>
              <a:t>bilərlər</a:t>
            </a:r>
            <a:r>
              <a:rPr lang="en-US" dirty="0">
                <a:effectLst/>
                <a:latin typeface="Libre Franklin" pitchFamily="2" charset="0"/>
                <a:ea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61C1F2-1A4F-C836-F8D2-77EBA82BF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1136580"/>
            <a:ext cx="5215890" cy="1846650"/>
          </a:xfr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Microsoft Power BI </a:t>
            </a:r>
            <a:r>
              <a:rPr lang="en-US" dirty="0"/>
              <a:t>– </a:t>
            </a:r>
            <a:r>
              <a:rPr lang="az-Latn-AZ" dirty="0"/>
              <a:t>datanın vizuallaşdırılması</a:t>
            </a: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Python pro</a:t>
            </a:r>
            <a:r>
              <a:rPr lang="az-Latn-AZ" b="1" dirty="0">
                <a:solidFill>
                  <a:srgbClr val="FFC000"/>
                </a:solidFill>
              </a:rPr>
              <a:t>qramlaşdırma dili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– </a:t>
            </a:r>
            <a:r>
              <a:rPr lang="az-Latn-AZ" dirty="0"/>
              <a:t>datanın analizi və model qurulması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Streamlit</a:t>
            </a:r>
            <a:r>
              <a:rPr lang="en-US" dirty="0"/>
              <a:t> – </a:t>
            </a:r>
            <a:r>
              <a:rPr lang="az-Latn-AZ" dirty="0"/>
              <a:t>veb aplikasiyanın hazırlanması</a:t>
            </a:r>
            <a:br>
              <a:rPr lang="en-US" dirty="0"/>
            </a:br>
            <a:r>
              <a:rPr lang="en-US" b="1" dirty="0">
                <a:solidFill>
                  <a:srgbClr val="FFC000"/>
                </a:solidFill>
              </a:rPr>
              <a:t>Streamlit Cloud </a:t>
            </a:r>
            <a:r>
              <a:rPr lang="en-US" dirty="0"/>
              <a:t>– </a:t>
            </a:r>
            <a:r>
              <a:rPr lang="az-Latn-AZ" dirty="0"/>
              <a:t>modelin canlıya alınması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DF79B-6D21-46FB-3209-E00AC14A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80" y="24071"/>
            <a:ext cx="7533000" cy="572700"/>
          </a:xfrm>
        </p:spPr>
        <p:txBody>
          <a:bodyPr/>
          <a:lstStyle/>
          <a:p>
            <a:pPr algn="ctr"/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İstifadə</a:t>
            </a:r>
            <a:r>
              <a:rPr lang="az-Latn-AZ" sz="36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olunan</a:t>
            </a:r>
            <a:r>
              <a:rPr lang="az-Latn-AZ" sz="36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texnologiyalar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04294-0A5B-8D87-12B0-B38E9E89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098852" y="3207036"/>
            <a:ext cx="1747745" cy="1573530"/>
          </a:xfrm>
          <a:prstGeom prst="rect">
            <a:avLst/>
          </a:prstGeom>
        </p:spPr>
      </p:pic>
      <p:pic>
        <p:nvPicPr>
          <p:cNvPr id="6" name="Picture 4" descr="Streamlit • A faster way to build and share data apps">
            <a:extLst>
              <a:ext uri="{FF2B5EF4-FFF2-40B4-BE49-F238E27FC236}">
                <a16:creationId xmlns:a16="http://schemas.microsoft.com/office/drawing/2014/main" id="{7B2025F5-29B6-56BC-3197-6BFAD4DC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0" y="3207036"/>
            <a:ext cx="2425925" cy="1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D385A-9500-23FA-BF0E-31A951260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69" y="3381377"/>
            <a:ext cx="2169212" cy="11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25540C-B448-8759-EBC3-7669AF43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99591"/>
            <a:ext cx="8100000" cy="572700"/>
          </a:xfrm>
        </p:spPr>
        <p:txBody>
          <a:bodyPr/>
          <a:lstStyle/>
          <a:p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Sinifləndirmə</a:t>
            </a:r>
            <a:r>
              <a:rPr lang="az-Latn-AZ" sz="32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alqoritmi</a:t>
            </a:r>
            <a:endParaRPr lang="en-US"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32B2F5-B861-0934-6751-3D07929F4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585886"/>
              </p:ext>
            </p:extLst>
          </p:nvPr>
        </p:nvGraphicFramePr>
        <p:xfrm>
          <a:off x="693421" y="1143000"/>
          <a:ext cx="6106000" cy="3710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aight Connector 3">
            <a:extLst>
              <a:ext uri="{FF2B5EF4-FFF2-40B4-BE49-F238E27FC236}">
                <a16:creationId xmlns:a16="http://schemas.microsoft.com/office/drawing/2014/main" id="{B7E89734-77D1-89CA-2C7D-D582F7E09C76}"/>
              </a:ext>
            </a:extLst>
          </p:cNvPr>
          <p:cNvSpPr/>
          <p:nvPr/>
        </p:nvSpPr>
        <p:spPr>
          <a:xfrm>
            <a:off x="5801208" y="1777471"/>
            <a:ext cx="258311" cy="20950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5224"/>
                </a:moveTo>
                <a:lnTo>
                  <a:pt x="491365" y="2522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869B8-EBE1-6713-AE8F-AF8CC1721964}"/>
              </a:ext>
            </a:extLst>
          </p:cNvPr>
          <p:cNvSpPr txBox="1"/>
          <p:nvPr/>
        </p:nvSpPr>
        <p:spPr>
          <a:xfrm>
            <a:off x="6423660" y="974282"/>
            <a:ext cx="2552700" cy="16004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Logistic Regression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Decision Tree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Random Forest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Gradient Boosting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Support Vector Machine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K Nearest Neighbors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z-Latn-AZ" dirty="0">
                <a:solidFill>
                  <a:schemeClr val="tx1"/>
                </a:solidFill>
                <a:latin typeface="Libre Franklin" pitchFamily="2" charset="0"/>
              </a:rPr>
              <a:t>Naive Bayes</a:t>
            </a:r>
            <a:r>
              <a:rPr lang="az-Latn-AZ" dirty="0">
                <a:latin typeface="Libre Franklin" pitchFamily="2" charset="0"/>
              </a:rPr>
              <a:t> </a:t>
            </a:r>
            <a:endParaRPr lang="en-US" dirty="0">
              <a:latin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5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"/>
          <p:cNvSpPr txBox="1">
            <a:spLocks noGrp="1"/>
          </p:cNvSpPr>
          <p:nvPr>
            <p:ph type="title"/>
          </p:nvPr>
        </p:nvSpPr>
        <p:spPr>
          <a:xfrm>
            <a:off x="304882" y="1523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Dataset</a:t>
            </a:r>
            <a:r>
              <a:rPr lang="az-Latn-AZ" sz="3200" dirty="0"/>
              <a:t> </a:t>
            </a:r>
            <a:r>
              <a:rPr lang="az-Latn-AZ" sz="2400" b="1" dirty="0">
                <a:ln w="0"/>
                <a:solidFill>
                  <a:srgbClr val="FFC000"/>
                </a:solidFill>
                <a:latin typeface="Libre Franklin" pitchFamily="2" charset="0"/>
                <a:cs typeface="Arial"/>
              </a:rPr>
              <a:t>haqqında</a:t>
            </a:r>
            <a:endParaRPr sz="2400" b="1" dirty="0">
              <a:ln w="0"/>
              <a:solidFill>
                <a:srgbClr val="FFC000"/>
              </a:solidFill>
              <a:latin typeface="Libre Franklin" pitchFamily="2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80F171-ACFB-A7A0-4E24-BDD0730F3260}"/>
              </a:ext>
            </a:extLst>
          </p:cNvPr>
          <p:cNvSpPr/>
          <p:nvPr/>
        </p:nvSpPr>
        <p:spPr>
          <a:xfrm>
            <a:off x="1993692" y="888934"/>
            <a:ext cx="4890019" cy="3385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D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ataset 7043 </a:t>
            </a:r>
            <a:r>
              <a:rPr lang="az-Latn-AZ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sətir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, 21 </a:t>
            </a:r>
            <a:r>
              <a:rPr lang="az-Latn-AZ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sütundan ibarətdir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A10EF6-070D-FD17-BF46-C38E2D17C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112706"/>
              </p:ext>
            </p:extLst>
          </p:nvPr>
        </p:nvGraphicFramePr>
        <p:xfrm>
          <a:off x="1497383" y="1391422"/>
          <a:ext cx="5714999" cy="3479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7B3224B-CF8D-E54E-C9B9-DED48CE2FF0A}"/>
              </a:ext>
            </a:extLst>
          </p:cNvPr>
          <p:cNvSpPr/>
          <p:nvPr/>
        </p:nvSpPr>
        <p:spPr>
          <a:xfrm>
            <a:off x="5360355" y="1471785"/>
            <a:ext cx="118173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Gender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Senior Citizen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Partners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Dependents</a:t>
            </a:r>
            <a:endParaRPr lang="en-US" sz="1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AF0CC-7A79-67DF-0171-6170BE806FB2}"/>
              </a:ext>
            </a:extLst>
          </p:cNvPr>
          <p:cNvSpPr/>
          <p:nvPr/>
        </p:nvSpPr>
        <p:spPr>
          <a:xfrm>
            <a:off x="6983804" y="3154465"/>
            <a:ext cx="163819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Phone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Multiple lines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Internet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Online security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Online backup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Device protecti</a:t>
            </a:r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on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Tech support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Streaming tv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Streaming movies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837C2-3B7F-BD40-BDEC-D21518BDF98C}"/>
              </a:ext>
            </a:extLst>
          </p:cNvPr>
          <p:cNvSpPr/>
          <p:nvPr/>
        </p:nvSpPr>
        <p:spPr>
          <a:xfrm>
            <a:off x="386476" y="3731024"/>
            <a:ext cx="143340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Tenure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Contract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Payment method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Paperless billing</a:t>
            </a:r>
          </a:p>
          <a:p>
            <a:pPr algn="ctr"/>
            <a:r>
              <a:rPr lang="en-US" sz="1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Monthly charges</a:t>
            </a:r>
          </a:p>
          <a:p>
            <a:pPr algn="ctr"/>
            <a:r>
              <a:rPr lang="en-US" sz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re Franklin" pitchFamily="2" charset="0"/>
              </a:rPr>
              <a:t>Total charges</a:t>
            </a:r>
            <a:endParaRPr lang="en-US" sz="1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5374746" y="742453"/>
            <a:ext cx="3566031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Libre Franklin" pitchFamily="2" charset="0"/>
              </a:rPr>
              <a:t>Data</a:t>
            </a:r>
            <a:r>
              <a:rPr lang="az-Latn-AZ" sz="4400" dirty="0">
                <a:latin typeface="Libre Franklin" pitchFamily="2" charset="0"/>
              </a:rPr>
              <a:t>nın</a:t>
            </a:r>
            <a:endParaRPr sz="4400" dirty="0">
              <a:latin typeface="Libre Franklin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400" dirty="0">
                <a:latin typeface="Libre Franklin" pitchFamily="2" charset="0"/>
              </a:rPr>
              <a:t>hazırlığı</a:t>
            </a:r>
            <a:endParaRPr sz="4400" dirty="0">
              <a:latin typeface="Libre Franklin" pitchFamily="2" charset="0"/>
            </a:endParaRPr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0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683</Words>
  <Application>Microsoft Office PowerPoint</Application>
  <PresentationFormat>On-screen Show (16:9)</PresentationFormat>
  <Paragraphs>156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Wingdings</vt:lpstr>
      <vt:lpstr>Libre Franklin</vt:lpstr>
      <vt:lpstr>Be Vietnam</vt:lpstr>
      <vt:lpstr>Arial</vt:lpstr>
      <vt:lpstr>Libre Franklin Medium</vt:lpstr>
      <vt:lpstr>Calibri</vt:lpstr>
      <vt:lpstr>Calibri Light</vt:lpstr>
      <vt:lpstr>Catamaran</vt:lpstr>
      <vt:lpstr>Isometric SEO Strategy by Slidesgo</vt:lpstr>
      <vt:lpstr>Office Theme</vt:lpstr>
      <vt:lpstr>Telecommunication Customer Churn</vt:lpstr>
      <vt:lpstr>Mərhələlər</vt:lpstr>
      <vt:lpstr>01</vt:lpstr>
      <vt:lpstr>Problem</vt:lpstr>
      <vt:lpstr>Məqsəd</vt:lpstr>
      <vt:lpstr>İstifadə olunan texnologiyalar</vt:lpstr>
      <vt:lpstr>Sinifləndirmə alqoritmi</vt:lpstr>
      <vt:lpstr>Dataset haqqında</vt:lpstr>
      <vt:lpstr>Datanın hazırlığı</vt:lpstr>
      <vt:lpstr>Datanın təmizlənməsi</vt:lpstr>
      <vt:lpstr>Data Analizi EDA</vt:lpstr>
      <vt:lpstr>Datanın analizi</vt:lpstr>
      <vt:lpstr>Korrelasiya</vt:lpstr>
      <vt:lpstr>Datanın vizuallaşdırılması</vt:lpstr>
      <vt:lpstr>Numerik dəyişənlərin paylanması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qurulması</vt:lpstr>
      <vt:lpstr>PowerPoint Presentation</vt:lpstr>
      <vt:lpstr>Boru modeli və hiperparametrlərlə modelin optimallaşdırılması</vt:lpstr>
      <vt:lpstr>İstifadə olunan alqoritmlər və qiymətləndirmə meyarları</vt:lpstr>
      <vt:lpstr>Modelin qiymətləndirilməsi</vt:lpstr>
      <vt:lpstr>PowerPoint Presentation</vt:lpstr>
      <vt:lpstr>PowerPoint Presentation</vt:lpstr>
      <vt:lpstr>Modelin canlıya alınması</vt:lpstr>
      <vt:lpstr>Diqqətinizə görə təşəkkürlər!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 Customer Churn</dc:title>
  <dc:creator>Lala</dc:creator>
  <cp:lastModifiedBy>Lala Hashimli</cp:lastModifiedBy>
  <cp:revision>28</cp:revision>
  <dcterms:modified xsi:type="dcterms:W3CDTF">2023-08-02T10:50:37Z</dcterms:modified>
</cp:coreProperties>
</file>