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  <p:sldMasterId id="2147483685" r:id="rId2"/>
  </p:sldMasterIdLst>
  <p:notesMasterIdLst>
    <p:notesMasterId r:id="rId16"/>
  </p:notesMasterIdLst>
  <p:handoutMasterIdLst>
    <p:handoutMasterId r:id="rId17"/>
  </p:handoutMasterIdLst>
  <p:sldIdLst>
    <p:sldId id="685" r:id="rId3"/>
    <p:sldId id="668" r:id="rId4"/>
    <p:sldId id="310" r:id="rId5"/>
    <p:sldId id="1772" r:id="rId6"/>
    <p:sldId id="312" r:id="rId7"/>
    <p:sldId id="313" r:id="rId8"/>
    <p:sldId id="1773" r:id="rId9"/>
    <p:sldId id="1778" r:id="rId10"/>
    <p:sldId id="1774" r:id="rId11"/>
    <p:sldId id="1775" r:id="rId12"/>
    <p:sldId id="1776" r:id="rId13"/>
    <p:sldId id="1779" r:id="rId14"/>
    <p:sldId id="1780" r:id="rId15"/>
  </p:sldIdLst>
  <p:sldSz cx="9144000" cy="6858000" type="screen4x3"/>
  <p:notesSz cx="6858000" cy="8897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CF0E30"/>
        </a:solidFill>
        <a:latin typeface="Book Antiqua" panose="0204060205030503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/>
    <p:restoredTop sz="94786"/>
  </p:normalViewPr>
  <p:slideViewPr>
    <p:cSldViewPr snapToGrid="0">
      <p:cViewPr varScale="1">
        <p:scale>
          <a:sx n="115" d="100"/>
          <a:sy n="115" d="100"/>
        </p:scale>
        <p:origin x="12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ana Choudhury" userId="8bfadc28-a633-41a8-aacf-e9b58948d589" providerId="ADAL" clId="{16F7C684-049C-7D4F-8B97-E327BA8A1928}"/>
    <pc:docChg chg="custSel delSld modSld delMainMaster">
      <pc:chgData name="Farhana Choudhury" userId="8bfadc28-a633-41a8-aacf-e9b58948d589" providerId="ADAL" clId="{16F7C684-049C-7D4F-8B97-E327BA8A1928}" dt="2023-07-10T03:59:26.728" v="58" actId="478"/>
      <pc:docMkLst>
        <pc:docMk/>
      </pc:docMkLst>
      <pc:sldChg chg="del">
        <pc:chgData name="Farhana Choudhury" userId="8bfadc28-a633-41a8-aacf-e9b58948d589" providerId="ADAL" clId="{16F7C684-049C-7D4F-8B97-E327BA8A1928}" dt="2023-07-10T03:59:22.462" v="28" actId="2696"/>
        <pc:sldMkLst>
          <pc:docMk/>
          <pc:sldMk cId="0" sldId="257"/>
        </pc:sldMkLst>
      </pc:sldChg>
      <pc:sldChg chg="del">
        <pc:chgData name="Farhana Choudhury" userId="8bfadc28-a633-41a8-aacf-e9b58948d589" providerId="ADAL" clId="{16F7C684-049C-7D4F-8B97-E327BA8A1928}" dt="2023-07-10T03:59:22.372" v="22" actId="2696"/>
        <pc:sldMkLst>
          <pc:docMk/>
          <pc:sldMk cId="0" sldId="258"/>
        </pc:sldMkLst>
      </pc:sldChg>
      <pc:sldChg chg="del">
        <pc:chgData name="Farhana Choudhury" userId="8bfadc28-a633-41a8-aacf-e9b58948d589" providerId="ADAL" clId="{16F7C684-049C-7D4F-8B97-E327BA8A1928}" dt="2023-07-10T03:59:22.387" v="25" actId="2696"/>
        <pc:sldMkLst>
          <pc:docMk/>
          <pc:sldMk cId="0" sldId="259"/>
        </pc:sldMkLst>
      </pc:sldChg>
      <pc:sldChg chg="del">
        <pc:chgData name="Farhana Choudhury" userId="8bfadc28-a633-41a8-aacf-e9b58948d589" providerId="ADAL" clId="{16F7C684-049C-7D4F-8B97-E327BA8A1928}" dt="2023-07-10T03:59:22.505" v="32" actId="2696"/>
        <pc:sldMkLst>
          <pc:docMk/>
          <pc:sldMk cId="0" sldId="260"/>
        </pc:sldMkLst>
      </pc:sldChg>
      <pc:sldChg chg="del">
        <pc:chgData name="Farhana Choudhury" userId="8bfadc28-a633-41a8-aacf-e9b58948d589" providerId="ADAL" clId="{16F7C684-049C-7D4F-8B97-E327BA8A1928}" dt="2023-07-10T03:59:22.382" v="24" actId="2696"/>
        <pc:sldMkLst>
          <pc:docMk/>
          <pc:sldMk cId="0" sldId="261"/>
        </pc:sldMkLst>
      </pc:sldChg>
      <pc:sldChg chg="del">
        <pc:chgData name="Farhana Choudhury" userId="8bfadc28-a633-41a8-aacf-e9b58948d589" providerId="ADAL" clId="{16F7C684-049C-7D4F-8B97-E327BA8A1928}" dt="2023-07-10T03:59:22.378" v="23" actId="2696"/>
        <pc:sldMkLst>
          <pc:docMk/>
          <pc:sldMk cId="0" sldId="262"/>
        </pc:sldMkLst>
      </pc:sldChg>
      <pc:sldChg chg="del">
        <pc:chgData name="Farhana Choudhury" userId="8bfadc28-a633-41a8-aacf-e9b58948d589" providerId="ADAL" clId="{16F7C684-049C-7D4F-8B97-E327BA8A1928}" dt="2023-07-10T03:59:22.229" v="6" actId="2696"/>
        <pc:sldMkLst>
          <pc:docMk/>
          <pc:sldMk cId="0" sldId="263"/>
        </pc:sldMkLst>
      </pc:sldChg>
      <pc:sldChg chg="del">
        <pc:chgData name="Farhana Choudhury" userId="8bfadc28-a633-41a8-aacf-e9b58948d589" providerId="ADAL" clId="{16F7C684-049C-7D4F-8B97-E327BA8A1928}" dt="2023-07-10T03:59:22.269" v="9" actId="2696"/>
        <pc:sldMkLst>
          <pc:docMk/>
          <pc:sldMk cId="0" sldId="264"/>
        </pc:sldMkLst>
      </pc:sldChg>
      <pc:sldChg chg="del">
        <pc:chgData name="Farhana Choudhury" userId="8bfadc28-a633-41a8-aacf-e9b58948d589" providerId="ADAL" clId="{16F7C684-049C-7D4F-8B97-E327BA8A1928}" dt="2023-07-10T03:59:22.212" v="4" actId="2696"/>
        <pc:sldMkLst>
          <pc:docMk/>
          <pc:sldMk cId="0" sldId="265"/>
        </pc:sldMkLst>
      </pc:sldChg>
      <pc:sldChg chg="del">
        <pc:chgData name="Farhana Choudhury" userId="8bfadc28-a633-41a8-aacf-e9b58948d589" providerId="ADAL" clId="{16F7C684-049C-7D4F-8B97-E327BA8A1928}" dt="2023-07-10T03:59:22.509" v="33" actId="2696"/>
        <pc:sldMkLst>
          <pc:docMk/>
          <pc:sldMk cId="0" sldId="266"/>
        </pc:sldMkLst>
      </pc:sldChg>
      <pc:sldChg chg="del">
        <pc:chgData name="Farhana Choudhury" userId="8bfadc28-a633-41a8-aacf-e9b58948d589" providerId="ADAL" clId="{16F7C684-049C-7D4F-8B97-E327BA8A1928}" dt="2023-07-10T03:59:22.338" v="17" actId="2696"/>
        <pc:sldMkLst>
          <pc:docMk/>
          <pc:sldMk cId="0" sldId="267"/>
        </pc:sldMkLst>
      </pc:sldChg>
      <pc:sldChg chg="del">
        <pc:chgData name="Farhana Choudhury" userId="8bfadc28-a633-41a8-aacf-e9b58948d589" providerId="ADAL" clId="{16F7C684-049C-7D4F-8B97-E327BA8A1928}" dt="2023-07-10T03:59:22.527" v="36" actId="2696"/>
        <pc:sldMkLst>
          <pc:docMk/>
          <pc:sldMk cId="0" sldId="268"/>
        </pc:sldMkLst>
      </pc:sldChg>
      <pc:sldChg chg="del">
        <pc:chgData name="Farhana Choudhury" userId="8bfadc28-a633-41a8-aacf-e9b58948d589" providerId="ADAL" clId="{16F7C684-049C-7D4F-8B97-E327BA8A1928}" dt="2023-07-10T03:59:22.241" v="7" actId="2696"/>
        <pc:sldMkLst>
          <pc:docMk/>
          <pc:sldMk cId="0" sldId="269"/>
        </pc:sldMkLst>
      </pc:sldChg>
      <pc:sldChg chg="del">
        <pc:chgData name="Farhana Choudhury" userId="8bfadc28-a633-41a8-aacf-e9b58948d589" providerId="ADAL" clId="{16F7C684-049C-7D4F-8B97-E327BA8A1928}" dt="2023-07-10T03:59:22.523" v="35" actId="2696"/>
        <pc:sldMkLst>
          <pc:docMk/>
          <pc:sldMk cId="0" sldId="270"/>
        </pc:sldMkLst>
      </pc:sldChg>
      <pc:sldChg chg="del">
        <pc:chgData name="Farhana Choudhury" userId="8bfadc28-a633-41a8-aacf-e9b58948d589" providerId="ADAL" clId="{16F7C684-049C-7D4F-8B97-E327BA8A1928}" dt="2023-07-10T03:59:22.283" v="11" actId="2696"/>
        <pc:sldMkLst>
          <pc:docMk/>
          <pc:sldMk cId="0" sldId="271"/>
        </pc:sldMkLst>
      </pc:sldChg>
      <pc:sldChg chg="del">
        <pc:chgData name="Farhana Choudhury" userId="8bfadc28-a633-41a8-aacf-e9b58948d589" providerId="ADAL" clId="{16F7C684-049C-7D4F-8B97-E327BA8A1928}" dt="2023-07-10T03:59:22.286" v="12" actId="2696"/>
        <pc:sldMkLst>
          <pc:docMk/>
          <pc:sldMk cId="0" sldId="272"/>
        </pc:sldMkLst>
      </pc:sldChg>
      <pc:sldChg chg="del">
        <pc:chgData name="Farhana Choudhury" userId="8bfadc28-a633-41a8-aacf-e9b58948d589" providerId="ADAL" clId="{16F7C684-049C-7D4F-8B97-E327BA8A1928}" dt="2023-07-10T03:59:22.552" v="38" actId="2696"/>
        <pc:sldMkLst>
          <pc:docMk/>
          <pc:sldMk cId="0" sldId="273"/>
        </pc:sldMkLst>
      </pc:sldChg>
      <pc:sldChg chg="del">
        <pc:chgData name="Farhana Choudhury" userId="8bfadc28-a633-41a8-aacf-e9b58948d589" providerId="ADAL" clId="{16F7C684-049C-7D4F-8B97-E327BA8A1928}" dt="2023-07-10T03:59:22.560" v="39" actId="2696"/>
        <pc:sldMkLst>
          <pc:docMk/>
          <pc:sldMk cId="0" sldId="274"/>
        </pc:sldMkLst>
      </pc:sldChg>
      <pc:sldChg chg="del">
        <pc:chgData name="Farhana Choudhury" userId="8bfadc28-a633-41a8-aacf-e9b58948d589" providerId="ADAL" clId="{16F7C684-049C-7D4F-8B97-E327BA8A1928}" dt="2023-07-10T03:59:22.563" v="40" actId="2696"/>
        <pc:sldMkLst>
          <pc:docMk/>
          <pc:sldMk cId="0" sldId="275"/>
        </pc:sldMkLst>
      </pc:sldChg>
      <pc:sldChg chg="del">
        <pc:chgData name="Farhana Choudhury" userId="8bfadc28-a633-41a8-aacf-e9b58948d589" providerId="ADAL" clId="{16F7C684-049C-7D4F-8B97-E327BA8A1928}" dt="2023-07-10T03:59:22.203" v="3" actId="2696"/>
        <pc:sldMkLst>
          <pc:docMk/>
          <pc:sldMk cId="0" sldId="276"/>
        </pc:sldMkLst>
      </pc:sldChg>
      <pc:sldChg chg="del">
        <pc:chgData name="Farhana Choudhury" userId="8bfadc28-a633-41a8-aacf-e9b58948d589" providerId="ADAL" clId="{16F7C684-049C-7D4F-8B97-E327BA8A1928}" dt="2023-07-10T03:59:22.352" v="19" actId="2696"/>
        <pc:sldMkLst>
          <pc:docMk/>
          <pc:sldMk cId="0" sldId="277"/>
        </pc:sldMkLst>
      </pc:sldChg>
      <pc:sldChg chg="del">
        <pc:chgData name="Farhana Choudhury" userId="8bfadc28-a633-41a8-aacf-e9b58948d589" providerId="ADAL" clId="{16F7C684-049C-7D4F-8B97-E327BA8A1928}" dt="2023-07-10T03:59:22.295" v="13" actId="2696"/>
        <pc:sldMkLst>
          <pc:docMk/>
          <pc:sldMk cId="0" sldId="278"/>
        </pc:sldMkLst>
      </pc:sldChg>
      <pc:sldChg chg="del">
        <pc:chgData name="Farhana Choudhury" userId="8bfadc28-a633-41a8-aacf-e9b58948d589" providerId="ADAL" clId="{16F7C684-049C-7D4F-8B97-E327BA8A1928}" dt="2023-07-10T03:59:22.274" v="10" actId="2696"/>
        <pc:sldMkLst>
          <pc:docMk/>
          <pc:sldMk cId="0" sldId="279"/>
        </pc:sldMkLst>
      </pc:sldChg>
      <pc:sldChg chg="del">
        <pc:chgData name="Farhana Choudhury" userId="8bfadc28-a633-41a8-aacf-e9b58948d589" providerId="ADAL" clId="{16F7C684-049C-7D4F-8B97-E327BA8A1928}" dt="2023-07-10T03:59:22.355" v="20" actId="2696"/>
        <pc:sldMkLst>
          <pc:docMk/>
          <pc:sldMk cId="0" sldId="280"/>
        </pc:sldMkLst>
      </pc:sldChg>
      <pc:sldChg chg="del">
        <pc:chgData name="Farhana Choudhury" userId="8bfadc28-a633-41a8-aacf-e9b58948d589" providerId="ADAL" clId="{16F7C684-049C-7D4F-8B97-E327BA8A1928}" dt="2023-07-10T03:59:22.342" v="18" actId="2696"/>
        <pc:sldMkLst>
          <pc:docMk/>
          <pc:sldMk cId="0" sldId="281"/>
        </pc:sldMkLst>
      </pc:sldChg>
      <pc:sldChg chg="del">
        <pc:chgData name="Farhana Choudhury" userId="8bfadc28-a633-41a8-aacf-e9b58948d589" providerId="ADAL" clId="{16F7C684-049C-7D4F-8B97-E327BA8A1928}" dt="2023-07-10T03:59:22.224" v="5" actId="2696"/>
        <pc:sldMkLst>
          <pc:docMk/>
          <pc:sldMk cId="0" sldId="285"/>
        </pc:sldMkLst>
      </pc:sldChg>
      <pc:sldChg chg="del">
        <pc:chgData name="Farhana Choudhury" userId="8bfadc28-a633-41a8-aacf-e9b58948d589" providerId="ADAL" clId="{16F7C684-049C-7D4F-8B97-E327BA8A1928}" dt="2023-07-10T03:59:22.602" v="41" actId="2696"/>
        <pc:sldMkLst>
          <pc:docMk/>
          <pc:sldMk cId="0" sldId="286"/>
        </pc:sldMkLst>
      </pc:sldChg>
      <pc:sldChg chg="del">
        <pc:chgData name="Farhana Choudhury" userId="8bfadc28-a633-41a8-aacf-e9b58948d589" providerId="ADAL" clId="{16F7C684-049C-7D4F-8B97-E327BA8A1928}" dt="2023-07-10T03:59:22.322" v="15" actId="2696"/>
        <pc:sldMkLst>
          <pc:docMk/>
          <pc:sldMk cId="0" sldId="287"/>
        </pc:sldMkLst>
      </pc:sldChg>
      <pc:sldChg chg="del">
        <pc:chgData name="Farhana Choudhury" userId="8bfadc28-a633-41a8-aacf-e9b58948d589" providerId="ADAL" clId="{16F7C684-049C-7D4F-8B97-E327BA8A1928}" dt="2023-07-10T03:59:22.519" v="34" actId="2696"/>
        <pc:sldMkLst>
          <pc:docMk/>
          <pc:sldMk cId="0" sldId="289"/>
        </pc:sldMkLst>
      </pc:sldChg>
      <pc:sldChg chg="del">
        <pc:chgData name="Farhana Choudhury" userId="8bfadc28-a633-41a8-aacf-e9b58948d589" providerId="ADAL" clId="{16F7C684-049C-7D4F-8B97-E327BA8A1928}" dt="2023-07-10T03:59:22.487" v="30" actId="2696"/>
        <pc:sldMkLst>
          <pc:docMk/>
          <pc:sldMk cId="0" sldId="290"/>
        </pc:sldMkLst>
      </pc:sldChg>
      <pc:sldChg chg="del">
        <pc:chgData name="Farhana Choudhury" userId="8bfadc28-a633-41a8-aacf-e9b58948d589" providerId="ADAL" clId="{16F7C684-049C-7D4F-8B97-E327BA8A1928}" dt="2023-07-10T03:59:22.624" v="42" actId="2696"/>
        <pc:sldMkLst>
          <pc:docMk/>
          <pc:sldMk cId="0" sldId="302"/>
        </pc:sldMkLst>
      </pc:sldChg>
      <pc:sldChg chg="del">
        <pc:chgData name="Farhana Choudhury" userId="8bfadc28-a633-41a8-aacf-e9b58948d589" providerId="ADAL" clId="{16F7C684-049C-7D4F-8B97-E327BA8A1928}" dt="2023-07-10T03:59:22.481" v="29" actId="2696"/>
        <pc:sldMkLst>
          <pc:docMk/>
          <pc:sldMk cId="0" sldId="303"/>
        </pc:sldMkLst>
      </pc:sldChg>
      <pc:sldChg chg="del">
        <pc:chgData name="Farhana Choudhury" userId="8bfadc28-a633-41a8-aacf-e9b58948d589" providerId="ADAL" clId="{16F7C684-049C-7D4F-8B97-E327BA8A1928}" dt="2023-07-10T03:59:22.500" v="31" actId="2696"/>
        <pc:sldMkLst>
          <pc:docMk/>
          <pc:sldMk cId="0" sldId="304"/>
        </pc:sldMkLst>
      </pc:sldChg>
      <pc:sldChg chg="del">
        <pc:chgData name="Farhana Choudhury" userId="8bfadc28-a633-41a8-aacf-e9b58948d589" providerId="ADAL" clId="{16F7C684-049C-7D4F-8B97-E327BA8A1928}" dt="2023-07-10T03:59:22.425" v="27" actId="2696"/>
        <pc:sldMkLst>
          <pc:docMk/>
          <pc:sldMk cId="0" sldId="305"/>
        </pc:sldMkLst>
      </pc:sldChg>
      <pc:sldChg chg="del">
        <pc:chgData name="Farhana Choudhury" userId="8bfadc28-a633-41a8-aacf-e9b58948d589" providerId="ADAL" clId="{16F7C684-049C-7D4F-8B97-E327BA8A1928}" dt="2023-07-10T03:59:22.409" v="26" actId="2696"/>
        <pc:sldMkLst>
          <pc:docMk/>
          <pc:sldMk cId="0" sldId="306"/>
        </pc:sldMkLst>
      </pc:sldChg>
      <pc:sldChg chg="del">
        <pc:chgData name="Farhana Choudhury" userId="8bfadc28-a633-41a8-aacf-e9b58948d589" providerId="ADAL" clId="{16F7C684-049C-7D4F-8B97-E327BA8A1928}" dt="2023-07-10T03:59:22.547" v="37" actId="2696"/>
        <pc:sldMkLst>
          <pc:docMk/>
          <pc:sldMk cId="0" sldId="308"/>
        </pc:sldMkLst>
      </pc:sldChg>
      <pc:sldChg chg="del">
        <pc:chgData name="Farhana Choudhury" userId="8bfadc28-a633-41a8-aacf-e9b58948d589" providerId="ADAL" clId="{16F7C684-049C-7D4F-8B97-E327BA8A1928}" dt="2023-07-10T03:59:22.318" v="14" actId="2696"/>
        <pc:sldMkLst>
          <pc:docMk/>
          <pc:sldMk cId="0" sldId="316"/>
        </pc:sldMkLst>
      </pc:sldChg>
      <pc:sldChg chg="del">
        <pc:chgData name="Farhana Choudhury" userId="8bfadc28-a633-41a8-aacf-e9b58948d589" providerId="ADAL" clId="{16F7C684-049C-7D4F-8B97-E327BA8A1928}" dt="2023-07-10T03:59:22.366" v="21" actId="2696"/>
        <pc:sldMkLst>
          <pc:docMk/>
          <pc:sldMk cId="2202798761" sldId="317"/>
        </pc:sldMkLst>
      </pc:sldChg>
      <pc:sldChg chg="del">
        <pc:chgData name="Farhana Choudhury" userId="8bfadc28-a633-41a8-aacf-e9b58948d589" providerId="ADAL" clId="{16F7C684-049C-7D4F-8B97-E327BA8A1928}" dt="2023-07-10T03:59:22.256" v="8" actId="2696"/>
        <pc:sldMkLst>
          <pc:docMk/>
          <pc:sldMk cId="891060113" sldId="318"/>
        </pc:sldMkLst>
      </pc:sldChg>
      <pc:sldChg chg="del">
        <pc:chgData name="Farhana Choudhury" userId="8bfadc28-a633-41a8-aacf-e9b58948d589" providerId="ADAL" clId="{16F7C684-049C-7D4F-8B97-E327BA8A1928}" dt="2023-07-10T03:59:22.335" v="16" actId="2696"/>
        <pc:sldMkLst>
          <pc:docMk/>
          <pc:sldMk cId="4043056825" sldId="319"/>
        </pc:sldMkLst>
      </pc:sldChg>
      <pc:sldChg chg="modSp mod">
        <pc:chgData name="Farhana Choudhury" userId="8bfadc28-a633-41a8-aacf-e9b58948d589" providerId="ADAL" clId="{16F7C684-049C-7D4F-8B97-E327BA8A1928}" dt="2023-07-10T03:59:06.201" v="1" actId="20577"/>
        <pc:sldMkLst>
          <pc:docMk/>
          <pc:sldMk cId="79267661" sldId="582"/>
        </pc:sldMkLst>
        <pc:spChg chg="mod">
          <ac:chgData name="Farhana Choudhury" userId="8bfadc28-a633-41a8-aacf-e9b58948d589" providerId="ADAL" clId="{16F7C684-049C-7D4F-8B97-E327BA8A1928}" dt="2023-07-10T03:59:06.201" v="1" actId="20577"/>
          <ac:spMkLst>
            <pc:docMk/>
            <pc:sldMk cId="79267661" sldId="582"/>
            <ac:spMk id="5" creationId="{EA752CF1-41DC-B946-BC99-68C5CC88CB85}"/>
          </ac:spMkLst>
        </pc:spChg>
      </pc:sldChg>
      <pc:sldChg chg="delSp mod">
        <pc:chgData name="Farhana Choudhury" userId="8bfadc28-a633-41a8-aacf-e9b58948d589" providerId="ADAL" clId="{16F7C684-049C-7D4F-8B97-E327BA8A1928}" dt="2023-07-10T03:59:26.728" v="58" actId="478"/>
        <pc:sldMkLst>
          <pc:docMk/>
          <pc:sldMk cId="452970840" sldId="668"/>
        </pc:sldMkLst>
        <pc:spChg chg="del">
          <ac:chgData name="Farhana Choudhury" userId="8bfadc28-a633-41a8-aacf-e9b58948d589" providerId="ADAL" clId="{16F7C684-049C-7D4F-8B97-E327BA8A1928}" dt="2023-07-10T03:59:26.728" v="58" actId="478"/>
          <ac:spMkLst>
            <pc:docMk/>
            <pc:sldMk cId="452970840" sldId="668"/>
            <ac:spMk id="12" creationId="{806F5A0C-4033-41EA-121D-F371F075A107}"/>
          </ac:spMkLst>
        </pc:spChg>
      </pc:sldChg>
      <pc:sldChg chg="del">
        <pc:chgData name="Farhana Choudhury" userId="8bfadc28-a633-41a8-aacf-e9b58948d589" providerId="ADAL" clId="{16F7C684-049C-7D4F-8B97-E327BA8A1928}" dt="2023-07-10T03:59:22.197" v="2" actId="2696"/>
        <pc:sldMkLst>
          <pc:docMk/>
          <pc:sldMk cId="1574809467" sldId="1768"/>
        </pc:sldMkLst>
      </pc:sldChg>
      <pc:sldMasterChg chg="del delSldLayout">
        <pc:chgData name="Farhana Choudhury" userId="8bfadc28-a633-41a8-aacf-e9b58948d589" providerId="ADAL" clId="{16F7C684-049C-7D4F-8B97-E327BA8A1928}" dt="2023-07-10T03:59:22.646" v="57" actId="2696"/>
        <pc:sldMasterMkLst>
          <pc:docMk/>
          <pc:sldMasterMk cId="0" sldId="2147483648"/>
        </pc:sldMasterMkLst>
        <pc:sldLayoutChg chg="del">
          <pc:chgData name="Farhana Choudhury" userId="8bfadc28-a633-41a8-aacf-e9b58948d589" providerId="ADAL" clId="{16F7C684-049C-7D4F-8B97-E327BA8A1928}" dt="2023-07-10T03:59:22.627" v="43" actId="2696"/>
          <pc:sldLayoutMkLst>
            <pc:docMk/>
            <pc:sldMasterMk cId="0" sldId="2147483648"/>
            <pc:sldLayoutMk cId="2001402820" sldId="2147483649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28" v="44" actId="2696"/>
          <pc:sldLayoutMkLst>
            <pc:docMk/>
            <pc:sldMasterMk cId="0" sldId="2147483648"/>
            <pc:sldLayoutMk cId="690445117" sldId="2147483650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29" v="45" actId="2696"/>
          <pc:sldLayoutMkLst>
            <pc:docMk/>
            <pc:sldMasterMk cId="0" sldId="2147483648"/>
            <pc:sldLayoutMk cId="210305022" sldId="2147483651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0" v="46" actId="2696"/>
          <pc:sldLayoutMkLst>
            <pc:docMk/>
            <pc:sldMasterMk cId="0" sldId="2147483648"/>
            <pc:sldLayoutMk cId="3327462317" sldId="2147483652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1" v="47" actId="2696"/>
          <pc:sldLayoutMkLst>
            <pc:docMk/>
            <pc:sldMasterMk cId="0" sldId="2147483648"/>
            <pc:sldLayoutMk cId="860151239" sldId="2147483653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2" v="48" actId="2696"/>
          <pc:sldLayoutMkLst>
            <pc:docMk/>
            <pc:sldMasterMk cId="0" sldId="2147483648"/>
            <pc:sldLayoutMk cId="1251052502" sldId="2147483654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3" v="49" actId="2696"/>
          <pc:sldLayoutMkLst>
            <pc:docMk/>
            <pc:sldMasterMk cId="0" sldId="2147483648"/>
            <pc:sldLayoutMk cId="3044234365" sldId="2147483655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4" v="50" actId="2696"/>
          <pc:sldLayoutMkLst>
            <pc:docMk/>
            <pc:sldMasterMk cId="0" sldId="2147483648"/>
            <pc:sldLayoutMk cId="3566716078" sldId="2147483656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5" v="51" actId="2696"/>
          <pc:sldLayoutMkLst>
            <pc:docMk/>
            <pc:sldMasterMk cId="0" sldId="2147483648"/>
            <pc:sldLayoutMk cId="2585497050" sldId="2147483657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6" v="52" actId="2696"/>
          <pc:sldLayoutMkLst>
            <pc:docMk/>
            <pc:sldMasterMk cId="0" sldId="2147483648"/>
            <pc:sldLayoutMk cId="21348509" sldId="2147483658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7" v="53" actId="2696"/>
          <pc:sldLayoutMkLst>
            <pc:docMk/>
            <pc:sldMasterMk cId="0" sldId="2147483648"/>
            <pc:sldLayoutMk cId="1902714698" sldId="2147483659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39" v="54" actId="2696"/>
          <pc:sldLayoutMkLst>
            <pc:docMk/>
            <pc:sldMasterMk cId="0" sldId="2147483648"/>
            <pc:sldLayoutMk cId="2809883058" sldId="2147483660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40" v="55" actId="2696"/>
          <pc:sldLayoutMkLst>
            <pc:docMk/>
            <pc:sldMasterMk cId="0" sldId="2147483648"/>
            <pc:sldLayoutMk cId="1298813496" sldId="2147483661"/>
          </pc:sldLayoutMkLst>
        </pc:sldLayoutChg>
        <pc:sldLayoutChg chg="del">
          <pc:chgData name="Farhana Choudhury" userId="8bfadc28-a633-41a8-aacf-e9b58948d589" providerId="ADAL" clId="{16F7C684-049C-7D4F-8B97-E327BA8A1928}" dt="2023-07-10T03:59:22.641" v="56" actId="2696"/>
          <pc:sldLayoutMkLst>
            <pc:docMk/>
            <pc:sldMasterMk cId="0" sldId="2147483648"/>
            <pc:sldLayoutMk cId="1609077029" sldId="2147483662"/>
          </pc:sldLayoutMkLst>
        </pc:sldLayoutChg>
      </pc:sldMasterChg>
    </pc:docChg>
  </pc:docChgLst>
  <pc:docChgLst>
    <pc:chgData name="Farhana Choudhury" userId="8bfadc28-a633-41a8-aacf-e9b58948d589" providerId="ADAL" clId="{A0EE2263-4E0E-BA44-A346-FC9B22C10BFA}"/>
    <pc:docChg chg="modSld">
      <pc:chgData name="Farhana Choudhury" userId="8bfadc28-a633-41a8-aacf-e9b58948d589" providerId="ADAL" clId="{A0EE2263-4E0E-BA44-A346-FC9B22C10BFA}" dt="2023-06-22T02:20:57.685" v="1" actId="20577"/>
      <pc:docMkLst>
        <pc:docMk/>
      </pc:docMkLst>
      <pc:sldChg chg="modSp mod">
        <pc:chgData name="Farhana Choudhury" userId="8bfadc28-a633-41a8-aacf-e9b58948d589" providerId="ADAL" clId="{A0EE2263-4E0E-BA44-A346-FC9B22C10BFA}" dt="2023-06-22T02:20:57.685" v="1" actId="20577"/>
        <pc:sldMkLst>
          <pc:docMk/>
          <pc:sldMk cId="79267661" sldId="582"/>
        </pc:sldMkLst>
        <pc:spChg chg="mod">
          <ac:chgData name="Farhana Choudhury" userId="8bfadc28-a633-41a8-aacf-e9b58948d589" providerId="ADAL" clId="{A0EE2263-4E0E-BA44-A346-FC9B22C10BFA}" dt="2023-06-22T02:20:57.685" v="1" actId="20577"/>
          <ac:spMkLst>
            <pc:docMk/>
            <pc:sldMk cId="79267661" sldId="582"/>
            <ac:spMk id="5" creationId="{EA752CF1-41DC-B946-BC99-68C5CC88CB8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2E8CD99-415D-EF48-9186-BFD291CD03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4" tIns="0" rIns="18754" bIns="0" numCol="1" anchor="t" anchorCtr="0" compatLnSpc="1">
            <a:prstTxWarp prst="textNoShape">
              <a:avLst/>
            </a:prstTxWarp>
          </a:bodyPr>
          <a:lstStyle>
            <a:lvl1pPr defTabSz="900113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5F2C6CE-E90A-B84B-B877-413F8D0BE9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4" tIns="0" rIns="18754" bIns="0" numCol="1" anchor="t" anchorCtr="0" compatLnSpc="1">
            <a:prstTxWarp prst="textNoShape">
              <a:avLst/>
            </a:prstTxWarp>
          </a:bodyPr>
          <a:lstStyle>
            <a:lvl1pPr algn="r" defTabSz="900113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9E75B05-B886-C543-8CD0-A2F3D17454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453438"/>
            <a:ext cx="2971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4" tIns="0" rIns="18754" bIns="0" numCol="1" anchor="b" anchorCtr="0" compatLnSpc="1">
            <a:prstTxWarp prst="textNoShape">
              <a:avLst/>
            </a:prstTxWarp>
          </a:bodyPr>
          <a:lstStyle>
            <a:lvl1pPr defTabSz="900113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05B200E-879C-F342-A194-8B765BB714A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453438"/>
            <a:ext cx="2971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4" tIns="0" rIns="18754" bIns="0" numCol="1" anchor="b" anchorCtr="0" compatLnSpc="1">
            <a:prstTxWarp prst="textNoShape">
              <a:avLst/>
            </a:prstTxWarp>
          </a:bodyPr>
          <a:lstStyle>
            <a:lvl1pPr algn="r" defTabSz="900113">
              <a:defRPr sz="1000" i="1"/>
            </a:lvl1pPr>
          </a:lstStyle>
          <a:p>
            <a:fld id="{4CABB191-3218-45F2-8A8E-DFA4626D0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02:47:14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9138 13694 24575,'55'1'0,"0"0"0,0 0 0,-8 0 0,0 0 0,-1-1 0,4 0 0,-5 0 0,0 0 0,-5 0 0,11 1 0,-14 1 0,-3-1 0,-6 3 0,2-1 0,6 1 0,3-1 0,1 0 0,10 0 0,1-3 0,-11 0 0,0 0 0,-10 0 0,1 0 0,10 0 0,0 0 0,-9 0 0,0 0 0,-1 0 0,1 0 0,2 0 0,-1 0 0,18 0 0,0 0 0,-1 0 0,0 0 0,-18 0 0,6 0 0,-17 0 0,3 0 0,3 0 0,-9 0 0,-1 0 0,-8 0 0,5 0 0,-3 0 0,7 0 0,-7 0 0,9 0 0,-12 2 0,5 1 0,-13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08:23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17911 18529 24575,'41'0'0,"0"0"0,0 0 0,8 0 0,1 0 0,1 0 0,8 0 0,1 0 0,1 0-665,-14 0 0,1 0 0,0 0 0,0 0 665,-2 0 0,1 0 0,-2 0 0,0 0 0,7 0 0,-2 0 0,-2 0 423,9 0 0,-3 0-423,-3 0 0,-7 0 0,-1 0 0,-9 0 0</inkml:trace>
  <inkml:trace contextRef="#ctx0" brushRef="#br0" timeOffset="2589">19658 9502 24575,'25'0'0,"17"0"0,3 0 0,9 0 0,-27 0 0,-28 0 0,-14 0 0,-13 0 0,12 0 0,6 0 0,-2 0 0,-4 0 0,17 0 0,6 0 0,21-1 0,22-8 0,-14 2 0,8-5 0,-24 7 0,-2 2 0,-11 2 0,-2 1 0,-6 0 0,0 0 0</inkml:trace>
  <inkml:trace contextRef="#ctx0" brushRef="#br0" timeOffset="12386">10065 7153 24575,'34'0'0,"-1"0"0,24 0 0,-51 0 0,8 0 0,7 0 0,12 0 0,-4 0 0,-8 3 0,-19-1 0,-40 1 0,8-1 0,-9-2 0,42-4 0,9 2 0,7-2 0,-12 3 0</inkml:trace>
  <inkml:trace contextRef="#ctx0" brushRef="#br0" timeOffset="15147">14032 14229 24575,'45'0'0,"0"0"0,0 0 0,-8 0 0,0 0-4916,17 0 1,-8 0 3425,-26 0 4308,-23 0-2818,-12 0 1719,-30 0-1719,17 0 0,-7 0 0,23 0 6784,5 0-6784,-12 0 0,8 0 0,-5 0 0,8 0 0,3 0 0,-2 1 0,2 1 0,-2-1 0,2 0 0,3 0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91355D-86F3-E842-BC39-4D6E64703C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4" tIns="0" rIns="18754" bIns="0" numCol="1" anchor="t" anchorCtr="0" compatLnSpc="1">
            <a:prstTxWarp prst="textNoShape">
              <a:avLst/>
            </a:prstTxWarp>
          </a:bodyPr>
          <a:lstStyle>
            <a:lvl1pPr defTabSz="900113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89ED673-4E30-9D4E-9113-6A3860303D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4" tIns="0" rIns="18754" bIns="0" numCol="1" anchor="t" anchorCtr="0" compatLnSpc="1">
            <a:prstTxWarp prst="textNoShape">
              <a:avLst/>
            </a:prstTxWarp>
          </a:bodyPr>
          <a:lstStyle>
            <a:lvl1pPr algn="r" defTabSz="900113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F43306-1B74-D24D-AAF3-4D526FB078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453438"/>
            <a:ext cx="2971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4" tIns="0" rIns="18754" bIns="0" numCol="1" anchor="b" anchorCtr="0" compatLnSpc="1">
            <a:prstTxWarp prst="textNoShape">
              <a:avLst/>
            </a:prstTxWarp>
          </a:bodyPr>
          <a:lstStyle>
            <a:lvl1pPr defTabSz="900113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EA9D589-52F4-ED4F-AB5A-FA4D5AAD2E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453438"/>
            <a:ext cx="2971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54" tIns="0" rIns="18754" bIns="0" numCol="1" anchor="b" anchorCtr="0" compatLnSpc="1">
            <a:prstTxWarp prst="textNoShape">
              <a:avLst/>
            </a:prstTxWarp>
          </a:bodyPr>
          <a:lstStyle>
            <a:lvl1pPr algn="r" defTabSz="900113">
              <a:defRPr sz="1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3FD44D0-D9B7-4D01-94F2-79D1AE5262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F33E848E-D8D3-4094-B5D7-1F373D6026F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674688"/>
            <a:ext cx="4430712" cy="3322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ED57B99-BEFC-E04A-8F4F-1B21CC9E55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25925"/>
            <a:ext cx="50292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4" tIns="45323" rIns="90644" bIns="45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2487775"/>
            <a:ext cx="3579152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6" name="Text Placeholder 135">
            <a:extLst>
              <a:ext uri="{FF2B5EF4-FFF2-40B4-BE49-F238E27FC236}">
                <a16:creationId xmlns:a16="http://schemas.microsoft.com/office/drawing/2014/main" id="{56E7987E-D425-4641-A476-A2F2AFEFA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247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47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grpSp>
        <p:nvGrpSpPr>
          <p:cNvPr id="139" name="Group 4">
            <a:extLst>
              <a:ext uri="{FF2B5EF4-FFF2-40B4-BE49-F238E27FC236}">
                <a16:creationId xmlns:a16="http://schemas.microsoft.com/office/drawing/2014/main" id="{D3C3B792-698C-4BC7-AB47-C8E71AA344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189" name="AutoShape 3">
              <a:extLst>
                <a:ext uri="{FF2B5EF4-FFF2-40B4-BE49-F238E27FC236}">
                  <a16:creationId xmlns:a16="http://schemas.microsoft.com/office/drawing/2014/main" id="{F1144B68-F3AB-4FC0-BDB5-7E64FCFA89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0" name="Rectangle 5">
              <a:extLst>
                <a:ext uri="{FF2B5EF4-FFF2-40B4-BE49-F238E27FC236}">
                  <a16:creationId xmlns:a16="http://schemas.microsoft.com/office/drawing/2014/main" id="{DB1CA0BC-10A9-4815-AEF4-80A802AE1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6E1FC530-9D25-4AFE-92F1-AA5B48437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E5C9C0C4-A825-47A4-80DA-189FD4CDE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BF404745-ED8B-4880-AA08-7FB593373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3012DFAC-9036-4733-B93A-67CAA6065A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62CE831A-B761-4D49-94FE-CD1FF83810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4060AB50-F13B-4CAE-901B-119BFD554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162D76C8-1A91-43A1-B2FA-120613EAC3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A867129F-9514-4F98-861D-4935041756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179BCBE1-F15B-452A-9454-5A9D926344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DE02BC67-4E10-445C-9BF2-905266BF2A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D1CDDC45-84E7-48D0-A493-CB35939A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FA8704D9-4A78-426D-B194-AB6AEAFA46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5E07D196-8F38-4460-8C15-EECBE3088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DD09126-BC8A-4A4C-87B0-84175BDD6E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AC35AB2-A2B5-43E4-8A07-5FF76AB1D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6" name="Rectangle 21">
              <a:extLst>
                <a:ext uri="{FF2B5EF4-FFF2-40B4-BE49-F238E27FC236}">
                  <a16:creationId xmlns:a16="http://schemas.microsoft.com/office/drawing/2014/main" id="{000AEDDA-4FA6-4D65-B88F-9E0DEA65B8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DBB97ECE-A7A8-4866-A47B-56068F861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2ACF1A60-34FB-44A0-86D7-072E098CB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D86E9C6F-1848-4525-9384-03368E8DC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F0B2A1C4-4775-40E9-B622-F705310060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426AD5F6-C8F1-4CB7-AC8A-23C1BA42C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B0ECAB00-918C-4065-B7EB-7655CD9CF0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D1D8B02A-1DB2-480F-B6EE-3A23974B8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982FB33C-4F8F-439A-A771-348BF42D8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D454DB91-C669-405D-AD62-F96718703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0285A4AF-21DD-4EB1-AA08-762FBD3A20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0A30254D-7806-43F0-A801-9DE9A17AE7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8" name="Freeform 34">
              <a:extLst>
                <a:ext uri="{FF2B5EF4-FFF2-40B4-BE49-F238E27FC236}">
                  <a16:creationId xmlns:a16="http://schemas.microsoft.com/office/drawing/2014/main" id="{00710D5E-0C7C-405D-8C3E-1B138A272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45980DE5-A695-41D4-B58E-41388D6C9C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9F5515FD-58D3-49B5-8DCA-A2C0612500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1" name="Freeform 37">
              <a:extLst>
                <a:ext uri="{FF2B5EF4-FFF2-40B4-BE49-F238E27FC236}">
                  <a16:creationId xmlns:a16="http://schemas.microsoft.com/office/drawing/2014/main" id="{E65F5310-B34D-48B6-BB72-5824A90CA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2" name="Freeform 38">
              <a:extLst>
                <a:ext uri="{FF2B5EF4-FFF2-40B4-BE49-F238E27FC236}">
                  <a16:creationId xmlns:a16="http://schemas.microsoft.com/office/drawing/2014/main" id="{34B7A193-8B0F-4830-B860-04F654C0EF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3" name="Freeform 39">
              <a:extLst>
                <a:ext uri="{FF2B5EF4-FFF2-40B4-BE49-F238E27FC236}">
                  <a16:creationId xmlns:a16="http://schemas.microsoft.com/office/drawing/2014/main" id="{E17F19F7-E66B-4348-9126-4760CECB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4" name="Freeform 40">
              <a:extLst>
                <a:ext uri="{FF2B5EF4-FFF2-40B4-BE49-F238E27FC236}">
                  <a16:creationId xmlns:a16="http://schemas.microsoft.com/office/drawing/2014/main" id="{B1A5512D-9F93-43B4-8866-823F4D200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5" name="Freeform 41">
              <a:extLst>
                <a:ext uri="{FF2B5EF4-FFF2-40B4-BE49-F238E27FC236}">
                  <a16:creationId xmlns:a16="http://schemas.microsoft.com/office/drawing/2014/main" id="{0B1CF15D-B9CB-41DB-B8CC-E7782B62C6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29F228CC-1FD8-4363-AE7A-88B9DE20A6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5C5ABF27-F04C-4B3A-8D23-99291DA991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73849F8F-BA7F-4A94-BC3D-74DDA3CA0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9" name="Freeform 45">
              <a:extLst>
                <a:ext uri="{FF2B5EF4-FFF2-40B4-BE49-F238E27FC236}">
                  <a16:creationId xmlns:a16="http://schemas.microsoft.com/office/drawing/2014/main" id="{D57F78E2-9509-4870-B404-467A5C44C2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2A6B04D5-A08E-4CE2-AD1F-DBA8858BE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0CA78EF8-ED6E-45F1-A49B-6DD19E31D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A57AD615-01C2-47B5-A0EB-A98FAB242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55F52E64-BCB6-450A-A3B9-C5856F86F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4" name="Freeform 50">
              <a:extLst>
                <a:ext uri="{FF2B5EF4-FFF2-40B4-BE49-F238E27FC236}">
                  <a16:creationId xmlns:a16="http://schemas.microsoft.com/office/drawing/2014/main" id="{FE8DED9C-BC2F-4E90-AF3B-4FF92BFBE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5" name="Freeform 51">
              <a:extLst>
                <a:ext uri="{FF2B5EF4-FFF2-40B4-BE49-F238E27FC236}">
                  <a16:creationId xmlns:a16="http://schemas.microsoft.com/office/drawing/2014/main" id="{DFAC6AEA-F0C8-49D8-8D23-8F1ABED54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6" name="Freeform 52">
              <a:extLst>
                <a:ext uri="{FF2B5EF4-FFF2-40B4-BE49-F238E27FC236}">
                  <a16:creationId xmlns:a16="http://schemas.microsoft.com/office/drawing/2014/main" id="{94784C7C-B8A9-41FB-B6DD-07C0D21FE9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7" name="Freeform 53">
              <a:extLst>
                <a:ext uri="{FF2B5EF4-FFF2-40B4-BE49-F238E27FC236}">
                  <a16:creationId xmlns:a16="http://schemas.microsoft.com/office/drawing/2014/main" id="{DD3A09B1-9740-4B7F-ADCB-6967BBD872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5D76697D-E67D-4DBE-9B4E-C9C6303D13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9" name="Freeform 55">
              <a:extLst>
                <a:ext uri="{FF2B5EF4-FFF2-40B4-BE49-F238E27FC236}">
                  <a16:creationId xmlns:a16="http://schemas.microsoft.com/office/drawing/2014/main" id="{3D6D6FE0-1DC5-4D12-9C4D-F201F793AC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0" name="Freeform 56">
              <a:extLst>
                <a:ext uri="{FF2B5EF4-FFF2-40B4-BE49-F238E27FC236}">
                  <a16:creationId xmlns:a16="http://schemas.microsoft.com/office/drawing/2014/main" id="{F97BE177-7241-4BB5-95E3-C738C0DEA2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1" name="Freeform 57">
              <a:extLst>
                <a:ext uri="{FF2B5EF4-FFF2-40B4-BE49-F238E27FC236}">
                  <a16:creationId xmlns:a16="http://schemas.microsoft.com/office/drawing/2014/main" id="{B312547D-8055-4202-B3C2-8163B48F6E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2" name="Freeform 58">
              <a:extLst>
                <a:ext uri="{FF2B5EF4-FFF2-40B4-BE49-F238E27FC236}">
                  <a16:creationId xmlns:a16="http://schemas.microsoft.com/office/drawing/2014/main" id="{C48F8059-7D4B-4B04-8A12-C162D91D5D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3" name="Freeform 59">
              <a:extLst>
                <a:ext uri="{FF2B5EF4-FFF2-40B4-BE49-F238E27FC236}">
                  <a16:creationId xmlns:a16="http://schemas.microsoft.com/office/drawing/2014/main" id="{E26410F2-EB45-4288-9F0D-893860511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4" name="Freeform 60">
              <a:extLst>
                <a:ext uri="{FF2B5EF4-FFF2-40B4-BE49-F238E27FC236}">
                  <a16:creationId xmlns:a16="http://schemas.microsoft.com/office/drawing/2014/main" id="{6C0E53F1-9B8F-4865-85ED-193C56960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5" name="Freeform 61">
              <a:extLst>
                <a:ext uri="{FF2B5EF4-FFF2-40B4-BE49-F238E27FC236}">
                  <a16:creationId xmlns:a16="http://schemas.microsoft.com/office/drawing/2014/main" id="{59D3D0CD-1B8D-4C2B-8D0A-D68187B7D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6" name="Freeform 62">
              <a:extLst>
                <a:ext uri="{FF2B5EF4-FFF2-40B4-BE49-F238E27FC236}">
                  <a16:creationId xmlns:a16="http://schemas.microsoft.com/office/drawing/2014/main" id="{0A819554-1D18-455B-B0DB-80E67DC04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252" name="Picture Placeholder 251">
            <a:extLst>
              <a:ext uri="{FF2B5EF4-FFF2-40B4-BE49-F238E27FC236}">
                <a16:creationId xmlns:a16="http://schemas.microsoft.com/office/drawing/2014/main" id="{9543297A-9A00-45E2-9D6B-76630245E4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</p:spTree>
    <p:extLst>
      <p:ext uri="{BB962C8B-B14F-4D97-AF65-F5344CB8AC3E}">
        <p14:creationId xmlns:p14="http://schemas.microsoft.com/office/powerpoint/2010/main" val="20011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3E2304DD-D55D-458E-8153-0D330BDFEF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4903986" cy="6857998"/>
          </a:xfrm>
          <a:solidFill>
            <a:schemeClr val="bg1">
              <a:lumMod val="85000"/>
            </a:schemeClr>
          </a:solidFill>
        </p:spPr>
        <p:txBody>
          <a:bodyPr lIns="360000" tIns="360000" rIns="720000" bIns="360000">
            <a:normAutofit/>
          </a:bodyPr>
          <a:lstStyle>
            <a:lvl1pPr algn="r">
              <a:defRPr lang="en-AU" noProof="0"/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BB3B2C9-CFDB-4AF2-BE63-E2AF8B0E750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11168" y="0"/>
            <a:ext cx="55423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EF96-63A5-4D4A-9682-3643FC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68AD39D-5774-4D47-839D-1B36BB540E3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197229" y="1167586"/>
            <a:ext cx="3412331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/>
          </a:p>
        </p:txBody>
      </p:sp>
      <p:sp>
        <p:nvSpPr>
          <p:cNvPr id="25" name="Text Placeholder 140">
            <a:extLst>
              <a:ext uri="{FF2B5EF4-FFF2-40B4-BE49-F238E27FC236}">
                <a16:creationId xmlns:a16="http://schemas.microsoft.com/office/drawing/2014/main" id="{1E7CA0C9-C706-491C-A6A8-FDB0B12A21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048" y="5394944"/>
            <a:ext cx="2086868" cy="70723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1" name="Text Placeholder 135">
            <a:extLst>
              <a:ext uri="{FF2B5EF4-FFF2-40B4-BE49-F238E27FC236}">
                <a16:creationId xmlns:a16="http://schemas.microsoft.com/office/drawing/2014/main" id="{17A51544-3ECD-4ABC-8447-3699A67ACC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441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12" name="Text Placeholder 135">
            <a:extLst>
              <a:ext uri="{FF2B5EF4-FFF2-40B4-BE49-F238E27FC236}">
                <a16:creationId xmlns:a16="http://schemas.microsoft.com/office/drawing/2014/main" id="{B7B6EA53-04A3-48B6-AB9E-AE88845B6A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7255" y="616633"/>
            <a:ext cx="1260000" cy="126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6EEB2435-9CCC-4FE5-8E11-8FE65430F0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9170" y="0"/>
            <a:ext cx="6084357" cy="6879660"/>
          </a:xfrm>
          <a:custGeom>
            <a:avLst/>
            <a:gdLst>
              <a:gd name="connsiteX0" fmla="*/ 1684339 w 6084357"/>
              <a:gd name="connsiteY0" fmla="*/ 0 h 6879660"/>
              <a:gd name="connsiteX1" fmla="*/ 6084357 w 6084357"/>
              <a:gd name="connsiteY1" fmla="*/ 0 h 6879660"/>
              <a:gd name="connsiteX2" fmla="*/ 6084357 w 6084357"/>
              <a:gd name="connsiteY2" fmla="*/ 6879660 h 6879660"/>
              <a:gd name="connsiteX3" fmla="*/ 1684339 w 6084357"/>
              <a:gd name="connsiteY3" fmla="*/ 6879660 h 6879660"/>
              <a:gd name="connsiteX4" fmla="*/ 0 w 6084357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357" h="6879660">
                <a:moveTo>
                  <a:pt x="1684339" y="0"/>
                </a:moveTo>
                <a:lnTo>
                  <a:pt x="6084357" y="0"/>
                </a:lnTo>
                <a:lnTo>
                  <a:pt x="6084357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304000" tIns="2700000" rIns="720000" bIns="18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Divider slide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36031202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D45A0A4-174E-49D1-AFFA-8BAA5D9DAA82}"/>
              </a:ext>
            </a:extLst>
          </p:cNvPr>
          <p:cNvSpPr/>
          <p:nvPr/>
        </p:nvSpPr>
        <p:spPr>
          <a:xfrm>
            <a:off x="0" y="-1"/>
            <a:ext cx="9153002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grpSp>
        <p:nvGrpSpPr>
          <p:cNvPr id="80" name="Group 4">
            <a:extLst>
              <a:ext uri="{FF2B5EF4-FFF2-40B4-BE49-F238E27FC236}">
                <a16:creationId xmlns:a16="http://schemas.microsoft.com/office/drawing/2014/main" id="{37897F24-DF87-4E8C-B6E6-84ACE89698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C3489EAF-F8D9-4809-8ED8-CA8FC381617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E188D0CE-6AD7-4ED5-84C7-F8441A63FC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8B32A4EB-35BB-41CF-AEE9-23374677DA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34350D2F-D10C-448A-84B4-0C2AAAF155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87442180-3B44-4131-A01F-50CDB6873C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92E27D8F-E45D-424E-B690-E9D6FDD207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CE2282AC-63FC-4968-9EE5-3854BECCC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9614E605-56C7-4203-88F7-A249DD372F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1435CB18-F431-488B-8432-F0E31B702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F4CED4D6-709F-485D-BF96-D587F46124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960C9BFD-13B6-462B-A28C-D59B3AE96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38E33990-C726-43C6-AAE9-3042C6086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28AD98D8-8750-428F-AEDB-9E3B072B0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65DFD512-B7BC-4460-98F2-580FE2DEB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816B12A3-B6E3-4C94-A503-F805AFA52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52E838E1-95FA-4863-A612-5CD074D835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3757F951-EC8B-4808-89A7-F72EE6B318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1455BC2A-95E3-4B3A-B766-F9B344854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AE15192B-445F-460F-85D4-DE1D65481B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02FC4BA9-60CC-4EA7-9E2C-A5781AF9ED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F867C6F2-77CB-454F-AD03-4AF6BCD31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5C184A9-C9A7-4BE9-B8AA-670D53F495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639F1355-F9BF-4E35-ACCA-3CF569604C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0BB969C3-B2B2-4A95-9E0D-147BDC6AB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57AB5BEA-00D2-4949-A82F-228D2DF5D6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55839B15-6AD5-4624-97BA-D5F76E026A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F1AECCAA-F917-4046-A275-45746EE14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EFC2605C-AC3F-4985-9EAA-9D07535AD8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DD2FD06C-F665-400C-A2DA-05B4080530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F9D84D94-901A-4825-AE62-4D5E6B758B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1" name="Freeform 35">
              <a:extLst>
                <a:ext uri="{FF2B5EF4-FFF2-40B4-BE49-F238E27FC236}">
                  <a16:creationId xmlns:a16="http://schemas.microsoft.com/office/drawing/2014/main" id="{E697AA8F-F3A2-4AA2-82F7-C12FDEB951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id="{6663BAD3-DE57-4E7D-8928-8A3D293591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id="{588E81B4-B58F-4FB1-BD66-9303C62B06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A594E9CB-B4F5-4674-B6D8-8EA0AEB5AF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id="{E9EE944B-2537-4E86-BB79-01B08A98B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id="{37F641CA-A99B-4BD2-A7F3-C62EB5FA53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7" name="Freeform 41">
              <a:extLst>
                <a:ext uri="{FF2B5EF4-FFF2-40B4-BE49-F238E27FC236}">
                  <a16:creationId xmlns:a16="http://schemas.microsoft.com/office/drawing/2014/main" id="{3F7E6118-0496-4290-AA76-92DD7696A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8" name="Freeform 42">
              <a:extLst>
                <a:ext uri="{FF2B5EF4-FFF2-40B4-BE49-F238E27FC236}">
                  <a16:creationId xmlns:a16="http://schemas.microsoft.com/office/drawing/2014/main" id="{CDEB2522-C9F4-45AB-B832-03D7C2790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9" name="Freeform 43">
              <a:extLst>
                <a:ext uri="{FF2B5EF4-FFF2-40B4-BE49-F238E27FC236}">
                  <a16:creationId xmlns:a16="http://schemas.microsoft.com/office/drawing/2014/main" id="{057DAF99-B071-4689-AE85-49CF17FFE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2AD55BEA-5647-4233-8812-D97172F30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B7A2A249-84E7-4314-BA61-DBCDCB58D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080CB9C7-879F-4C5F-B900-E42905A1A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85D5ED3B-6B44-4242-8789-CFAE143293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44123FC8-6160-45EE-9F87-6181F127D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8E63F81C-B7AD-447D-82E2-F6A801B1A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6" name="Freeform 50">
              <a:extLst>
                <a:ext uri="{FF2B5EF4-FFF2-40B4-BE49-F238E27FC236}">
                  <a16:creationId xmlns:a16="http://schemas.microsoft.com/office/drawing/2014/main" id="{1B215EF7-12A0-4E3D-B169-EC7F61B8C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1AB5A98F-EEF6-4431-A296-5210F55AF8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AE991A24-3E0D-4D0F-B18B-E90EACF85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917F8D29-F091-40D7-83CB-7973CF99E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8B994471-93F7-4139-8030-677E01D4D2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05E330A0-5581-4F4F-A039-823CBB4C25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E73C40F5-7283-4E3D-A087-181455AA59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64EEF324-5B97-42E0-8919-10228AFBF0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4" name="Freeform 58">
              <a:extLst>
                <a:ext uri="{FF2B5EF4-FFF2-40B4-BE49-F238E27FC236}">
                  <a16:creationId xmlns:a16="http://schemas.microsoft.com/office/drawing/2014/main" id="{F2CA6A11-D1E3-4E3C-8A26-2E66CE9229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5" name="Freeform 59">
              <a:extLst>
                <a:ext uri="{FF2B5EF4-FFF2-40B4-BE49-F238E27FC236}">
                  <a16:creationId xmlns:a16="http://schemas.microsoft.com/office/drawing/2014/main" id="{478F9720-5495-467D-974F-AB6027FFB1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6" name="Freeform 60">
              <a:extLst>
                <a:ext uri="{FF2B5EF4-FFF2-40B4-BE49-F238E27FC236}">
                  <a16:creationId xmlns:a16="http://schemas.microsoft.com/office/drawing/2014/main" id="{F57D5781-C76E-4D29-8622-D9AEF8EBA2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8" name="Freeform 61">
              <a:extLst>
                <a:ext uri="{FF2B5EF4-FFF2-40B4-BE49-F238E27FC236}">
                  <a16:creationId xmlns:a16="http://schemas.microsoft.com/office/drawing/2014/main" id="{84BDD055-1F96-4693-89A0-C50330B04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C96029DA-312F-4980-9972-EFCDC3310E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EF96-63A5-4D4A-9682-3643FC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2487775"/>
            <a:ext cx="3579152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94" name="Picture Placeholder 193">
            <a:extLst>
              <a:ext uri="{FF2B5EF4-FFF2-40B4-BE49-F238E27FC236}">
                <a16:creationId xmlns:a16="http://schemas.microsoft.com/office/drawing/2014/main" id="{377C17A3-B515-4A5D-8E36-2ADFC9B9D4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2992" y="-2"/>
            <a:ext cx="4820009" cy="6879660"/>
          </a:xfrm>
          <a:custGeom>
            <a:avLst/>
            <a:gdLst>
              <a:gd name="connsiteX0" fmla="*/ 1684339 w 4820009"/>
              <a:gd name="connsiteY0" fmla="*/ 0 h 6879660"/>
              <a:gd name="connsiteX1" fmla="*/ 4820009 w 4820009"/>
              <a:gd name="connsiteY1" fmla="*/ 0 h 6879660"/>
              <a:gd name="connsiteX2" fmla="*/ 4820009 w 4820009"/>
              <a:gd name="connsiteY2" fmla="*/ 6879660 h 6879660"/>
              <a:gd name="connsiteX3" fmla="*/ 1684339 w 4820009"/>
              <a:gd name="connsiteY3" fmla="*/ 6879660 h 6879660"/>
              <a:gd name="connsiteX4" fmla="*/ 0 w 4820009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0009" h="6879660">
                <a:moveTo>
                  <a:pt x="1684339" y="0"/>
                </a:moveTo>
                <a:lnTo>
                  <a:pt x="4820009" y="0"/>
                </a:lnTo>
                <a:lnTo>
                  <a:pt x="4820009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70" name="Text Placeholder 135">
            <a:extLst>
              <a:ext uri="{FF2B5EF4-FFF2-40B4-BE49-F238E27FC236}">
                <a16:creationId xmlns:a16="http://schemas.microsoft.com/office/drawing/2014/main" id="{39EEEB41-070B-4D49-8171-7FAFC7D938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867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71" name="Text Placeholder 140">
            <a:extLst>
              <a:ext uri="{FF2B5EF4-FFF2-40B4-BE49-F238E27FC236}">
                <a16:creationId xmlns:a16="http://schemas.microsoft.com/office/drawing/2014/main" id="{1D0C5B8E-9987-4DD1-A424-38B5EB8B98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47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20491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855" y="2487775"/>
            <a:ext cx="4499468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67" name="Text Placeholder 140">
            <a:extLst>
              <a:ext uri="{FF2B5EF4-FFF2-40B4-BE49-F238E27FC236}">
                <a16:creationId xmlns:a16="http://schemas.microsoft.com/office/drawing/2014/main" id="{F997F199-0CF9-40C8-9EAA-1BE7B409F1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85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8" name="Text Placeholder 135">
            <a:extLst>
              <a:ext uri="{FF2B5EF4-FFF2-40B4-BE49-F238E27FC236}">
                <a16:creationId xmlns:a16="http://schemas.microsoft.com/office/drawing/2014/main" id="{6020C5ED-8684-4963-B702-A20B7E17DD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5247" y="5338960"/>
            <a:ext cx="216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704F5866-81AF-49E6-B4EB-DD6D2560FE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0867E46-1BF5-442D-A0A5-F8E783CBEF7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992B825-3444-4976-BADD-449241902E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7A36325-C8C8-43D7-8F3C-B7ADCF806F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2EBE5C1-67B0-4021-A4D6-F36C1E2076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3AC9CC64-EED2-41B1-9D70-62F468B5EF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2C369124-A4C6-43AF-BEE0-D0484F771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DA2B60C1-4D9C-4921-A53E-CB741140BA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6687D2-F9EB-40A6-8C33-4628B952AA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1F98E951-E4F5-4244-A392-06F4C5CBE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D73B3FAF-1360-400B-A34D-DE7FA61DA5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0E3E0443-559E-40A4-AC83-B7C7B46D62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B6D64C0-503A-4A3E-8856-A2D00080C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44E608E-FA53-4EE6-8B32-A176787AD1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82E59E1A-FE23-4484-A602-50A63C2BB8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B8B48A5-027C-4C8C-B2BA-66106412CD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18367D32-5FB5-44FE-BF95-D094631A27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EFD63C50-7B28-4BB5-96CD-4FC0FA7C4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0CFDB50E-769E-4CC4-959A-767A1BD5C6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B25B96F8-0F1A-443B-A745-968636FB7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B3CE29F3-B1CB-4E2E-8D44-BD05F8C9E4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5F2BD262-D743-46CB-A02D-8FC6A20BA9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27696AC0-6BD9-4800-AD55-9D14D1D92F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0DFCE9BD-D104-4F2A-B32B-3F10C62850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84E4709-431B-4D50-A86F-228E2DDFDF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460EDE2F-28EA-4986-8B02-E77F134F97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4E929A16-7E2A-435C-BC1F-5DBB58D2F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419B1465-08DD-43B7-BA12-F0249462AA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E485DB7-2FC6-4F7D-8FD2-0683F19940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8930586B-B0D5-4F03-BE69-A95CA228DF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9527089-AB6C-4BA1-8CA4-BBEF23F00C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4A16389F-042C-4CD5-9594-F9963A5A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6B904AFC-1AE6-4549-BD77-A401BAE5E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0CA5B956-56EC-4BDE-B2E4-66104DACF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A80A7CDF-090E-4E2A-8816-160E0CF0D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A72A4A94-54E6-4069-90FB-67FA293A48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717900C0-C738-43B9-8986-FD0513356E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A9AD3EAD-6FD9-4AD6-B87E-7C8FBAAF6B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B63EE469-D93B-4B30-9FDA-B2065EE1B1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B7606B58-2606-4B88-84C4-EAAB3AF23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266CC504-A588-4948-8EBD-437273722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23C151DC-68CD-499A-80C6-5C2AF3A48B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806EDA6A-E4B6-4F25-AD2F-2250B0716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F18D44B4-FCDE-44F0-ACF1-E4C6F64EA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9F466797-5B15-462F-9437-F17E5A6BB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4D1E115A-6AF3-4FED-86D0-CFA159F32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E4CD996B-6CC2-4A56-9EA0-3F04EF82D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24F2446F-3849-4482-BC3E-97124235E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B7067752-2A5D-42B1-AB3E-18B76107FF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ACA393E-A1C2-44C6-85A5-959CB0AA5E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1E50F933-A102-49FE-AB89-70881685B1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2BC9D408-EA8E-4927-9492-AA7CC2BC8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2487F5FE-51F0-495F-AFF4-E22ACE07DA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B77AC1E-2A05-497E-83E5-DAA9D70F9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E2BD8910-DFF4-4AD1-8A40-97BDA381D9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9">
              <a:extLst>
                <a:ext uri="{FF2B5EF4-FFF2-40B4-BE49-F238E27FC236}">
                  <a16:creationId xmlns:a16="http://schemas.microsoft.com/office/drawing/2014/main" id="{899643D0-C3C9-4998-9D80-AA99C6A504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60">
              <a:extLst>
                <a:ext uri="{FF2B5EF4-FFF2-40B4-BE49-F238E27FC236}">
                  <a16:creationId xmlns:a16="http://schemas.microsoft.com/office/drawing/2014/main" id="{19732CFA-0521-4732-8A1F-048BD1F88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61">
              <a:extLst>
                <a:ext uri="{FF2B5EF4-FFF2-40B4-BE49-F238E27FC236}">
                  <a16:creationId xmlns:a16="http://schemas.microsoft.com/office/drawing/2014/main" id="{80783DB2-E8C8-4A4E-8CA6-9504991B7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62">
              <a:extLst>
                <a:ext uri="{FF2B5EF4-FFF2-40B4-BE49-F238E27FC236}">
                  <a16:creationId xmlns:a16="http://schemas.microsoft.com/office/drawing/2014/main" id="{C0B3A882-66E9-4B1D-80B4-2CAA3F1B1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31FF7547-DB01-4846-AA48-477E9E9AD8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2992" y="-2"/>
            <a:ext cx="4820009" cy="6879660"/>
          </a:xfrm>
          <a:custGeom>
            <a:avLst/>
            <a:gdLst>
              <a:gd name="connsiteX0" fmla="*/ 1684339 w 4820009"/>
              <a:gd name="connsiteY0" fmla="*/ 0 h 6879660"/>
              <a:gd name="connsiteX1" fmla="*/ 4820009 w 4820009"/>
              <a:gd name="connsiteY1" fmla="*/ 0 h 6879660"/>
              <a:gd name="connsiteX2" fmla="*/ 4820009 w 4820009"/>
              <a:gd name="connsiteY2" fmla="*/ 6879660 h 6879660"/>
              <a:gd name="connsiteX3" fmla="*/ 1684339 w 4820009"/>
              <a:gd name="connsiteY3" fmla="*/ 6879660 h 6879660"/>
              <a:gd name="connsiteX4" fmla="*/ 0 w 4820009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0009" h="6879660">
                <a:moveTo>
                  <a:pt x="1684339" y="0"/>
                </a:moveTo>
                <a:lnTo>
                  <a:pt x="4820009" y="0"/>
                </a:lnTo>
                <a:lnTo>
                  <a:pt x="4820009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noFill/>
        </p:spPr>
        <p:txBody>
          <a:bodyPr wrap="square" lIns="360000" tIns="360000" rIns="360000" bIns="360000">
            <a:no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4816273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and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9105" y="433468"/>
            <a:ext cx="4201425" cy="642453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9758" t="-6747" r="-21524" b="-1345"/>
            </a:stretch>
          </a:blip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icon to add image of presenter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ED71-D102-4A47-8D49-527E513DAA1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EEBE-3DFE-49C7-A0BD-46E115FF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3" y="395066"/>
            <a:ext cx="2979114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88FB60-9BD8-44D2-8E99-9179BF91B62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25099" y="1531937"/>
            <a:ext cx="3927587" cy="4496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74388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100" y="1532415"/>
            <a:ext cx="4657171" cy="4459190"/>
          </a:xfrm>
        </p:spPr>
        <p:txBody>
          <a:bodyPr numCol="1" spcCol="36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6872" y="433469"/>
            <a:ext cx="3513658" cy="57390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EEBE-3DFE-49C7-A0BD-46E115FF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2" y="395066"/>
            <a:ext cx="3708699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063AA-F11D-434D-BF4B-6BEC7C09DE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28B481F-F48B-4165-9994-0C92BB7AD6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03F73FE-784F-4046-9FDF-D1F44B5631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8934255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0" y="1532415"/>
            <a:ext cx="4655701" cy="4459190"/>
          </a:xfrm>
        </p:spPr>
        <p:txBody>
          <a:bodyPr numCol="1" spcCol="36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6872" y="433470"/>
            <a:ext cx="3513658" cy="278050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7F567229-93F4-4028-9012-070DD0F840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6872" y="3394577"/>
            <a:ext cx="3513658" cy="27779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5CCD6-E84C-46D8-B655-FF2A3AA2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3" y="395066"/>
            <a:ext cx="3708700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36CDA-AA08-4310-819C-A57DD13C89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647F71-61AB-4F70-949E-DB7E75E78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11B402-7956-4408-A9AD-6233932E377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905408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0" y="1532415"/>
            <a:ext cx="4655701" cy="4459190"/>
          </a:xfrm>
        </p:spPr>
        <p:txBody>
          <a:bodyPr numCol="1" spcCol="36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6870" y="433469"/>
            <a:ext cx="1755000" cy="27805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7F567229-93F4-4028-9012-070DD0F840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6872" y="3394578"/>
            <a:ext cx="3513658" cy="277793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6216071A-78A2-4FC2-B4B9-1FB87C0B30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17616" y="433469"/>
            <a:ext cx="1592913" cy="27805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C23-2E1D-42B9-B06F-441D2E530D6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6986A-A45F-4DE0-B24B-35B0EAD4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3" y="395066"/>
            <a:ext cx="3708700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B7D2-3266-43A3-90E3-F519CAA0028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AEE1-F4C5-412B-8057-91CD076606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7656792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0" y="1532415"/>
            <a:ext cx="4655701" cy="4459190"/>
          </a:xfrm>
        </p:spPr>
        <p:txBody>
          <a:bodyPr numCol="1" spcCol="36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6870" y="433469"/>
            <a:ext cx="1755000" cy="27779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7F567229-93F4-4028-9012-070DD0F840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6872" y="3394577"/>
            <a:ext cx="3513658" cy="27753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6216071A-78A2-4FC2-B4B9-1FB87C0B30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17616" y="433477"/>
            <a:ext cx="1592913" cy="13224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0" name="Picture Placeholder 8">
            <a:extLst>
              <a:ext uri="{FF2B5EF4-FFF2-40B4-BE49-F238E27FC236}">
                <a16:creationId xmlns:a16="http://schemas.microsoft.com/office/drawing/2014/main" id="{FA4A79D4-E349-4EBC-AEB1-516796BF6A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7616" y="1939078"/>
            <a:ext cx="1592913" cy="12723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DDF1-862D-4D1D-A8F8-0AA91E60F74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0E68-1A09-4860-801B-1E090EA0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3" y="395066"/>
            <a:ext cx="3708700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3492-1660-44F3-B16E-E09C0EEDF9E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87AC-7944-4F9E-83A1-02B02A7742F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9632166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471" y="433473"/>
            <a:ext cx="8277066" cy="5991061"/>
          </a:xfrm>
          <a:solidFill>
            <a:schemeClr val="bg1">
              <a:lumMod val="85000"/>
            </a:schemeClr>
          </a:solidFill>
        </p:spPr>
        <p:txBody>
          <a:bodyPr lIns="936000" tIns="180000" rIns="180000" bIns="180000">
            <a:normAutofit/>
          </a:bodyPr>
          <a:lstStyle>
            <a:lvl1pPr algn="l"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9" name="Text Placeholder 140">
            <a:extLst>
              <a:ext uri="{FF2B5EF4-FFF2-40B4-BE49-F238E27FC236}">
                <a16:creationId xmlns:a16="http://schemas.microsoft.com/office/drawing/2014/main" id="{74E4AFED-1C0E-4349-B4D8-5619735862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5339" y="2007045"/>
            <a:ext cx="2224340" cy="826466"/>
          </a:xfrm>
        </p:spPr>
        <p:txBody>
          <a:bodyPr/>
          <a:lstStyle>
            <a:lvl1pPr>
              <a:spcBef>
                <a:spcPts val="500"/>
              </a:spcBef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>
              <a:defRPr sz="2000" b="0">
                <a:solidFill>
                  <a:schemeClr val="bg1"/>
                </a:solidFill>
              </a:defRPr>
            </a:lvl4pPr>
            <a:lvl5pPr>
              <a:defRPr sz="2000" b="0">
                <a:solidFill>
                  <a:schemeClr val="bg1"/>
                </a:solidFill>
              </a:defRPr>
            </a:lvl5pPr>
            <a:lvl6pPr>
              <a:defRPr sz="2000" b="0">
                <a:solidFill>
                  <a:schemeClr val="bg1"/>
                </a:solidFill>
              </a:defRPr>
            </a:lvl6pPr>
            <a:lvl7pPr>
              <a:defRPr sz="2000" b="0">
                <a:solidFill>
                  <a:schemeClr val="bg1"/>
                </a:solidFill>
              </a:defRPr>
            </a:lvl7pPr>
            <a:lvl8pPr>
              <a:defRPr sz="2000">
                <a:solidFill>
                  <a:schemeClr val="bg1"/>
                </a:solidFill>
              </a:defRPr>
            </a:lvl8pPr>
            <a:lvl9pPr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Use this for dark images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31" name="Text Placeholder 140">
            <a:extLst>
              <a:ext uri="{FF2B5EF4-FFF2-40B4-BE49-F238E27FC236}">
                <a16:creationId xmlns:a16="http://schemas.microsoft.com/office/drawing/2014/main" id="{3990CB9E-67EF-4DD1-AF68-044AF2AC02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9243" y="2007045"/>
            <a:ext cx="2224340" cy="826466"/>
          </a:xfrm>
        </p:spPr>
        <p:txBody>
          <a:bodyPr/>
          <a:lstStyle>
            <a:lvl1pPr>
              <a:spcBef>
                <a:spcPts val="500"/>
              </a:spcBef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sz="2000">
                <a:solidFill>
                  <a:schemeClr val="tx2"/>
                </a:solidFill>
              </a:defRPr>
            </a:lvl2pPr>
            <a:lvl3pPr marL="0" indent="0">
              <a:buNone/>
              <a:defRPr sz="2000" b="0">
                <a:solidFill>
                  <a:schemeClr val="tx2"/>
                </a:solidFill>
              </a:defRPr>
            </a:lvl3pPr>
            <a:lvl4pPr>
              <a:defRPr sz="2000" b="0">
                <a:solidFill>
                  <a:schemeClr val="tx2"/>
                </a:solidFill>
              </a:defRPr>
            </a:lvl4pPr>
            <a:lvl5pPr>
              <a:defRPr sz="2000" b="0">
                <a:solidFill>
                  <a:schemeClr val="tx2"/>
                </a:solidFill>
              </a:defRPr>
            </a:lvl5pPr>
            <a:lvl6pPr>
              <a:defRPr sz="2000" b="0">
                <a:solidFill>
                  <a:schemeClr val="tx2"/>
                </a:solidFill>
              </a:defRPr>
            </a:lvl6pPr>
            <a:lvl7pPr>
              <a:defRPr sz="2000" b="0">
                <a:solidFill>
                  <a:schemeClr val="tx2"/>
                </a:solidFill>
              </a:defRPr>
            </a:lvl7pPr>
            <a:lvl8pPr>
              <a:defRPr sz="2000">
                <a:solidFill>
                  <a:schemeClr val="tx2"/>
                </a:solidFill>
              </a:defRPr>
            </a:lvl8pPr>
            <a:lvl9pPr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Use this for light images</a:t>
            </a:r>
            <a:br>
              <a:rPr lang="en-AU" noProof="0" dirty="0"/>
            </a:br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" name="Text Placeholder 135">
            <a:extLst>
              <a:ext uri="{FF2B5EF4-FFF2-40B4-BE49-F238E27FC236}">
                <a16:creationId xmlns:a16="http://schemas.microsoft.com/office/drawing/2014/main" id="{101E6B8E-059C-4DCE-8053-9C813CD48538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33470" y="433470"/>
            <a:ext cx="720000" cy="72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6707093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6D528-3F8C-4131-B8C8-D41C96117732}"/>
              </a:ext>
            </a:extLst>
          </p:cNvPr>
          <p:cNvSpPr txBox="1"/>
          <p:nvPr/>
        </p:nvSpPr>
        <p:spPr>
          <a:xfrm>
            <a:off x="487474" y="2525878"/>
            <a:ext cx="3579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 you</a:t>
            </a:r>
          </a:p>
        </p:txBody>
      </p:sp>
      <p:sp>
        <p:nvSpPr>
          <p:cNvPr id="79" name="Text Placeholder 135">
            <a:extLst>
              <a:ext uri="{FF2B5EF4-FFF2-40B4-BE49-F238E27FC236}">
                <a16:creationId xmlns:a16="http://schemas.microsoft.com/office/drawing/2014/main" id="{E87707C1-F769-4D39-9A1C-1D073FF6F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7867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80" name="Text Placeholder 140">
            <a:extLst>
              <a:ext uri="{FF2B5EF4-FFF2-40B4-BE49-F238E27FC236}">
                <a16:creationId xmlns:a16="http://schemas.microsoft.com/office/drawing/2014/main" id="{53B70884-5EDB-4D16-B565-71037E500B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47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grpSp>
        <p:nvGrpSpPr>
          <p:cNvPr id="81" name="Group 4">
            <a:extLst>
              <a:ext uri="{FF2B5EF4-FFF2-40B4-BE49-F238E27FC236}">
                <a16:creationId xmlns:a16="http://schemas.microsoft.com/office/drawing/2014/main" id="{73D7045A-1CF1-44F6-8E2E-B9405FED9E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82" name="AutoShape 3">
              <a:extLst>
                <a:ext uri="{FF2B5EF4-FFF2-40B4-BE49-F238E27FC236}">
                  <a16:creationId xmlns:a16="http://schemas.microsoft.com/office/drawing/2014/main" id="{04BEA57A-8E7B-4E24-BE7A-E0AADB5DBA8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EFF044F0-4B98-4888-9641-C41102F0A9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4F2A23F-5984-4111-AD9E-E308218812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B3AE443D-FE04-4EDC-80FC-B314325A1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9C7F0E7-88D6-4E4A-A312-AE6964CBA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F73247B3-9572-4E50-A9F9-D9B42DC0D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3259D609-76D9-45D0-B15F-0FA397DBB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5C2E2C7F-FF30-4A56-8534-D9965DD5E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F687FBAE-B910-4327-B1A4-6FD6E81AB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1B1BC6E6-2BD9-4CA8-AD54-CC72783F8C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0CDCD004-D1EF-443A-A818-883EEB3F37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1E965659-AF38-4929-8B73-B87840A6AF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A3D4EF62-702A-477E-B94D-96320B008A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27C56C97-AC3A-4214-A776-9FF21C875E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E9D54D47-364F-4F9A-BAE3-C930CC7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0D8D1571-B8DF-4AF6-B70F-82B9CB713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FFFA97D6-566E-417D-A763-A6F698AD3F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D26DF387-B00F-4137-B22B-FFA49E0825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3DB8FBAB-4331-4D07-A90E-A7D5F0A46F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2F259DE1-FFBE-4450-A752-4EC257B51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A32957BA-13D6-4ED9-977D-0C89E970E0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B5BFEAC1-4E37-49A2-B67D-2BC8D109AF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788C1048-9836-47D1-BF7E-9959787A63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C494BEF8-5481-49D8-A1DB-26A618F8D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FF78676F-BD80-4152-AF8A-17C051377F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A9BCBAEE-0E8B-4E88-B3AB-F4B67DAC31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0491E6F5-E006-496A-9B9D-6B4FD0E3C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7CEC1DFB-4708-49E7-81F5-C199ABD91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EA921ED2-8301-42A8-A841-5319A0E91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8E486F39-3893-4DC2-838D-2B51F0E741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CB2A0A8E-24F6-45A5-A95A-481A46553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4341E2F-C06C-4F36-8B74-BB7BF852F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388F3EB0-17D8-4898-B8B9-58FD6F76C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37E8FFD8-89F7-4657-9947-47E219EAF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23962857-2355-43B5-BA46-7156E544AE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C0C7C601-CD63-4A4C-987C-7C70F465A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58E2A667-5C9E-492E-88B9-428AE3587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72A6983F-C2E1-40AE-B7C0-E427349DC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6CCF0988-C833-445A-94CB-07EF590C34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3A188AE4-9B9C-4C34-9F86-AF304C2850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A89453D6-85C4-4E2D-8FA0-72A14EA515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BD6BC0F7-C21F-400B-9ED4-BF35CE7FED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0B5CBA8E-8322-4660-BE10-0D7C40BBF5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DEB21783-D296-4A05-BE34-BFE7D5553C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18535967-D3E3-48C2-A56E-FAB7015A9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F0D8AE3F-FC91-4265-87AE-A22989B4E4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CB3036C3-8B8F-466E-A40B-9F31B9B53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51B64F91-1250-42C8-B692-DBEE837B5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7A5E8821-26A6-4A47-9441-123CB1CD9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C9AD4000-AE32-4994-A808-D65FCD667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A73E2B1C-573F-4515-B15A-5415B63E2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8B4526F5-E3C2-477E-A9BA-5C3B9B1BF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E6C1F2F2-0690-4896-8B3E-7E5711AE70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2644BE99-447A-436A-ABB5-29D00547F7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6" name="Freeform 59">
              <a:extLst>
                <a:ext uri="{FF2B5EF4-FFF2-40B4-BE49-F238E27FC236}">
                  <a16:creationId xmlns:a16="http://schemas.microsoft.com/office/drawing/2014/main" id="{6B5285F8-7FA1-4849-9832-32B623D59C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8" name="Freeform 60">
              <a:extLst>
                <a:ext uri="{FF2B5EF4-FFF2-40B4-BE49-F238E27FC236}">
                  <a16:creationId xmlns:a16="http://schemas.microsoft.com/office/drawing/2014/main" id="{F258FBFF-3560-4321-9C39-990AB7BA5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0" name="Freeform 61">
              <a:extLst>
                <a:ext uri="{FF2B5EF4-FFF2-40B4-BE49-F238E27FC236}">
                  <a16:creationId xmlns:a16="http://schemas.microsoft.com/office/drawing/2014/main" id="{9543B324-060D-43F0-A83B-E3C6BBB4AB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1" name="Freeform 62">
              <a:extLst>
                <a:ext uri="{FF2B5EF4-FFF2-40B4-BE49-F238E27FC236}">
                  <a16:creationId xmlns:a16="http://schemas.microsoft.com/office/drawing/2014/main" id="{487AEC3D-AFC0-4B04-BCF3-E63D6E8C8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192" name="Picture Placeholder 191">
            <a:extLst>
              <a:ext uri="{FF2B5EF4-FFF2-40B4-BE49-F238E27FC236}">
                <a16:creationId xmlns:a16="http://schemas.microsoft.com/office/drawing/2014/main" id="{B93F5C33-3854-4C6B-9539-F8B8FD2316A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</p:spTree>
    <p:extLst>
      <p:ext uri="{BB962C8B-B14F-4D97-AF65-F5344CB8AC3E}">
        <p14:creationId xmlns:p14="http://schemas.microsoft.com/office/powerpoint/2010/main" val="22556607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083" y="2487775"/>
            <a:ext cx="3579152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75" name="Text Placeholder 140">
            <a:extLst>
              <a:ext uri="{FF2B5EF4-FFF2-40B4-BE49-F238E27FC236}">
                <a16:creationId xmlns:a16="http://schemas.microsoft.com/office/drawing/2014/main" id="{F8C9875D-6ED4-4691-B4EE-6BE289CEF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083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601F3602-2361-40F0-A995-ABA050961A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855" y="5338960"/>
            <a:ext cx="216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8FD03934-1038-48BB-99F7-5E65A0E0DE7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68" name="Group 4">
            <a:extLst>
              <a:ext uri="{FF2B5EF4-FFF2-40B4-BE49-F238E27FC236}">
                <a16:creationId xmlns:a16="http://schemas.microsoft.com/office/drawing/2014/main" id="{D8028177-8E83-432F-BACB-E807F3191E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E52450A5-24E9-4A2A-9608-6B511DFE44D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8F6E39B7-21CE-4EC7-8450-0C807EEC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B9D0D64D-2220-47E1-BBEE-2BB809DDCF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EC7F13C6-30B5-4789-A9CA-C5D5358E92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A3083010-51A6-4BBD-B2CD-80A24C3B2A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E898951-C5EB-4B83-A8D2-16B7645D31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BFA480E4-F894-4BFB-B82D-99C8CEF8FC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D3190D5E-F207-4CD9-B0B9-790E48047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93786209-7857-466A-86D1-A8269FDF2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9CEFA7CF-3571-499B-B975-97CD9F48DA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E2D21E27-3698-4A5C-80DB-06E7B72F1F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12F5D869-32E2-4A28-9341-A5FF3235FE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46C5A8B1-884D-404F-ADBE-CF206C6E9A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F226FACD-A8F6-460B-BD87-A87B75EC05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8B5F0318-B82F-4B24-8BEA-FA118C276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FBADB5E1-ABB1-420D-B065-10A007FED9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972885BC-1538-42CC-ACB0-44375E4125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C99AFF5E-4521-4A7F-B4FD-D598115508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C61E904B-66BB-4FDE-A7DB-9DDBA0E201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0E70CA99-897A-4256-A90A-FFCFB226B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BEE4EB4C-A787-45D5-86C1-FB4972DE0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97612278-5E29-430B-8711-1FFE425882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4A817AF0-9F6D-4225-B5E8-028D8BE968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5FC0D95E-4634-4CF4-81CD-F97C445B3F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BFDA76B1-4296-466F-B8D3-59BE03C3C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523E1371-4810-4B97-A162-BD09ADFE2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0C62F7A3-C883-4866-8777-CB0193E03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0A565D83-C19C-431C-965B-BD12E5AC16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610466EB-4655-492E-955B-548189535D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E2C57738-1257-4C3A-A7FA-EA653FB70D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84FF9AB7-2451-4AD8-B43A-265371D37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4A615ACA-91B0-4A7D-B92E-9764FFB14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FA488F50-DDFF-49CC-9BD8-0AE268ECF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9B423368-4192-4F14-960D-6C2C12606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C004167E-2022-45FA-AD88-F3A6D7EEA5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E5CFE2C5-1FEB-4415-AD8E-3F12077DCE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1FF69E99-6C70-40BC-BCE2-20612480D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FF3D6994-DA2E-45C5-9E0F-7547E4BCE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811C2317-AB25-47F8-A023-32CD5905F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CF2799DB-155A-4DE7-A026-4448C8490B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A9CE4CF-8B2F-4B83-ABE3-A9DDE97D77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E9393C8C-5791-43BB-8D1F-17FFFA2F6C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C0D9B013-B46B-4D8E-956A-00922496A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9DF028E-61BE-49A6-AB22-B1396BCEF9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1BE8B055-3428-4E6F-B44A-A97E70B6E0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5DF4C3AA-8B80-4E0A-A607-E09B8BFDB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8D4A8B2E-226D-4C2F-AF2F-EA40FA24DB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4707D8EC-CDF2-4F4C-BEC4-F1123438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3BABCCF3-6967-4924-ABE6-1D8CCD6AD3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06584F31-18E1-4AAA-9212-E89DD2C32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FDDEF5CF-37DB-4384-ACB2-BCE9E83AE3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D830E2B0-83FD-4E0F-BD1A-043F72866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75B0DEF-3E13-40F8-B101-9599E9EA93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7074C629-B269-48DD-A199-3A11E15ECF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9AEA492-6B43-46AD-AAD7-51F7268EC0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87A55503-C3B5-4B2D-82BD-D9F26A23F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1841E6E1-2310-44E5-ADC9-6739C11E9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33BE81D8-054A-4244-A15C-B9884E2108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1997910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5FD4-26B4-4C9F-9FC8-80D375B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70B07-410E-4D96-88F0-B617572F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93097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41632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5A35-5194-4638-B210-9AAA080525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4100400"/>
            <a:ext cx="3579152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47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46" name="Text Placeholder 135">
            <a:extLst>
              <a:ext uri="{FF2B5EF4-FFF2-40B4-BE49-F238E27FC236}">
                <a16:creationId xmlns:a16="http://schemas.microsoft.com/office/drawing/2014/main" id="{56E7987E-D425-4641-A476-A2F2AFEFA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247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252" name="Picture Placeholder 251">
            <a:extLst>
              <a:ext uri="{FF2B5EF4-FFF2-40B4-BE49-F238E27FC236}">
                <a16:creationId xmlns:a16="http://schemas.microsoft.com/office/drawing/2014/main" id="{9543297A-9A00-45E2-9D6B-76630245E4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139" name="Logo" descr="The University of Melbourne logo">
            <a:extLst>
              <a:ext uri="{FF2B5EF4-FFF2-40B4-BE49-F238E27FC236}">
                <a16:creationId xmlns:a16="http://schemas.microsoft.com/office/drawing/2014/main" id="{D3C3B792-698C-4BC7-AB47-C8E71AA344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189" name="AutoShape 3">
              <a:extLst>
                <a:ext uri="{FF2B5EF4-FFF2-40B4-BE49-F238E27FC236}">
                  <a16:creationId xmlns:a16="http://schemas.microsoft.com/office/drawing/2014/main" id="{F1144B68-F3AB-4FC0-BDB5-7E64FCFA89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0" name="Rectangle 5">
              <a:extLst>
                <a:ext uri="{FF2B5EF4-FFF2-40B4-BE49-F238E27FC236}">
                  <a16:creationId xmlns:a16="http://schemas.microsoft.com/office/drawing/2014/main" id="{DB1CA0BC-10A9-4815-AEF4-80A802AE1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6E1FC530-9D25-4AFE-92F1-AA5B48437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E5C9C0C4-A825-47A4-80DA-189FD4CDE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BF404745-ED8B-4880-AA08-7FB593373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3012DFAC-9036-4733-B93A-67CAA6065A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62CE831A-B761-4D49-94FE-CD1FF83810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4060AB50-F13B-4CAE-901B-119BFD554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162D76C8-1A91-43A1-B2FA-120613EAC3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A867129F-9514-4F98-861D-4935041756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179BCBE1-F15B-452A-9454-5A9D926344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DE02BC67-4E10-445C-9BF2-905266BF2A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D1CDDC45-84E7-48D0-A493-CB35939A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FA8704D9-4A78-426D-B194-AB6AEAFA46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5E07D196-8F38-4460-8C15-EECBE3088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DD09126-BC8A-4A4C-87B0-84175BDD6E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AC35AB2-A2B5-43E4-8A07-5FF76AB1D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6" name="Rectangle 21">
              <a:extLst>
                <a:ext uri="{FF2B5EF4-FFF2-40B4-BE49-F238E27FC236}">
                  <a16:creationId xmlns:a16="http://schemas.microsoft.com/office/drawing/2014/main" id="{000AEDDA-4FA6-4D65-B88F-9E0DEA65B8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DBB97ECE-A7A8-4866-A47B-56068F861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2ACF1A60-34FB-44A0-86D7-072E098CB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D86E9C6F-1848-4525-9384-03368E8DC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F0B2A1C4-4775-40E9-B622-F705310060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426AD5F6-C8F1-4CB7-AC8A-23C1BA42C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B0ECAB00-918C-4065-B7EB-7655CD9CF0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D1D8B02A-1DB2-480F-B6EE-3A23974B8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982FB33C-4F8F-439A-A771-348BF42D8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D454DB91-C669-405D-AD62-F96718703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0285A4AF-21DD-4EB1-AA08-762FBD3A20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0A30254D-7806-43F0-A801-9DE9A17AE7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8" name="Freeform 34">
              <a:extLst>
                <a:ext uri="{FF2B5EF4-FFF2-40B4-BE49-F238E27FC236}">
                  <a16:creationId xmlns:a16="http://schemas.microsoft.com/office/drawing/2014/main" id="{00710D5E-0C7C-405D-8C3E-1B138A272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45980DE5-A695-41D4-B58E-41388D6C9C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9F5515FD-58D3-49B5-8DCA-A2C0612500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1" name="Freeform 37">
              <a:extLst>
                <a:ext uri="{FF2B5EF4-FFF2-40B4-BE49-F238E27FC236}">
                  <a16:creationId xmlns:a16="http://schemas.microsoft.com/office/drawing/2014/main" id="{E65F5310-B34D-48B6-BB72-5824A90CA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2" name="Freeform 38">
              <a:extLst>
                <a:ext uri="{FF2B5EF4-FFF2-40B4-BE49-F238E27FC236}">
                  <a16:creationId xmlns:a16="http://schemas.microsoft.com/office/drawing/2014/main" id="{34B7A193-8B0F-4830-B860-04F654C0EF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3" name="Freeform 39">
              <a:extLst>
                <a:ext uri="{FF2B5EF4-FFF2-40B4-BE49-F238E27FC236}">
                  <a16:creationId xmlns:a16="http://schemas.microsoft.com/office/drawing/2014/main" id="{E17F19F7-E66B-4348-9126-4760CECB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4" name="Freeform 40">
              <a:extLst>
                <a:ext uri="{FF2B5EF4-FFF2-40B4-BE49-F238E27FC236}">
                  <a16:creationId xmlns:a16="http://schemas.microsoft.com/office/drawing/2014/main" id="{B1A5512D-9F93-43B4-8866-823F4D200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5" name="Freeform 41">
              <a:extLst>
                <a:ext uri="{FF2B5EF4-FFF2-40B4-BE49-F238E27FC236}">
                  <a16:creationId xmlns:a16="http://schemas.microsoft.com/office/drawing/2014/main" id="{0B1CF15D-B9CB-41DB-B8CC-E7782B62C6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29F228CC-1FD8-4363-AE7A-88B9DE20A6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5C5ABF27-F04C-4B3A-8D23-99291DA991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73849F8F-BA7F-4A94-BC3D-74DDA3CA0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9" name="Freeform 45">
              <a:extLst>
                <a:ext uri="{FF2B5EF4-FFF2-40B4-BE49-F238E27FC236}">
                  <a16:creationId xmlns:a16="http://schemas.microsoft.com/office/drawing/2014/main" id="{D57F78E2-9509-4870-B404-467A5C44C2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2A6B04D5-A08E-4CE2-AD1F-DBA8858BE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0CA78EF8-ED6E-45F1-A49B-6DD19E31D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A57AD615-01C2-47B5-A0EB-A98FAB242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55F52E64-BCB6-450A-A3B9-C5856F86F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4" name="Freeform 50">
              <a:extLst>
                <a:ext uri="{FF2B5EF4-FFF2-40B4-BE49-F238E27FC236}">
                  <a16:creationId xmlns:a16="http://schemas.microsoft.com/office/drawing/2014/main" id="{FE8DED9C-BC2F-4E90-AF3B-4FF92BFBE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5" name="Freeform 51">
              <a:extLst>
                <a:ext uri="{FF2B5EF4-FFF2-40B4-BE49-F238E27FC236}">
                  <a16:creationId xmlns:a16="http://schemas.microsoft.com/office/drawing/2014/main" id="{DFAC6AEA-F0C8-49D8-8D23-8F1ABED54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6" name="Freeform 52">
              <a:extLst>
                <a:ext uri="{FF2B5EF4-FFF2-40B4-BE49-F238E27FC236}">
                  <a16:creationId xmlns:a16="http://schemas.microsoft.com/office/drawing/2014/main" id="{94784C7C-B8A9-41FB-B6DD-07C0D21FE9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7" name="Freeform 53">
              <a:extLst>
                <a:ext uri="{FF2B5EF4-FFF2-40B4-BE49-F238E27FC236}">
                  <a16:creationId xmlns:a16="http://schemas.microsoft.com/office/drawing/2014/main" id="{DD3A09B1-9740-4B7F-ADCB-6967BBD872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5D76697D-E67D-4DBE-9B4E-C9C6303D13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9" name="Freeform 55">
              <a:extLst>
                <a:ext uri="{FF2B5EF4-FFF2-40B4-BE49-F238E27FC236}">
                  <a16:creationId xmlns:a16="http://schemas.microsoft.com/office/drawing/2014/main" id="{3D6D6FE0-1DC5-4D12-9C4D-F201F793AC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0" name="Freeform 56">
              <a:extLst>
                <a:ext uri="{FF2B5EF4-FFF2-40B4-BE49-F238E27FC236}">
                  <a16:creationId xmlns:a16="http://schemas.microsoft.com/office/drawing/2014/main" id="{F97BE177-7241-4BB5-95E3-C738C0DEA2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1" name="Freeform 57">
              <a:extLst>
                <a:ext uri="{FF2B5EF4-FFF2-40B4-BE49-F238E27FC236}">
                  <a16:creationId xmlns:a16="http://schemas.microsoft.com/office/drawing/2014/main" id="{B312547D-8055-4202-B3C2-8163B48F6E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2" name="Freeform 58">
              <a:extLst>
                <a:ext uri="{FF2B5EF4-FFF2-40B4-BE49-F238E27FC236}">
                  <a16:creationId xmlns:a16="http://schemas.microsoft.com/office/drawing/2014/main" id="{C48F8059-7D4B-4B04-8A12-C162D91D5D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3" name="Freeform 59">
              <a:extLst>
                <a:ext uri="{FF2B5EF4-FFF2-40B4-BE49-F238E27FC236}">
                  <a16:creationId xmlns:a16="http://schemas.microsoft.com/office/drawing/2014/main" id="{E26410F2-EB45-4288-9F0D-893860511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4" name="Freeform 60">
              <a:extLst>
                <a:ext uri="{FF2B5EF4-FFF2-40B4-BE49-F238E27FC236}">
                  <a16:creationId xmlns:a16="http://schemas.microsoft.com/office/drawing/2014/main" id="{6C0E53F1-9B8F-4865-85ED-193C56960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5" name="Freeform 61">
              <a:extLst>
                <a:ext uri="{FF2B5EF4-FFF2-40B4-BE49-F238E27FC236}">
                  <a16:creationId xmlns:a16="http://schemas.microsoft.com/office/drawing/2014/main" id="{59D3D0CD-1B8D-4C2B-8D0A-D68187B7D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6" name="Freeform 62">
              <a:extLst>
                <a:ext uri="{FF2B5EF4-FFF2-40B4-BE49-F238E27FC236}">
                  <a16:creationId xmlns:a16="http://schemas.microsoft.com/office/drawing/2014/main" id="{0A819554-1D18-455B-B0DB-80E67DC04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571378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ackground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FAA80-D3AC-4FBF-AAA7-DEDEA87CAB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083" y="4100400"/>
            <a:ext cx="3579152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4"/>
                </a:solidFill>
              </a:defRPr>
            </a:lvl2pPr>
            <a:lvl3pPr marL="0" indent="0" algn="l">
              <a:buNone/>
              <a:defRPr sz="1800">
                <a:solidFill>
                  <a:schemeClr val="accent4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4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75" name="Text Placeholder 140">
            <a:extLst>
              <a:ext uri="{FF2B5EF4-FFF2-40B4-BE49-F238E27FC236}">
                <a16:creationId xmlns:a16="http://schemas.microsoft.com/office/drawing/2014/main" id="{F8C9875D-6ED4-4691-B4EE-6BE289CEF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083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601F3602-2361-40F0-A995-ABA050961A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855" y="5338960"/>
            <a:ext cx="216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8FD03934-1038-48BB-99F7-5E65A0E0DE7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68" name="Logo" descr="The University of Melbourne logo">
            <a:extLst>
              <a:ext uri="{FF2B5EF4-FFF2-40B4-BE49-F238E27FC236}">
                <a16:creationId xmlns:a16="http://schemas.microsoft.com/office/drawing/2014/main" id="{D8028177-8E83-432F-BACB-E807F3191E7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E52450A5-24E9-4A2A-9608-6B511DFE44D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8F6E39B7-21CE-4EC7-8450-0C807EEC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B9D0D64D-2220-47E1-BBEE-2BB809DDCF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EC7F13C6-30B5-4789-A9CA-C5D5358E92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A3083010-51A6-4BBD-B2CD-80A24C3B2A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E898951-C5EB-4B83-A8D2-16B7645D31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BFA480E4-F894-4BFB-B82D-99C8CEF8FC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D3190D5E-F207-4CD9-B0B9-790E48047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93786209-7857-466A-86D1-A8269FDF2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9CEFA7CF-3571-499B-B975-97CD9F48DA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E2D21E27-3698-4A5C-80DB-06E7B72F1F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12F5D869-32E2-4A28-9341-A5FF3235FE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46C5A8B1-884D-404F-ADBE-CF206C6E9A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F226FACD-A8F6-460B-BD87-A87B75EC05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8B5F0318-B82F-4B24-8BEA-FA118C276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FBADB5E1-ABB1-420D-B065-10A007FED9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972885BC-1538-42CC-ACB0-44375E4125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C99AFF5E-4521-4A7F-B4FD-D598115508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C61E904B-66BB-4FDE-A7DB-9DDBA0E201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0E70CA99-897A-4256-A90A-FFCFB226B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BEE4EB4C-A787-45D5-86C1-FB4972DE0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97612278-5E29-430B-8711-1FFE425882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4A817AF0-9F6D-4225-B5E8-028D8BE968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5FC0D95E-4634-4CF4-81CD-F97C445B3F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BFDA76B1-4296-466F-B8D3-59BE03C3C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523E1371-4810-4B97-A162-BD09ADFE2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0C62F7A3-C883-4866-8777-CB0193E03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0A565D83-C19C-431C-965B-BD12E5AC16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610466EB-4655-492E-955B-548189535D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E2C57738-1257-4C3A-A7FA-EA653FB70D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84FF9AB7-2451-4AD8-B43A-265371D37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4A615ACA-91B0-4A7D-B92E-9764FFB14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FA488F50-DDFF-49CC-9BD8-0AE268ECF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9B423368-4192-4F14-960D-6C2C12606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C004167E-2022-45FA-AD88-F3A6D7EEA5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E5CFE2C5-1FEB-4415-AD8E-3F12077DCE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1FF69E99-6C70-40BC-BCE2-20612480D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FF3D6994-DA2E-45C5-9E0F-7547E4BCE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811C2317-AB25-47F8-A023-32CD5905F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CF2799DB-155A-4DE7-A026-4448C8490B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A9CE4CF-8B2F-4B83-ABE3-A9DDE97D77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E9393C8C-5791-43BB-8D1F-17FFFA2F6C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C0D9B013-B46B-4D8E-956A-00922496A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9DF028E-61BE-49A6-AB22-B1396BCEF9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1BE8B055-3428-4E6F-B44A-A97E70B6E0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5DF4C3AA-8B80-4E0A-A607-E09B8BFDB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8D4A8B2E-226D-4C2F-AF2F-EA40FA24DB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4707D8EC-CDF2-4F4C-BEC4-F1123438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3BABCCF3-6967-4924-ABE6-1D8CCD6AD3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06584F31-18E1-4AAA-9212-E89DD2C32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FDDEF5CF-37DB-4384-ACB2-BCE9E83AE3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D830E2B0-83FD-4E0F-BD1A-043F72866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75B0DEF-3E13-40F8-B101-9599E9EA93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7074C629-B269-48DD-A199-3A11E15ECF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9AEA492-6B43-46AD-AAD7-51F7268EC0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87A55503-C3B5-4B2D-82BD-D9F26A23F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1841E6E1-2310-44E5-ADC9-6739C11E9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33BE81D8-054A-4244-A15C-B9884E2108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380625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ackground picture">
            <a:extLst>
              <a:ext uri="{FF2B5EF4-FFF2-40B4-BE49-F238E27FC236}">
                <a16:creationId xmlns:a16="http://schemas.microsoft.com/office/drawing/2014/main" id="{3E2304DD-D55D-458E-8153-0D330BDFEF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9153000" cy="6857998"/>
          </a:xfrm>
          <a:solidFill>
            <a:schemeClr val="bg1">
              <a:lumMod val="85000"/>
            </a:schemeClr>
          </a:solidFill>
        </p:spPr>
        <p:txBody>
          <a:bodyPr lIns="360000" tIns="360000" rIns="360000" bIns="360000">
            <a:norm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7" name="Subtitle 72">
            <a:extLst>
              <a:ext uri="{FF2B5EF4-FFF2-40B4-BE49-F238E27FC236}">
                <a16:creationId xmlns:a16="http://schemas.microsoft.com/office/drawing/2014/main" id="{F275BFD4-1048-470B-8246-6C18CB5CAD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5729283" cy="6857998"/>
          </a:xfrm>
          <a:custGeom>
            <a:avLst/>
            <a:gdLst>
              <a:gd name="connsiteX0" fmla="*/ 0 w 5729283"/>
              <a:gd name="connsiteY0" fmla="*/ 0 h 6857998"/>
              <a:gd name="connsiteX1" fmla="*/ 4311112 w 5729283"/>
              <a:gd name="connsiteY1" fmla="*/ 0 h 6857998"/>
              <a:gd name="connsiteX2" fmla="*/ 5729283 w 5729283"/>
              <a:gd name="connsiteY2" fmla="*/ 5316930 h 6857998"/>
              <a:gd name="connsiteX3" fmla="*/ 0 w 5729283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283" h="6857998">
                <a:moveTo>
                  <a:pt x="0" y="0"/>
                </a:moveTo>
                <a:lnTo>
                  <a:pt x="4311112" y="0"/>
                </a:lnTo>
                <a:lnTo>
                  <a:pt x="5729283" y="5316930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</p:spPr>
        <p:txBody>
          <a:bodyPr wrap="square" lIns="576000" tIns="4140000" rIns="1404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4"/>
                </a:solidFill>
              </a:defRPr>
            </a:lvl2pPr>
            <a:lvl3pPr marL="0" indent="0" algn="l">
              <a:buNone/>
              <a:defRPr sz="1800">
                <a:solidFill>
                  <a:schemeClr val="accent4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DCEFD-E5FA-4450-9247-B76C31B9B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0" name="Text Placeholder 140">
            <a:extLst>
              <a:ext uri="{FF2B5EF4-FFF2-40B4-BE49-F238E27FC236}">
                <a16:creationId xmlns:a16="http://schemas.microsoft.com/office/drawing/2014/main" id="{57902E77-72FC-46E0-BC87-1DC54BABCC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3" y="5265337"/>
            <a:ext cx="356711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1" name="Text Placeholder 135">
            <a:extLst>
              <a:ext uri="{FF2B5EF4-FFF2-40B4-BE49-F238E27FC236}">
                <a16:creationId xmlns:a16="http://schemas.microsoft.com/office/drawing/2014/main" id="{884AF1BA-D56D-4439-805B-B725F8DBC3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7255" y="52093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9" name="Logo" descr="The University of Melbourne logo">
            <a:extLst>
              <a:ext uri="{FF2B5EF4-FFF2-40B4-BE49-F238E27FC236}">
                <a16:creationId xmlns:a16="http://schemas.microsoft.com/office/drawing/2014/main" id="{59CD9D88-984A-467B-8315-1D823E2C2F1F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607255" y="616633"/>
            <a:ext cx="1440000" cy="144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354101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FEA10-0B7F-468B-8737-73FA55A9A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94" name="Subtitle 139">
            <a:extLst>
              <a:ext uri="{FF2B5EF4-FFF2-40B4-BE49-F238E27FC236}">
                <a16:creationId xmlns:a16="http://schemas.microsoft.com/office/drawing/2014/main" id="{11B95767-3A13-4FFC-998D-AC0754C0EA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4100400"/>
            <a:ext cx="3579152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18430" y="686887"/>
            <a:ext cx="2824180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F2942-2F48-4595-B815-42D3F57C14B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5050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79" name="Picture Placeholder 2">
            <a:extLst>
              <a:ext uri="{FF2B5EF4-FFF2-40B4-BE49-F238E27FC236}">
                <a16:creationId xmlns:a16="http://schemas.microsoft.com/office/drawing/2014/main" id="{649337E6-8710-4F9B-AE53-FDDFC8849C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951398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2E04A960-7ECB-4B73-A38E-482CE39F43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27746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254" name="Picture Placeholder 253">
            <a:extLst>
              <a:ext uri="{FF2B5EF4-FFF2-40B4-BE49-F238E27FC236}">
                <a16:creationId xmlns:a16="http://schemas.microsoft.com/office/drawing/2014/main" id="{E5AF71EF-D58B-4930-B671-3D00D2D01A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sp>
        <p:nvSpPr>
          <p:cNvPr id="70" name="Text Placeholder 135">
            <a:extLst>
              <a:ext uri="{FF2B5EF4-FFF2-40B4-BE49-F238E27FC236}">
                <a16:creationId xmlns:a16="http://schemas.microsoft.com/office/drawing/2014/main" id="{0443CBF0-AF90-4B9B-A3C5-CDEF3FF57F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98823" y="630906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195" name="Logo" descr="The University of Melbourne logo">
            <a:extLst>
              <a:ext uri="{FF2B5EF4-FFF2-40B4-BE49-F238E27FC236}">
                <a16:creationId xmlns:a16="http://schemas.microsoft.com/office/drawing/2014/main" id="{839C52C0-9A6F-4427-8D48-7BB28B00B54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196" name="AutoShape 3">
              <a:extLst>
                <a:ext uri="{FF2B5EF4-FFF2-40B4-BE49-F238E27FC236}">
                  <a16:creationId xmlns:a16="http://schemas.microsoft.com/office/drawing/2014/main" id="{3CB4793C-5CCD-4F5B-BF61-B5519BB8456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9C22DE55-0539-4D47-B968-A6FFB05227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839E5D8B-8155-49D3-9C68-ADDFE2B14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C63B0A4A-C98F-4375-81E7-CF6DC2A71A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AC870463-CB95-46E5-9190-D47D0A0AD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9C090A6E-F3FE-4492-A8E3-5CB015467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71279E6-2329-4AFD-BC71-783C75AD0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39F93875-8DCC-4364-BCAD-87D1A0395F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B8A0F650-D849-4B73-9146-7E45142095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696C0D3B-E372-4329-A827-83F393655A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09187AF8-096B-4D9D-BECF-DA1ED22144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BCFC2B8D-A927-4FA6-ABAD-250666F7F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393D1A0F-7858-45C7-9640-0EA05DE962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9D9CC4FD-3E79-4B80-9CDC-9026604ACE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6B9EF6BE-5CAC-4584-85C5-38722586B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CE9CBF70-A08F-4B3E-933C-5B383A7A0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DCB129BA-B7EC-4145-AA2C-85E18362D5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E952D24A-E62C-4B35-A453-E2DB313C1C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A616AFE6-9BCC-48E4-8C66-4AF9903E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14593CC9-FBBF-4EEA-A1D0-6472C18040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C13B5AB5-D746-465E-AA3D-E87100FF95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D8C3E3A5-B063-4156-83BE-857D9A190C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F9354ACE-2667-43D9-A9E4-35AF59FB09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4500720B-9FE5-4FC6-BCC6-2C7F8F4E4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84BA71E3-588E-4AA6-AB1E-3CDB10C4FB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BE3254C8-814E-4952-8200-C895058BA8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331888C2-72FE-4B1E-BB9E-F6E7C5762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9BDBD28C-CE53-4274-AAA7-FA2D3C043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4" name="Freeform 32">
              <a:extLst>
                <a:ext uri="{FF2B5EF4-FFF2-40B4-BE49-F238E27FC236}">
                  <a16:creationId xmlns:a16="http://schemas.microsoft.com/office/drawing/2014/main" id="{AFC524B2-1374-4D2A-8E7E-8CEEA8756B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159C63ED-119F-4995-A908-DBB2293E7D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9D9FDAB1-BF5D-47C0-A4DE-38264D999D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C1ABD4F8-3CE7-417B-8CCD-4879D33FA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103F22C4-1CD6-4EF0-905B-92AB362F7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B6C6E0C7-2C51-494C-96A1-A7080C7BC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5E3AA035-F1DE-4980-A6F9-03834D684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1" name="Freeform 40">
              <a:extLst>
                <a:ext uri="{FF2B5EF4-FFF2-40B4-BE49-F238E27FC236}">
                  <a16:creationId xmlns:a16="http://schemas.microsoft.com/office/drawing/2014/main" id="{130ADC70-2CD1-418A-84DE-3F38ABE739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2" name="Freeform 41">
              <a:extLst>
                <a:ext uri="{FF2B5EF4-FFF2-40B4-BE49-F238E27FC236}">
                  <a16:creationId xmlns:a16="http://schemas.microsoft.com/office/drawing/2014/main" id="{B7EA4B72-1CA4-476A-B6D6-852CAC06C8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3" name="Freeform 42">
              <a:extLst>
                <a:ext uri="{FF2B5EF4-FFF2-40B4-BE49-F238E27FC236}">
                  <a16:creationId xmlns:a16="http://schemas.microsoft.com/office/drawing/2014/main" id="{9BCDC689-AB36-471E-A19F-6DF6BDFA48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4" name="Freeform 43">
              <a:extLst>
                <a:ext uri="{FF2B5EF4-FFF2-40B4-BE49-F238E27FC236}">
                  <a16:creationId xmlns:a16="http://schemas.microsoft.com/office/drawing/2014/main" id="{F84B1191-49BD-42D8-9DD8-54B1025B85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5" name="Freeform 44">
              <a:extLst>
                <a:ext uri="{FF2B5EF4-FFF2-40B4-BE49-F238E27FC236}">
                  <a16:creationId xmlns:a16="http://schemas.microsoft.com/office/drawing/2014/main" id="{3F36B0B7-B248-4C36-ACAA-F57D604F99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6" name="Freeform 45">
              <a:extLst>
                <a:ext uri="{FF2B5EF4-FFF2-40B4-BE49-F238E27FC236}">
                  <a16:creationId xmlns:a16="http://schemas.microsoft.com/office/drawing/2014/main" id="{6C40B266-66D2-4AA5-AF83-82341DD033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7" name="Freeform 46">
              <a:extLst>
                <a:ext uri="{FF2B5EF4-FFF2-40B4-BE49-F238E27FC236}">
                  <a16:creationId xmlns:a16="http://schemas.microsoft.com/office/drawing/2014/main" id="{0F6CDDCC-C889-48AC-B016-7F6405161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8" name="Freeform 47">
              <a:extLst>
                <a:ext uri="{FF2B5EF4-FFF2-40B4-BE49-F238E27FC236}">
                  <a16:creationId xmlns:a16="http://schemas.microsoft.com/office/drawing/2014/main" id="{292792DB-44D2-43DB-9EBE-FD22D8E4DB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9" name="Freeform 48">
              <a:extLst>
                <a:ext uri="{FF2B5EF4-FFF2-40B4-BE49-F238E27FC236}">
                  <a16:creationId xmlns:a16="http://schemas.microsoft.com/office/drawing/2014/main" id="{A70696E9-E2B2-4865-A0C3-E3E4E7CAB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0" name="Freeform 49">
              <a:extLst>
                <a:ext uri="{FF2B5EF4-FFF2-40B4-BE49-F238E27FC236}">
                  <a16:creationId xmlns:a16="http://schemas.microsoft.com/office/drawing/2014/main" id="{8131D599-F06F-4922-A462-921AB0B9C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1" name="Freeform 50">
              <a:extLst>
                <a:ext uri="{FF2B5EF4-FFF2-40B4-BE49-F238E27FC236}">
                  <a16:creationId xmlns:a16="http://schemas.microsoft.com/office/drawing/2014/main" id="{5737B435-E8F8-4CDD-89CD-FF0682FDE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2" name="Freeform 51">
              <a:extLst>
                <a:ext uri="{FF2B5EF4-FFF2-40B4-BE49-F238E27FC236}">
                  <a16:creationId xmlns:a16="http://schemas.microsoft.com/office/drawing/2014/main" id="{BC9AEEE5-3792-4999-8681-0EA0B20F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3" name="Freeform 52">
              <a:extLst>
                <a:ext uri="{FF2B5EF4-FFF2-40B4-BE49-F238E27FC236}">
                  <a16:creationId xmlns:a16="http://schemas.microsoft.com/office/drawing/2014/main" id="{D1D6BC8B-EF90-45E5-B12E-445E7D030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4" name="Freeform 53">
              <a:extLst>
                <a:ext uri="{FF2B5EF4-FFF2-40B4-BE49-F238E27FC236}">
                  <a16:creationId xmlns:a16="http://schemas.microsoft.com/office/drawing/2014/main" id="{C63921BB-161E-4135-A152-58519C262B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5" name="Freeform 54">
              <a:extLst>
                <a:ext uri="{FF2B5EF4-FFF2-40B4-BE49-F238E27FC236}">
                  <a16:creationId xmlns:a16="http://schemas.microsoft.com/office/drawing/2014/main" id="{B6D7A211-0B1F-4C02-A9F3-006FB08102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6" name="Freeform 55">
              <a:extLst>
                <a:ext uri="{FF2B5EF4-FFF2-40B4-BE49-F238E27FC236}">
                  <a16:creationId xmlns:a16="http://schemas.microsoft.com/office/drawing/2014/main" id="{A0B3206B-507B-4015-A9A2-E0896DFADF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7" name="Freeform 56">
              <a:extLst>
                <a:ext uri="{FF2B5EF4-FFF2-40B4-BE49-F238E27FC236}">
                  <a16:creationId xmlns:a16="http://schemas.microsoft.com/office/drawing/2014/main" id="{984BAC3F-9CA8-4015-A952-B9446F68D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8" name="Freeform 57">
              <a:extLst>
                <a:ext uri="{FF2B5EF4-FFF2-40B4-BE49-F238E27FC236}">
                  <a16:creationId xmlns:a16="http://schemas.microsoft.com/office/drawing/2014/main" id="{4CDFC29E-4326-4DB6-9AAB-572FEBFC9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9" name="Freeform 58">
              <a:extLst>
                <a:ext uri="{FF2B5EF4-FFF2-40B4-BE49-F238E27FC236}">
                  <a16:creationId xmlns:a16="http://schemas.microsoft.com/office/drawing/2014/main" id="{76FF4184-4BBE-41C5-9C00-615CF27EE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50" name="Freeform 59">
              <a:extLst>
                <a:ext uri="{FF2B5EF4-FFF2-40B4-BE49-F238E27FC236}">
                  <a16:creationId xmlns:a16="http://schemas.microsoft.com/office/drawing/2014/main" id="{1DC69F4A-1996-4C8C-9C03-DD93CF410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51" name="Freeform 60">
              <a:extLst>
                <a:ext uri="{FF2B5EF4-FFF2-40B4-BE49-F238E27FC236}">
                  <a16:creationId xmlns:a16="http://schemas.microsoft.com/office/drawing/2014/main" id="{756AAD03-1CA0-40B0-B5AC-5BA605B294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52" name="Freeform 61">
              <a:extLst>
                <a:ext uri="{FF2B5EF4-FFF2-40B4-BE49-F238E27FC236}">
                  <a16:creationId xmlns:a16="http://schemas.microsoft.com/office/drawing/2014/main" id="{5D3472D0-A7F1-4E13-9454-78B7364B2E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53" name="Freeform 62">
              <a:extLst>
                <a:ext uri="{FF2B5EF4-FFF2-40B4-BE49-F238E27FC236}">
                  <a16:creationId xmlns:a16="http://schemas.microsoft.com/office/drawing/2014/main" id="{02302272-5BAA-46C1-8B4E-932590DED0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92113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ackground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59635-E56E-4FD9-B22C-0FA7F56D20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69" name="Subtitle 139">
            <a:extLst>
              <a:ext uri="{FF2B5EF4-FFF2-40B4-BE49-F238E27FC236}">
                <a16:creationId xmlns:a16="http://schemas.microsoft.com/office/drawing/2014/main" id="{DFE50FBB-C502-4D0B-8245-7273FBAD15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083" y="4100400"/>
            <a:ext cx="3579152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4"/>
                </a:solidFill>
              </a:defRPr>
            </a:lvl2pPr>
            <a:lvl3pPr marL="0" indent="0" algn="l">
              <a:buNone/>
              <a:defRPr sz="1800">
                <a:solidFill>
                  <a:schemeClr val="accent4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4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32" name="Text Placeholder 140">
            <a:extLst>
              <a:ext uri="{FF2B5EF4-FFF2-40B4-BE49-F238E27FC236}">
                <a16:creationId xmlns:a16="http://schemas.microsoft.com/office/drawing/2014/main" id="{CF59814C-B444-4ECE-A32B-683E53AD20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26" y="686887"/>
            <a:ext cx="2832628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60525C7-BF5C-4763-BFD2-4489EB5B7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5050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2B0AC9A8-08B7-4674-84A9-EE81504DB8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951398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05998953-BBE0-4246-B9BC-50453554F0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27746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74" name="Text Placeholder 135">
            <a:extLst>
              <a:ext uri="{FF2B5EF4-FFF2-40B4-BE49-F238E27FC236}">
                <a16:creationId xmlns:a16="http://schemas.microsoft.com/office/drawing/2014/main" id="{4AA778C4-F038-4603-85A2-34141147C1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59719" y="630906"/>
            <a:ext cx="216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8A8C76C3-30D3-442D-B999-658DC30E69C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133" name="Logo" descr="The University of Melbourne logo">
            <a:extLst>
              <a:ext uri="{FF2B5EF4-FFF2-40B4-BE49-F238E27FC236}">
                <a16:creationId xmlns:a16="http://schemas.microsoft.com/office/drawing/2014/main" id="{EEDF0969-53B1-44A0-8DF6-45900D9BEAD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134" name="AutoShape 3">
              <a:extLst>
                <a:ext uri="{FF2B5EF4-FFF2-40B4-BE49-F238E27FC236}">
                  <a16:creationId xmlns:a16="http://schemas.microsoft.com/office/drawing/2014/main" id="{19A2099F-82AC-4D5D-888B-DAC48F1CB4E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9C4B9C5A-B965-44B1-98B9-93B0F1DE6C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1434A23D-964B-4295-A535-D6F6200C3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C2D4040B-8648-488A-BDE6-76C3F00ED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7FE6A7EF-7042-4DC5-9A82-F864CB0E46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6BA327C1-0C20-453C-9685-9A19D675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151E8CF1-6536-4EB0-9227-43CEFBC2A6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7D548CD7-C4F1-4E62-BD11-89EB37140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8AAA7435-15EA-4DD0-8C4E-DF397F4B44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AC444245-DBBD-4EF5-8527-BC5A6B955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6A7700CB-1749-4000-8712-7576E3E202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E8284FDE-7D59-4F7E-A593-FE357C23FE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56E97FD3-2439-495E-9CED-B00FAC87B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9BF69514-4C74-4903-A556-4786BFFB2D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94FB72D9-3941-4D63-AAEA-5D8C875869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A44BEDB4-0E40-4309-98BA-2B022616CA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4894922E-9BB1-42DC-B154-0D2FA6C2B8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Rectangle 21">
              <a:extLst>
                <a:ext uri="{FF2B5EF4-FFF2-40B4-BE49-F238E27FC236}">
                  <a16:creationId xmlns:a16="http://schemas.microsoft.com/office/drawing/2014/main" id="{8F0B02EF-6CD7-497A-8416-9203D706EA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FFFE5A6E-BE44-427B-A63B-1348792C9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A9D95AD4-51FD-4BC1-A944-5D9801DF8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A85240E6-E7EA-467F-8D5D-FC29EAEC5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5B1224C5-9D05-4DA3-9D8A-DD247B08EC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C9B8D699-7174-463A-8FA0-E5F1B1CD0E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30768851-5318-4231-853F-76C3CDCD77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76B467BB-EC25-4D2C-BCA4-8EEBD39994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755C1353-4105-459D-8005-34E7D71B46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3DB7C414-4406-47EA-B728-C38B71F56A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A729E131-6F71-49FE-BA08-211DAD99A1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CBD93934-EDB7-4A50-8DB8-8623D46DF0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F2FD5D12-6BF8-4582-B136-199C190B9B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D5C054A4-8FF7-4C7F-8ABF-E4992E80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E9EEDCCE-A760-4104-8468-DF6CD487F1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C9FAD36D-4558-4126-BD35-1EF559FCF6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A31A7B4A-DD9A-4DD1-9F38-8B1678CF70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E7413065-3D87-4A2E-A803-75E056CE79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E55D8205-6E61-4CA7-A32D-442F3B1D08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EFF0C211-5D10-47DF-974A-A4AD21C5DC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04AED5B5-2D67-4755-A04D-C8B2E7D9B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9B4E303C-6126-4141-BD8E-481DF95E8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C715DB69-1A15-4523-9BC8-241609E0F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5">
              <a:extLst>
                <a:ext uri="{FF2B5EF4-FFF2-40B4-BE49-F238E27FC236}">
                  <a16:creationId xmlns:a16="http://schemas.microsoft.com/office/drawing/2014/main" id="{30CFD044-8BA0-4B49-8F46-6CF46E047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D0535F04-7016-48AE-B2AD-1D5F985B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15B7E9C-CA44-4FC9-B5F5-E68A95D8B7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A2EA4CD8-905E-4664-8D87-C6552A00E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38ADEC8B-DC21-45BF-B053-9704A696DC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0C84EF33-43EC-4714-A146-9ECBD8769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45197129-06CE-4542-847D-60EB4B46CF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49724149-D986-4562-81EA-4450338111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33DD1268-DBDE-40B0-B3B0-FFBE574C5C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59DEFC8A-7E72-434B-89E0-D3DE02631E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F637DA00-54E2-444C-A560-F54995B314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BFDB6D14-5F2A-43F1-BEF4-71D0E63A43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5AE0B8F0-9F84-4595-9CCC-4CB85326F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D9847DD5-AE1F-4448-A4F2-1CAFB69277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59">
              <a:extLst>
                <a:ext uri="{FF2B5EF4-FFF2-40B4-BE49-F238E27FC236}">
                  <a16:creationId xmlns:a16="http://schemas.microsoft.com/office/drawing/2014/main" id="{76E7736D-FA04-4EB4-ACA3-36DF0EE2C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0">
              <a:extLst>
                <a:ext uri="{FF2B5EF4-FFF2-40B4-BE49-F238E27FC236}">
                  <a16:creationId xmlns:a16="http://schemas.microsoft.com/office/drawing/2014/main" id="{4D630A59-AEBF-44F1-9BEF-D9655EBCC1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1" name="Freeform 61">
              <a:extLst>
                <a:ext uri="{FF2B5EF4-FFF2-40B4-BE49-F238E27FC236}">
                  <a16:creationId xmlns:a16="http://schemas.microsoft.com/office/drawing/2014/main" id="{1E1D60D2-3F4A-4107-8038-2277529B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2" name="Freeform 62">
              <a:extLst>
                <a:ext uri="{FF2B5EF4-FFF2-40B4-BE49-F238E27FC236}">
                  <a16:creationId xmlns:a16="http://schemas.microsoft.com/office/drawing/2014/main" id="{B112D252-340C-479F-BFBF-018D7C240D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95915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D70131-8A9F-45A2-829C-77B95B4C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6571" y="1532415"/>
            <a:ext cx="8467006" cy="4376944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14/10/2024</a:t>
            </a:fld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877359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9D4E990-62AF-46B4-A31C-611ACC34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6570" y="1532415"/>
            <a:ext cx="3960697" cy="4376944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A73130-BD65-49F1-9021-B253785309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43574" y="1532415"/>
            <a:ext cx="4050000" cy="4376944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14/10/2024</a:t>
            </a:fld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955752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2D306C-AC12-4BE2-9FF4-865AD119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570" y="1532415"/>
            <a:ext cx="8467003" cy="4459190"/>
          </a:xfrm>
        </p:spPr>
        <p:txBody>
          <a:bodyPr numCol="2" spcCol="360000"/>
          <a:lstStyle>
            <a:lvl1pPr>
              <a:defRPr/>
            </a:lvl1pPr>
          </a:lstStyle>
          <a:p>
            <a:pPr lvl="0"/>
            <a:r>
              <a:rPr lang="en-AU" noProof="0" dirty="0"/>
              <a:t>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400A-F88E-43AE-A990-A2146D650ECD}" type="datetime1">
              <a:rPr lang="en-AU" noProof="0" smtClean="0"/>
              <a:t>14/10/2024</a:t>
            </a:fld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9082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3E2304DD-D55D-458E-8153-0D330BDFEF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9153000" cy="6857998"/>
          </a:xfrm>
          <a:solidFill>
            <a:schemeClr val="bg1">
              <a:lumMod val="85000"/>
            </a:schemeClr>
          </a:solidFill>
        </p:spPr>
        <p:txBody>
          <a:bodyPr lIns="360000" tIns="360000" rIns="360000" bIns="360000">
            <a:norm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7" name="Subtitle 72">
            <a:extLst>
              <a:ext uri="{FF2B5EF4-FFF2-40B4-BE49-F238E27FC236}">
                <a16:creationId xmlns:a16="http://schemas.microsoft.com/office/drawing/2014/main" id="{F275BFD4-1048-470B-8246-6C18CB5CAD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5729283" cy="6857998"/>
          </a:xfrm>
          <a:custGeom>
            <a:avLst/>
            <a:gdLst>
              <a:gd name="connsiteX0" fmla="*/ 0 w 5729283"/>
              <a:gd name="connsiteY0" fmla="*/ 0 h 6857998"/>
              <a:gd name="connsiteX1" fmla="*/ 4311112 w 5729283"/>
              <a:gd name="connsiteY1" fmla="*/ 0 h 6857998"/>
              <a:gd name="connsiteX2" fmla="*/ 5729283 w 5729283"/>
              <a:gd name="connsiteY2" fmla="*/ 5316930 h 6857998"/>
              <a:gd name="connsiteX3" fmla="*/ 0 w 5729283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283" h="6857998">
                <a:moveTo>
                  <a:pt x="0" y="0"/>
                </a:moveTo>
                <a:lnTo>
                  <a:pt x="4311112" y="0"/>
                </a:lnTo>
                <a:lnTo>
                  <a:pt x="5729283" y="5316930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</p:spPr>
        <p:txBody>
          <a:bodyPr wrap="square" lIns="576000" tIns="2592000" rIns="1404000" anchor="t" anchorCtr="0">
            <a:noAutofit/>
          </a:bodyPr>
          <a:lstStyle>
            <a:lvl1pPr marL="0" indent="0" algn="l">
              <a:spcBef>
                <a:spcPts val="700"/>
              </a:spcBef>
              <a:spcAft>
                <a:spcPts val="7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9" name="Text Placeholder 135">
            <a:extLst>
              <a:ext uri="{FF2B5EF4-FFF2-40B4-BE49-F238E27FC236}">
                <a16:creationId xmlns:a16="http://schemas.microsoft.com/office/drawing/2014/main" id="{59CD9D88-984A-467B-8315-1D823E2C2F1F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607255" y="616633"/>
            <a:ext cx="1440000" cy="144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10" name="Text Placeholder 140">
            <a:extLst>
              <a:ext uri="{FF2B5EF4-FFF2-40B4-BE49-F238E27FC236}">
                <a16:creationId xmlns:a16="http://schemas.microsoft.com/office/drawing/2014/main" id="{57902E77-72FC-46E0-BC87-1DC54BABCC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3" y="5265337"/>
            <a:ext cx="356711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1" name="Text Placeholder 135">
            <a:extLst>
              <a:ext uri="{FF2B5EF4-FFF2-40B4-BE49-F238E27FC236}">
                <a16:creationId xmlns:a16="http://schemas.microsoft.com/office/drawing/2014/main" id="{884AF1BA-D56D-4439-805B-B725F8DBC3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7255" y="52093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413990906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F5CCD1-CC6B-4701-871E-0AE3CFE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0" y="1532415"/>
            <a:ext cx="8467003" cy="4459189"/>
          </a:xfrm>
        </p:spPr>
        <p:txBody>
          <a:bodyPr numCol="3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7AC4-CA73-4AA5-94CF-7FC707DB7435}" type="datetime1">
              <a:rPr lang="en-AU" noProof="0" smtClean="0"/>
              <a:t>14/10/2024</a:t>
            </a:fld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94704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ackground picture">
            <a:extLst>
              <a:ext uri="{FF2B5EF4-FFF2-40B4-BE49-F238E27FC236}">
                <a16:creationId xmlns:a16="http://schemas.microsoft.com/office/drawing/2014/main" id="{3E2304DD-D55D-458E-8153-0D330BDFEF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4903986" cy="6857998"/>
          </a:xfrm>
          <a:solidFill>
            <a:schemeClr val="bg1">
              <a:lumMod val="85000"/>
            </a:schemeClr>
          </a:solidFill>
        </p:spPr>
        <p:txBody>
          <a:bodyPr lIns="360000" tIns="360000" rIns="720000" bIns="360000">
            <a:normAutofit/>
          </a:bodyPr>
          <a:lstStyle>
            <a:lvl1pPr algn="r">
              <a:defRPr lang="en-AU" noProof="0"/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EF96-63A5-4D4A-9682-3643FC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6EEB2435-9CCC-4FE5-8E11-8FE65430F0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9170" y="0"/>
            <a:ext cx="6084357" cy="6879660"/>
          </a:xfrm>
          <a:custGeom>
            <a:avLst/>
            <a:gdLst>
              <a:gd name="connsiteX0" fmla="*/ 1684339 w 6084357"/>
              <a:gd name="connsiteY0" fmla="*/ 0 h 6879660"/>
              <a:gd name="connsiteX1" fmla="*/ 6084357 w 6084357"/>
              <a:gd name="connsiteY1" fmla="*/ 0 h 6879660"/>
              <a:gd name="connsiteX2" fmla="*/ 6084357 w 6084357"/>
              <a:gd name="connsiteY2" fmla="*/ 6879660 h 6879660"/>
              <a:gd name="connsiteX3" fmla="*/ 1684339 w 6084357"/>
              <a:gd name="connsiteY3" fmla="*/ 6879660 h 6879660"/>
              <a:gd name="connsiteX4" fmla="*/ 0 w 6084357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357" h="6879660">
                <a:moveTo>
                  <a:pt x="1684339" y="0"/>
                </a:moveTo>
                <a:lnTo>
                  <a:pt x="6084357" y="0"/>
                </a:lnTo>
                <a:lnTo>
                  <a:pt x="6084357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304000" tIns="4896000" rIns="720000" bIns="18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6FF9F-348C-4F36-8E74-D55D83E5B0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200" y="2656800"/>
            <a:ext cx="3258090" cy="1787850"/>
          </a:xfrm>
        </p:spPr>
        <p:txBody>
          <a:bodyPr tIns="90000" bIns="90000" anchor="t"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800">
                <a:solidFill>
                  <a:schemeClr val="bg2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noProof="0" dirty="0"/>
              <a:t>Click to add Divider slide title</a:t>
            </a:r>
            <a:endParaRPr lang="en-AU" dirty="0"/>
          </a:p>
        </p:txBody>
      </p:sp>
      <p:sp>
        <p:nvSpPr>
          <p:cNvPr id="25" name="Text Placeholder 140">
            <a:extLst>
              <a:ext uri="{FF2B5EF4-FFF2-40B4-BE49-F238E27FC236}">
                <a16:creationId xmlns:a16="http://schemas.microsoft.com/office/drawing/2014/main" id="{1E7CA0C9-C706-491C-A6A8-FDB0B12A21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048" y="5394944"/>
            <a:ext cx="2086868" cy="70723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BB3B2C9-CFDB-4AF2-BE63-E2AF8B0E750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3611168" y="0"/>
            <a:ext cx="55423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68AD39D-5774-4D47-839D-1B36BB540E3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3197229" y="1167586"/>
            <a:ext cx="3412331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/>
          </a:p>
        </p:txBody>
      </p:sp>
      <p:sp>
        <p:nvSpPr>
          <p:cNvPr id="11" name="Text Placeholder 135">
            <a:extLst>
              <a:ext uri="{FF2B5EF4-FFF2-40B4-BE49-F238E27FC236}">
                <a16:creationId xmlns:a16="http://schemas.microsoft.com/office/drawing/2014/main" id="{17A51544-3ECD-4ABC-8447-3699A67ACC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441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12" name="Logo" descr="The University of Melbourne logo">
            <a:extLst>
              <a:ext uri="{FF2B5EF4-FFF2-40B4-BE49-F238E27FC236}">
                <a16:creationId xmlns:a16="http://schemas.microsoft.com/office/drawing/2014/main" id="{B7B6EA53-04A3-48B6-AB9E-AE88845B6A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7255" y="616633"/>
            <a:ext cx="1260000" cy="126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590166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ackground picture">
            <a:extLst>
              <a:ext uri="{FF2B5EF4-FFF2-40B4-BE49-F238E27FC236}">
                <a16:creationId xmlns:a16="http://schemas.microsoft.com/office/drawing/2014/main" id="{ED45A0A4-174E-49D1-AFFA-8BAA5D9DAA82}"/>
              </a:ext>
            </a:extLst>
          </p:cNvPr>
          <p:cNvSpPr/>
          <p:nvPr userDrawn="1"/>
        </p:nvSpPr>
        <p:spPr>
          <a:xfrm>
            <a:off x="0" y="-1"/>
            <a:ext cx="9153002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EF96-63A5-4D4A-9682-3643FC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D5172-1753-4AD4-A614-0EFDF259A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4100400"/>
            <a:ext cx="3579152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71" name="Text Placeholder 140">
            <a:extLst>
              <a:ext uri="{FF2B5EF4-FFF2-40B4-BE49-F238E27FC236}">
                <a16:creationId xmlns:a16="http://schemas.microsoft.com/office/drawing/2014/main" id="{1D0C5B8E-9987-4DD1-A424-38B5EB8B98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47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94" name="Picture Placeholder 193">
            <a:extLst>
              <a:ext uri="{FF2B5EF4-FFF2-40B4-BE49-F238E27FC236}">
                <a16:creationId xmlns:a16="http://schemas.microsoft.com/office/drawing/2014/main" id="{377C17A3-B515-4A5D-8E36-2ADFC9B9D4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2992" y="-2"/>
            <a:ext cx="4820009" cy="6879660"/>
          </a:xfrm>
          <a:custGeom>
            <a:avLst/>
            <a:gdLst>
              <a:gd name="connsiteX0" fmla="*/ 1684339 w 4820009"/>
              <a:gd name="connsiteY0" fmla="*/ 0 h 6879660"/>
              <a:gd name="connsiteX1" fmla="*/ 4820009 w 4820009"/>
              <a:gd name="connsiteY1" fmla="*/ 0 h 6879660"/>
              <a:gd name="connsiteX2" fmla="*/ 4820009 w 4820009"/>
              <a:gd name="connsiteY2" fmla="*/ 6879660 h 6879660"/>
              <a:gd name="connsiteX3" fmla="*/ 1684339 w 4820009"/>
              <a:gd name="connsiteY3" fmla="*/ 6879660 h 6879660"/>
              <a:gd name="connsiteX4" fmla="*/ 0 w 4820009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0009" h="6879660">
                <a:moveTo>
                  <a:pt x="1684339" y="0"/>
                </a:moveTo>
                <a:lnTo>
                  <a:pt x="4820009" y="0"/>
                </a:lnTo>
                <a:lnTo>
                  <a:pt x="4820009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70" name="Text Placeholder 135">
            <a:extLst>
              <a:ext uri="{FF2B5EF4-FFF2-40B4-BE49-F238E27FC236}">
                <a16:creationId xmlns:a16="http://schemas.microsoft.com/office/drawing/2014/main" id="{39EEEB41-070B-4D49-8171-7FAFC7D938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867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80" name="Logo" descr="The University of Melbourne logo">
            <a:extLst>
              <a:ext uri="{FF2B5EF4-FFF2-40B4-BE49-F238E27FC236}">
                <a16:creationId xmlns:a16="http://schemas.microsoft.com/office/drawing/2014/main" id="{37897F24-DF87-4E8C-B6E6-84ACE89698D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C3489EAF-F8D9-4809-8ED8-CA8FC381617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E188D0CE-6AD7-4ED5-84C7-F8441A63FC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8B32A4EB-35BB-41CF-AEE9-23374677DA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34350D2F-D10C-448A-84B4-0C2AAAF155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87442180-3B44-4131-A01F-50CDB6873C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92E27D8F-E45D-424E-B690-E9D6FDD207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CE2282AC-63FC-4968-9EE5-3854BECCC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9614E605-56C7-4203-88F7-A249DD372F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1435CB18-F431-488B-8432-F0E31B702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F4CED4D6-709F-485D-BF96-D587F46124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960C9BFD-13B6-462B-A28C-D59B3AE96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38E33990-C726-43C6-AAE9-3042C6086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28AD98D8-8750-428F-AEDB-9E3B072B0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65DFD512-B7BC-4460-98F2-580FE2DEB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816B12A3-B6E3-4C94-A503-F805AFA52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52E838E1-95FA-4863-A612-5CD074D835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3757F951-EC8B-4808-89A7-F72EE6B318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1455BC2A-95E3-4B3A-B766-F9B344854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AE15192B-445F-460F-85D4-DE1D65481B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02FC4BA9-60CC-4EA7-9E2C-A5781AF9ED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F867C6F2-77CB-454F-AD03-4AF6BCD31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5C184A9-C9A7-4BE9-B8AA-670D53F495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639F1355-F9BF-4E35-ACCA-3CF569604C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0BB969C3-B2B2-4A95-9E0D-147BDC6AB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57AB5BEA-00D2-4949-A82F-228D2DF5D6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55839B15-6AD5-4624-97BA-D5F76E026A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F1AECCAA-F917-4046-A275-45746EE14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EFC2605C-AC3F-4985-9EAA-9D07535AD8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DD2FD06C-F665-400C-A2DA-05B4080530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F9D84D94-901A-4825-AE62-4D5E6B758B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1" name="Freeform 35">
              <a:extLst>
                <a:ext uri="{FF2B5EF4-FFF2-40B4-BE49-F238E27FC236}">
                  <a16:creationId xmlns:a16="http://schemas.microsoft.com/office/drawing/2014/main" id="{E697AA8F-F3A2-4AA2-82F7-C12FDEB951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id="{6663BAD3-DE57-4E7D-8928-8A3D293591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id="{588E81B4-B58F-4FB1-BD66-9303C62B06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A594E9CB-B4F5-4674-B6D8-8EA0AEB5AF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id="{E9EE944B-2537-4E86-BB79-01B08A98B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id="{37F641CA-A99B-4BD2-A7F3-C62EB5FA53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7" name="Freeform 41">
              <a:extLst>
                <a:ext uri="{FF2B5EF4-FFF2-40B4-BE49-F238E27FC236}">
                  <a16:creationId xmlns:a16="http://schemas.microsoft.com/office/drawing/2014/main" id="{3F7E6118-0496-4290-AA76-92DD7696A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8" name="Freeform 42">
              <a:extLst>
                <a:ext uri="{FF2B5EF4-FFF2-40B4-BE49-F238E27FC236}">
                  <a16:creationId xmlns:a16="http://schemas.microsoft.com/office/drawing/2014/main" id="{CDEB2522-C9F4-45AB-B832-03D7C2790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9" name="Freeform 43">
              <a:extLst>
                <a:ext uri="{FF2B5EF4-FFF2-40B4-BE49-F238E27FC236}">
                  <a16:creationId xmlns:a16="http://schemas.microsoft.com/office/drawing/2014/main" id="{057DAF99-B071-4689-AE85-49CF17FFE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2AD55BEA-5647-4233-8812-D97172F30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B7A2A249-84E7-4314-BA61-DBCDCB58D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080CB9C7-879F-4C5F-B900-E42905A1A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85D5ED3B-6B44-4242-8789-CFAE143293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44123FC8-6160-45EE-9F87-6181F127D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8E63F81C-B7AD-447D-82E2-F6A801B1A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6" name="Freeform 50">
              <a:extLst>
                <a:ext uri="{FF2B5EF4-FFF2-40B4-BE49-F238E27FC236}">
                  <a16:creationId xmlns:a16="http://schemas.microsoft.com/office/drawing/2014/main" id="{1B215EF7-12A0-4E3D-B169-EC7F61B8C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1AB5A98F-EEF6-4431-A296-5210F55AF8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AE991A24-3E0D-4D0F-B18B-E90EACF85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917F8D29-F091-40D7-83CB-7973CF99E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8B994471-93F7-4139-8030-677E01D4D2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05E330A0-5581-4F4F-A039-823CBB4C25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E73C40F5-7283-4E3D-A087-181455AA59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64EEF324-5B97-42E0-8919-10228AFBF0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4" name="Freeform 58">
              <a:extLst>
                <a:ext uri="{FF2B5EF4-FFF2-40B4-BE49-F238E27FC236}">
                  <a16:creationId xmlns:a16="http://schemas.microsoft.com/office/drawing/2014/main" id="{F2CA6A11-D1E3-4E3C-8A26-2E66CE9229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5" name="Freeform 59">
              <a:extLst>
                <a:ext uri="{FF2B5EF4-FFF2-40B4-BE49-F238E27FC236}">
                  <a16:creationId xmlns:a16="http://schemas.microsoft.com/office/drawing/2014/main" id="{478F9720-5495-467D-974F-AB6027FFB1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6" name="Freeform 60">
              <a:extLst>
                <a:ext uri="{FF2B5EF4-FFF2-40B4-BE49-F238E27FC236}">
                  <a16:creationId xmlns:a16="http://schemas.microsoft.com/office/drawing/2014/main" id="{F57D5781-C76E-4D29-8622-D9AEF8EBA2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8" name="Freeform 61">
              <a:extLst>
                <a:ext uri="{FF2B5EF4-FFF2-40B4-BE49-F238E27FC236}">
                  <a16:creationId xmlns:a16="http://schemas.microsoft.com/office/drawing/2014/main" id="{84BDD055-1F96-4693-89A0-C50330B04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C96029DA-312F-4980-9972-EFCDC3310E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86607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ackground picture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CC472-DAD0-430B-85AC-71A0179A9C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438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855" y="4100400"/>
            <a:ext cx="4499468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4"/>
                </a:solidFill>
              </a:defRPr>
            </a:lvl2pPr>
            <a:lvl3pPr marL="0" indent="0" algn="l">
              <a:buNone/>
              <a:defRPr sz="1800">
                <a:solidFill>
                  <a:schemeClr val="accent4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4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67" name="Text Placeholder 140">
            <a:extLst>
              <a:ext uri="{FF2B5EF4-FFF2-40B4-BE49-F238E27FC236}">
                <a16:creationId xmlns:a16="http://schemas.microsoft.com/office/drawing/2014/main" id="{F997F199-0CF9-40C8-9EAA-1BE7B409F1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85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8" name="Text Placeholder 135">
            <a:extLst>
              <a:ext uri="{FF2B5EF4-FFF2-40B4-BE49-F238E27FC236}">
                <a16:creationId xmlns:a16="http://schemas.microsoft.com/office/drawing/2014/main" id="{6020C5ED-8684-4963-B702-A20B7E17DD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5247" y="5338960"/>
            <a:ext cx="216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31FF7547-DB01-4846-AA48-477E9E9AD8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2992" y="-2"/>
            <a:ext cx="4820009" cy="6879660"/>
          </a:xfrm>
          <a:custGeom>
            <a:avLst/>
            <a:gdLst>
              <a:gd name="connsiteX0" fmla="*/ 1684339 w 4820009"/>
              <a:gd name="connsiteY0" fmla="*/ 0 h 6879660"/>
              <a:gd name="connsiteX1" fmla="*/ 4820009 w 4820009"/>
              <a:gd name="connsiteY1" fmla="*/ 0 h 6879660"/>
              <a:gd name="connsiteX2" fmla="*/ 4820009 w 4820009"/>
              <a:gd name="connsiteY2" fmla="*/ 6879660 h 6879660"/>
              <a:gd name="connsiteX3" fmla="*/ 1684339 w 4820009"/>
              <a:gd name="connsiteY3" fmla="*/ 6879660 h 6879660"/>
              <a:gd name="connsiteX4" fmla="*/ 0 w 4820009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0009" h="6879660">
                <a:moveTo>
                  <a:pt x="1684339" y="0"/>
                </a:moveTo>
                <a:lnTo>
                  <a:pt x="4820009" y="0"/>
                </a:lnTo>
                <a:lnTo>
                  <a:pt x="4820009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noFill/>
        </p:spPr>
        <p:txBody>
          <a:bodyPr wrap="square" lIns="360000" tIns="360000" rIns="360000" bIns="360000">
            <a:no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grpSp>
        <p:nvGrpSpPr>
          <p:cNvPr id="66" name="Logo" descr="The University of Melbourne logo">
            <a:extLst>
              <a:ext uri="{FF2B5EF4-FFF2-40B4-BE49-F238E27FC236}">
                <a16:creationId xmlns:a16="http://schemas.microsoft.com/office/drawing/2014/main" id="{704F5866-81AF-49E6-B4EB-DD6D2560FEC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0867E46-1BF5-442D-A0A5-F8E783CBEF7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992B825-3444-4976-BADD-449241902E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7A36325-C8C8-43D7-8F3C-B7ADCF806F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2EBE5C1-67B0-4021-A4D6-F36C1E2076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3AC9CC64-EED2-41B1-9D70-62F468B5EF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2C369124-A4C6-43AF-BEE0-D0484F771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DA2B60C1-4D9C-4921-A53E-CB741140BA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6687D2-F9EB-40A6-8C33-4628B952AA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1F98E951-E4F5-4244-A392-06F4C5CBE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D73B3FAF-1360-400B-A34D-DE7FA61DA5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0E3E0443-559E-40A4-AC83-B7C7B46D62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B6D64C0-503A-4A3E-8856-A2D00080C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44E608E-FA53-4EE6-8B32-A176787AD1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82E59E1A-FE23-4484-A602-50A63C2BB8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B8B48A5-027C-4C8C-B2BA-66106412CD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18367D32-5FB5-44FE-BF95-D094631A27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EFD63C50-7B28-4BB5-96CD-4FC0FA7C4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0CFDB50E-769E-4CC4-959A-767A1BD5C6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B25B96F8-0F1A-443B-A745-968636FB7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B3CE29F3-B1CB-4E2E-8D44-BD05F8C9E4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5F2BD262-D743-46CB-A02D-8FC6A20BA9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27696AC0-6BD9-4800-AD55-9D14D1D92F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0DFCE9BD-D104-4F2A-B32B-3F10C62850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84E4709-431B-4D50-A86F-228E2DDFDF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460EDE2F-28EA-4986-8B02-E77F134F97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4E929A16-7E2A-435C-BC1F-5DBB58D2F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419B1465-08DD-43B7-BA12-F0249462AA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E485DB7-2FC6-4F7D-8FD2-0683F19940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8930586B-B0D5-4F03-BE69-A95CA228DF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9527089-AB6C-4BA1-8CA4-BBEF23F00C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4A16389F-042C-4CD5-9594-F9963A5A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6B904AFC-1AE6-4549-BD77-A401BAE5E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0CA5B956-56EC-4BDE-B2E4-66104DACF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A80A7CDF-090E-4E2A-8816-160E0CF0D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A72A4A94-54E6-4069-90FB-67FA293A48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717900C0-C738-43B9-8986-FD0513356E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A9AD3EAD-6FD9-4AD6-B87E-7C8FBAAF6B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B63EE469-D93B-4B30-9FDA-B2065EE1B1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B7606B58-2606-4B88-84C4-EAAB3AF23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266CC504-A588-4948-8EBD-437273722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23C151DC-68CD-499A-80C6-5C2AF3A48B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806EDA6A-E4B6-4F25-AD2F-2250B0716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F18D44B4-FCDE-44F0-ACF1-E4C6F64EA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9F466797-5B15-462F-9437-F17E5A6BB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4D1E115A-6AF3-4FED-86D0-CFA159F32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E4CD996B-6CC2-4A56-9EA0-3F04EF82D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24F2446F-3849-4482-BC3E-97124235E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B7067752-2A5D-42B1-AB3E-18B76107FF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ACA393E-A1C2-44C6-85A5-959CB0AA5E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1E50F933-A102-49FE-AB89-70881685B1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2BC9D408-EA8E-4927-9492-AA7CC2BC8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2487F5FE-51F0-495F-AFF4-E22ACE07DA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B77AC1E-2A05-497E-83E5-DAA9D70F9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E2BD8910-DFF4-4AD1-8A40-97BDA381D9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9">
              <a:extLst>
                <a:ext uri="{FF2B5EF4-FFF2-40B4-BE49-F238E27FC236}">
                  <a16:creationId xmlns:a16="http://schemas.microsoft.com/office/drawing/2014/main" id="{899643D0-C3C9-4998-9D80-AA99C6A504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60">
              <a:extLst>
                <a:ext uri="{FF2B5EF4-FFF2-40B4-BE49-F238E27FC236}">
                  <a16:creationId xmlns:a16="http://schemas.microsoft.com/office/drawing/2014/main" id="{19732CFA-0521-4732-8A1F-048BD1F88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61">
              <a:extLst>
                <a:ext uri="{FF2B5EF4-FFF2-40B4-BE49-F238E27FC236}">
                  <a16:creationId xmlns:a16="http://schemas.microsoft.com/office/drawing/2014/main" id="{80783DB2-E8C8-4A4E-8CA6-9504991B7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62">
              <a:extLst>
                <a:ext uri="{FF2B5EF4-FFF2-40B4-BE49-F238E27FC236}">
                  <a16:creationId xmlns:a16="http://schemas.microsoft.com/office/drawing/2014/main" id="{C0B3A882-66E9-4B1D-80B4-2CAA3F1B1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2542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EBE-3DFE-49C7-A0BD-46E115FF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3" y="395066"/>
            <a:ext cx="2979114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88FB60-9BD8-44D2-8E99-9179BF91B62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25099" y="1531937"/>
            <a:ext cx="3927587" cy="4496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9105" y="433468"/>
            <a:ext cx="4201425" cy="642453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9758" t="-6747" r="-21524" b="-1345"/>
            </a:stretch>
          </a:blip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icon to add image of presenter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ED71-D102-4A47-8D49-527E513DAA1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82055834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EBE-3DFE-49C7-A0BD-46E115FF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2" y="395066"/>
            <a:ext cx="3708699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100" y="1532415"/>
            <a:ext cx="4657171" cy="4459190"/>
          </a:xfrm>
        </p:spPr>
        <p:txBody>
          <a:bodyPr numCol="1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6872" y="433469"/>
            <a:ext cx="3513658" cy="57390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28B481F-F48B-4165-9994-0C92BB7AD6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063AA-F11D-434D-BF4B-6BEC7C09DE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03F73FE-784F-4046-9FDF-D1F44B5631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724447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CCD6-E84C-46D8-B655-FF2A3AA2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3" y="395066"/>
            <a:ext cx="3708700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0" y="1532415"/>
            <a:ext cx="4655701" cy="4459190"/>
          </a:xfrm>
        </p:spPr>
        <p:txBody>
          <a:bodyPr numCol="1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6872" y="433470"/>
            <a:ext cx="3513658" cy="278050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7F567229-93F4-4028-9012-070DD0F840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6872" y="3394577"/>
            <a:ext cx="3513658" cy="27779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647F71-61AB-4F70-949E-DB7E75E78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36CDA-AA08-4310-819C-A57DD13C89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11B402-7956-4408-A9AD-6233932E377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99056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986A-A45F-4DE0-B24B-35B0EAD4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3" y="395066"/>
            <a:ext cx="3708700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0" y="1532415"/>
            <a:ext cx="4655701" cy="4459190"/>
          </a:xfrm>
        </p:spPr>
        <p:txBody>
          <a:bodyPr numCol="1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6870" y="433469"/>
            <a:ext cx="1755000" cy="27805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6216071A-78A2-4FC2-B4B9-1FB87C0B30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17616" y="433469"/>
            <a:ext cx="1592913" cy="27805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7F567229-93F4-4028-9012-070DD0F840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6872" y="3394578"/>
            <a:ext cx="3513658" cy="277793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C23-2E1D-42B9-B06F-441D2E530D6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B7D2-3266-43A3-90E3-F519CAA0028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AEE1-F4C5-412B-8057-91CD076606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986614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E68-1A09-4860-801B-1E090EA0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3" y="395066"/>
            <a:ext cx="3708700" cy="887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0" y="1532415"/>
            <a:ext cx="4655701" cy="4459190"/>
          </a:xfrm>
        </p:spPr>
        <p:txBody>
          <a:bodyPr numCol="1" spcCol="36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6870" y="433469"/>
            <a:ext cx="1755000" cy="27779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6216071A-78A2-4FC2-B4B9-1FB87C0B30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17616" y="433477"/>
            <a:ext cx="1592913" cy="13224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0" name="Picture Placeholder 8">
            <a:extLst>
              <a:ext uri="{FF2B5EF4-FFF2-40B4-BE49-F238E27FC236}">
                <a16:creationId xmlns:a16="http://schemas.microsoft.com/office/drawing/2014/main" id="{FA4A79D4-E349-4EBC-AEB1-516796BF6A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7616" y="1939078"/>
            <a:ext cx="1592913" cy="12723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7F567229-93F4-4028-9012-070DD0F840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6872" y="3394577"/>
            <a:ext cx="3513658" cy="27753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DDF1-862D-4D1D-A8F8-0AA91E60F74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3492-1660-44F3-B16E-E09C0EEDF9E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87AC-7944-4F9E-83A1-02B02A7742F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93344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Background picture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471" y="433473"/>
            <a:ext cx="8277066" cy="5991061"/>
          </a:xfrm>
          <a:solidFill>
            <a:schemeClr val="bg1">
              <a:lumMod val="85000"/>
            </a:schemeClr>
          </a:solidFill>
        </p:spPr>
        <p:txBody>
          <a:bodyPr lIns="936000" tIns="180000" rIns="180000" bIns="180000">
            <a:normAutofit/>
          </a:bodyPr>
          <a:lstStyle>
            <a:lvl1pPr algn="l"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91CDF-82D6-44F9-AF02-7A76BD0DF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0417" y="2007045"/>
            <a:ext cx="2249262" cy="4650330"/>
          </a:xfrm>
          <a:solidFill>
            <a:schemeClr val="tx2">
              <a:alpha val="80000"/>
            </a:schemeClr>
          </a:solidFill>
        </p:spPr>
        <p:txBody>
          <a:bodyPr lIns="180000" tIns="180000" rIns="180000" bIns="180000" anchor="t">
            <a:sp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20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AU" noProof="0" dirty="0"/>
              <a:t>Use this for dark images</a:t>
            </a:r>
            <a:br>
              <a:rPr lang="en-AU" noProof="0" dirty="0"/>
            </a:br>
            <a:r>
              <a:rPr lang="en-AU" noProof="0" dirty="0"/>
              <a:t>Edit Master text styles</a:t>
            </a:r>
            <a:br>
              <a:rPr lang="en-AU" noProof="0" dirty="0"/>
            </a:br>
            <a:r>
              <a:rPr lang="en-AU" noProof="0" dirty="0"/>
              <a:t>Second level</a:t>
            </a:r>
            <a:br>
              <a:rPr lang="en-AU" noProof="0" dirty="0"/>
            </a:br>
            <a:r>
              <a:rPr lang="en-AU" noProof="0" dirty="0"/>
              <a:t>Third level</a:t>
            </a:r>
            <a:br>
              <a:rPr lang="en-AU" noProof="0" dirty="0"/>
            </a:br>
            <a:r>
              <a:rPr lang="en-AU" noProof="0" dirty="0"/>
              <a:t>Fourth level</a:t>
            </a:r>
            <a:br>
              <a:rPr lang="en-AU" noProof="0" dirty="0"/>
            </a:br>
            <a:r>
              <a:rPr lang="en-AU" noProof="0" dirty="0"/>
              <a:t>5</a:t>
            </a:r>
            <a:br>
              <a:rPr lang="en-AU" noProof="0" dirty="0"/>
            </a:br>
            <a:r>
              <a:rPr lang="en-AU" noProof="0" dirty="0"/>
              <a:t>6</a:t>
            </a:r>
            <a:br>
              <a:rPr lang="en-AU" noProof="0" dirty="0"/>
            </a:br>
            <a:r>
              <a:rPr lang="en-AU" noProof="0" dirty="0"/>
              <a:t>7</a:t>
            </a:r>
            <a:br>
              <a:rPr lang="en-AU" noProof="0" dirty="0"/>
            </a:br>
            <a:r>
              <a:rPr lang="en-AU" noProof="0" dirty="0"/>
              <a:t>8</a:t>
            </a:r>
            <a:br>
              <a:rPr lang="en-AU" noProof="0" dirty="0"/>
            </a:br>
            <a:r>
              <a:rPr lang="en-AU" noProof="0" dirty="0"/>
              <a:t>9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101E6B8E-059C-4DCE-8053-9C813CD4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33470" y="433470"/>
            <a:ext cx="720000" cy="72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9158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18430" y="686887"/>
            <a:ext cx="2824180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F2942-2F48-4595-B815-42D3F57C14B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5050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79" name="Picture Placeholder 2">
            <a:extLst>
              <a:ext uri="{FF2B5EF4-FFF2-40B4-BE49-F238E27FC236}">
                <a16:creationId xmlns:a16="http://schemas.microsoft.com/office/drawing/2014/main" id="{649337E6-8710-4F9B-AE53-FDDFC8849C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951398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2E04A960-7ECB-4B73-A38E-482CE39F43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27746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194" name="Subtitle 139">
            <a:extLst>
              <a:ext uri="{FF2B5EF4-FFF2-40B4-BE49-F238E27FC236}">
                <a16:creationId xmlns:a16="http://schemas.microsoft.com/office/drawing/2014/main" id="{11B95767-3A13-4FFC-998D-AC0754C0EA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2487775"/>
            <a:ext cx="3579152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95" name="Group 4">
            <a:extLst>
              <a:ext uri="{FF2B5EF4-FFF2-40B4-BE49-F238E27FC236}">
                <a16:creationId xmlns:a16="http://schemas.microsoft.com/office/drawing/2014/main" id="{839C52C0-9A6F-4427-8D48-7BB28B00B5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196" name="AutoShape 3">
              <a:extLst>
                <a:ext uri="{FF2B5EF4-FFF2-40B4-BE49-F238E27FC236}">
                  <a16:creationId xmlns:a16="http://schemas.microsoft.com/office/drawing/2014/main" id="{3CB4793C-5CCD-4F5B-BF61-B5519BB8456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9C22DE55-0539-4D47-B968-A6FFB05227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839E5D8B-8155-49D3-9C68-ADDFE2B14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C63B0A4A-C98F-4375-81E7-CF6DC2A71A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AC870463-CB95-46E5-9190-D47D0A0AD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9C090A6E-F3FE-4492-A8E3-5CB015467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71279E6-2329-4AFD-BC71-783C75AD0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39F93875-8DCC-4364-BCAD-87D1A0395F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B8A0F650-D849-4B73-9146-7E45142095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696C0D3B-E372-4329-A827-83F393655A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09187AF8-096B-4D9D-BECF-DA1ED22144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BCFC2B8D-A927-4FA6-ABAD-250666F7F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393D1A0F-7858-45C7-9640-0EA05DE962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9D9CC4FD-3E79-4B80-9CDC-9026604ACE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6B9EF6BE-5CAC-4584-85C5-38722586B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CE9CBF70-A08F-4B3E-933C-5B383A7A0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DCB129BA-B7EC-4145-AA2C-85E18362D5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E952D24A-E62C-4B35-A453-E2DB313C1C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A616AFE6-9BCC-48E4-8C66-4AF9903E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14593CC9-FBBF-4EEA-A1D0-6472C18040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C13B5AB5-D746-465E-AA3D-E87100FF95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D8C3E3A5-B063-4156-83BE-857D9A190C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F9354ACE-2667-43D9-A9E4-35AF59FB09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4500720B-9FE5-4FC6-BCC6-2C7F8F4E4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84BA71E3-588E-4AA6-AB1E-3CDB10C4FB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BE3254C8-814E-4952-8200-C895058BA8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331888C2-72FE-4B1E-BB9E-F6E7C5762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9BDBD28C-CE53-4274-AAA7-FA2D3C043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4" name="Freeform 32">
              <a:extLst>
                <a:ext uri="{FF2B5EF4-FFF2-40B4-BE49-F238E27FC236}">
                  <a16:creationId xmlns:a16="http://schemas.microsoft.com/office/drawing/2014/main" id="{AFC524B2-1374-4D2A-8E7E-8CEEA8756B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159C63ED-119F-4995-A908-DBB2293E7D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9D9FDAB1-BF5D-47C0-A4DE-38264D999D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C1ABD4F8-3CE7-417B-8CCD-4879D33FA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103F22C4-1CD6-4EF0-905B-92AB362F7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B6C6E0C7-2C51-494C-96A1-A7080C7BC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5E3AA035-F1DE-4980-A6F9-03834D684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1" name="Freeform 40">
              <a:extLst>
                <a:ext uri="{FF2B5EF4-FFF2-40B4-BE49-F238E27FC236}">
                  <a16:creationId xmlns:a16="http://schemas.microsoft.com/office/drawing/2014/main" id="{130ADC70-2CD1-418A-84DE-3F38ABE739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2" name="Freeform 41">
              <a:extLst>
                <a:ext uri="{FF2B5EF4-FFF2-40B4-BE49-F238E27FC236}">
                  <a16:creationId xmlns:a16="http://schemas.microsoft.com/office/drawing/2014/main" id="{B7EA4B72-1CA4-476A-B6D6-852CAC06C8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3" name="Freeform 42">
              <a:extLst>
                <a:ext uri="{FF2B5EF4-FFF2-40B4-BE49-F238E27FC236}">
                  <a16:creationId xmlns:a16="http://schemas.microsoft.com/office/drawing/2014/main" id="{9BCDC689-AB36-471E-A19F-6DF6BDFA48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4" name="Freeform 43">
              <a:extLst>
                <a:ext uri="{FF2B5EF4-FFF2-40B4-BE49-F238E27FC236}">
                  <a16:creationId xmlns:a16="http://schemas.microsoft.com/office/drawing/2014/main" id="{F84B1191-49BD-42D8-9DD8-54B1025B85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5" name="Freeform 44">
              <a:extLst>
                <a:ext uri="{FF2B5EF4-FFF2-40B4-BE49-F238E27FC236}">
                  <a16:creationId xmlns:a16="http://schemas.microsoft.com/office/drawing/2014/main" id="{3F36B0B7-B248-4C36-ACAA-F57D604F99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6" name="Freeform 45">
              <a:extLst>
                <a:ext uri="{FF2B5EF4-FFF2-40B4-BE49-F238E27FC236}">
                  <a16:creationId xmlns:a16="http://schemas.microsoft.com/office/drawing/2014/main" id="{6C40B266-66D2-4AA5-AF83-82341DD033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7" name="Freeform 46">
              <a:extLst>
                <a:ext uri="{FF2B5EF4-FFF2-40B4-BE49-F238E27FC236}">
                  <a16:creationId xmlns:a16="http://schemas.microsoft.com/office/drawing/2014/main" id="{0F6CDDCC-C889-48AC-B016-7F6405161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8" name="Freeform 47">
              <a:extLst>
                <a:ext uri="{FF2B5EF4-FFF2-40B4-BE49-F238E27FC236}">
                  <a16:creationId xmlns:a16="http://schemas.microsoft.com/office/drawing/2014/main" id="{292792DB-44D2-43DB-9EBE-FD22D8E4DB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9" name="Freeform 48">
              <a:extLst>
                <a:ext uri="{FF2B5EF4-FFF2-40B4-BE49-F238E27FC236}">
                  <a16:creationId xmlns:a16="http://schemas.microsoft.com/office/drawing/2014/main" id="{A70696E9-E2B2-4865-A0C3-E3E4E7CAB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0" name="Freeform 49">
              <a:extLst>
                <a:ext uri="{FF2B5EF4-FFF2-40B4-BE49-F238E27FC236}">
                  <a16:creationId xmlns:a16="http://schemas.microsoft.com/office/drawing/2014/main" id="{8131D599-F06F-4922-A462-921AB0B9C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1" name="Freeform 50">
              <a:extLst>
                <a:ext uri="{FF2B5EF4-FFF2-40B4-BE49-F238E27FC236}">
                  <a16:creationId xmlns:a16="http://schemas.microsoft.com/office/drawing/2014/main" id="{5737B435-E8F8-4CDD-89CD-FF0682FDE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2" name="Freeform 51">
              <a:extLst>
                <a:ext uri="{FF2B5EF4-FFF2-40B4-BE49-F238E27FC236}">
                  <a16:creationId xmlns:a16="http://schemas.microsoft.com/office/drawing/2014/main" id="{BC9AEEE5-3792-4999-8681-0EA0B20F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3" name="Freeform 52">
              <a:extLst>
                <a:ext uri="{FF2B5EF4-FFF2-40B4-BE49-F238E27FC236}">
                  <a16:creationId xmlns:a16="http://schemas.microsoft.com/office/drawing/2014/main" id="{D1D6BC8B-EF90-45E5-B12E-445E7D030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4" name="Freeform 53">
              <a:extLst>
                <a:ext uri="{FF2B5EF4-FFF2-40B4-BE49-F238E27FC236}">
                  <a16:creationId xmlns:a16="http://schemas.microsoft.com/office/drawing/2014/main" id="{C63921BB-161E-4135-A152-58519C262B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5" name="Freeform 54">
              <a:extLst>
                <a:ext uri="{FF2B5EF4-FFF2-40B4-BE49-F238E27FC236}">
                  <a16:creationId xmlns:a16="http://schemas.microsoft.com/office/drawing/2014/main" id="{B6D7A211-0B1F-4C02-A9F3-006FB08102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6" name="Freeform 55">
              <a:extLst>
                <a:ext uri="{FF2B5EF4-FFF2-40B4-BE49-F238E27FC236}">
                  <a16:creationId xmlns:a16="http://schemas.microsoft.com/office/drawing/2014/main" id="{A0B3206B-507B-4015-A9A2-E0896DFADF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7" name="Freeform 56">
              <a:extLst>
                <a:ext uri="{FF2B5EF4-FFF2-40B4-BE49-F238E27FC236}">
                  <a16:creationId xmlns:a16="http://schemas.microsoft.com/office/drawing/2014/main" id="{984BAC3F-9CA8-4015-A952-B9446F68D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8" name="Freeform 57">
              <a:extLst>
                <a:ext uri="{FF2B5EF4-FFF2-40B4-BE49-F238E27FC236}">
                  <a16:creationId xmlns:a16="http://schemas.microsoft.com/office/drawing/2014/main" id="{4CDFC29E-4326-4DB6-9AAB-572FEBFC9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9" name="Freeform 58">
              <a:extLst>
                <a:ext uri="{FF2B5EF4-FFF2-40B4-BE49-F238E27FC236}">
                  <a16:creationId xmlns:a16="http://schemas.microsoft.com/office/drawing/2014/main" id="{76FF4184-4BBE-41C5-9C00-615CF27EE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50" name="Freeform 59">
              <a:extLst>
                <a:ext uri="{FF2B5EF4-FFF2-40B4-BE49-F238E27FC236}">
                  <a16:creationId xmlns:a16="http://schemas.microsoft.com/office/drawing/2014/main" id="{1DC69F4A-1996-4C8C-9C03-DD93CF410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51" name="Freeform 60">
              <a:extLst>
                <a:ext uri="{FF2B5EF4-FFF2-40B4-BE49-F238E27FC236}">
                  <a16:creationId xmlns:a16="http://schemas.microsoft.com/office/drawing/2014/main" id="{756AAD03-1CA0-40B0-B5AC-5BA605B294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52" name="Freeform 61">
              <a:extLst>
                <a:ext uri="{FF2B5EF4-FFF2-40B4-BE49-F238E27FC236}">
                  <a16:creationId xmlns:a16="http://schemas.microsoft.com/office/drawing/2014/main" id="{5D3472D0-A7F1-4E13-9454-78B7364B2E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53" name="Freeform 62">
              <a:extLst>
                <a:ext uri="{FF2B5EF4-FFF2-40B4-BE49-F238E27FC236}">
                  <a16:creationId xmlns:a16="http://schemas.microsoft.com/office/drawing/2014/main" id="{02302272-5BAA-46C1-8B4E-932590DED0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254" name="Picture Placeholder 253">
            <a:extLst>
              <a:ext uri="{FF2B5EF4-FFF2-40B4-BE49-F238E27FC236}">
                <a16:creationId xmlns:a16="http://schemas.microsoft.com/office/drawing/2014/main" id="{E5AF71EF-D58B-4930-B671-3D00D2D01A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sp>
        <p:nvSpPr>
          <p:cNvPr id="70" name="Text Placeholder 135">
            <a:extLst>
              <a:ext uri="{FF2B5EF4-FFF2-40B4-BE49-F238E27FC236}">
                <a16:creationId xmlns:a16="http://schemas.microsoft.com/office/drawing/2014/main" id="{0443CBF0-AF90-4B9B-A3C5-CDEF3FF57F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98823" y="630906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49167890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8129662" y="101089"/>
            <a:ext cx="933929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Background picture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471" y="433473"/>
            <a:ext cx="8277066" cy="5991061"/>
          </a:xfrm>
          <a:solidFill>
            <a:schemeClr val="bg1">
              <a:lumMod val="85000"/>
            </a:schemeClr>
          </a:solidFill>
        </p:spPr>
        <p:txBody>
          <a:bodyPr lIns="936000" tIns="180000" rIns="180000" bIns="180000">
            <a:normAutofit/>
          </a:bodyPr>
          <a:lstStyle>
            <a:lvl1pPr algn="l"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0CB8D-2055-4CBE-AD2D-E90EB9F20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1547" y="2007045"/>
            <a:ext cx="2224340" cy="5009403"/>
          </a:xfrm>
          <a:solidFill>
            <a:schemeClr val="bg1">
              <a:alpha val="80000"/>
            </a:schemeClr>
          </a:solidFill>
        </p:spPr>
        <p:txBody>
          <a:bodyPr lIns="180000" tIns="180000" rIns="180000" bIns="180000" anchor="t">
            <a:spAutoFit/>
          </a:bodyPr>
          <a:lstStyle>
            <a:lvl1pPr>
              <a:lnSpc>
                <a:spcPts val="2800"/>
              </a:lnSpc>
              <a:defRPr sz="2000">
                <a:latin typeface="+mn-lt"/>
              </a:defRPr>
            </a:lvl1pPr>
          </a:lstStyle>
          <a:p>
            <a:pPr lvl="0"/>
            <a:r>
              <a:rPr lang="en-AU" noProof="0" dirty="0"/>
              <a:t>Use this for light images</a:t>
            </a:r>
            <a:br>
              <a:rPr lang="en-AU" noProof="0" dirty="0"/>
            </a:br>
            <a:r>
              <a:rPr lang="en-AU" noProof="0" dirty="0"/>
              <a:t>Edit Master text styles</a:t>
            </a:r>
            <a:br>
              <a:rPr lang="en-AU" noProof="0" dirty="0"/>
            </a:br>
            <a:r>
              <a:rPr lang="en-AU" noProof="0" dirty="0"/>
              <a:t>Second level</a:t>
            </a:r>
            <a:br>
              <a:rPr lang="en-AU" noProof="0" dirty="0"/>
            </a:br>
            <a:r>
              <a:rPr lang="en-AU" noProof="0" dirty="0"/>
              <a:t>Third level</a:t>
            </a:r>
            <a:br>
              <a:rPr lang="en-AU" noProof="0" dirty="0"/>
            </a:br>
            <a:r>
              <a:rPr lang="en-AU" noProof="0" dirty="0"/>
              <a:t>Fourth level</a:t>
            </a:r>
            <a:br>
              <a:rPr lang="en-AU" noProof="0" dirty="0"/>
            </a:br>
            <a:r>
              <a:rPr lang="en-AU" noProof="0" dirty="0"/>
              <a:t>5</a:t>
            </a:r>
            <a:br>
              <a:rPr lang="en-AU" noProof="0" dirty="0"/>
            </a:br>
            <a:r>
              <a:rPr lang="en-AU" noProof="0" dirty="0"/>
              <a:t>6</a:t>
            </a:r>
            <a:br>
              <a:rPr lang="en-AU" noProof="0" dirty="0"/>
            </a:br>
            <a:r>
              <a:rPr lang="en-AU" noProof="0" dirty="0"/>
              <a:t>7</a:t>
            </a:r>
            <a:br>
              <a:rPr lang="en-AU" noProof="0" dirty="0"/>
            </a:br>
            <a:r>
              <a:rPr lang="en-AU" noProof="0" dirty="0"/>
              <a:t>8</a:t>
            </a:r>
            <a:br>
              <a:rPr lang="en-AU" noProof="0" dirty="0"/>
            </a:br>
            <a:r>
              <a:rPr lang="en-AU" noProof="0" dirty="0"/>
              <a:t>9</a:t>
            </a:r>
            <a:br>
              <a:rPr lang="en-AU" noProof="0" dirty="0"/>
            </a:br>
            <a:r>
              <a:rPr lang="en-AU" noProof="0" dirty="0"/>
              <a:t>Fifth level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101E6B8E-059C-4DCE-8053-9C813CD4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33470" y="433470"/>
            <a:ext cx="720000" cy="72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8210904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AE9195-D441-4C9F-89C6-13113FBCB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  <a:endParaRPr lang="en-AU" dirty="0"/>
          </a:p>
        </p:txBody>
      </p:sp>
      <p:sp>
        <p:nvSpPr>
          <p:cNvPr id="80" name="Text Placeholder 140">
            <a:extLst>
              <a:ext uri="{FF2B5EF4-FFF2-40B4-BE49-F238E27FC236}">
                <a16:creationId xmlns:a16="http://schemas.microsoft.com/office/drawing/2014/main" id="{53B70884-5EDB-4D16-B565-71037E500B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47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9" name="Text Placeholder 135">
            <a:extLst>
              <a:ext uri="{FF2B5EF4-FFF2-40B4-BE49-F238E27FC236}">
                <a16:creationId xmlns:a16="http://schemas.microsoft.com/office/drawing/2014/main" id="{E87707C1-F769-4D39-9A1C-1D073FF6F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7867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192" name="Picture Placeholder 191">
            <a:extLst>
              <a:ext uri="{FF2B5EF4-FFF2-40B4-BE49-F238E27FC236}">
                <a16:creationId xmlns:a16="http://schemas.microsoft.com/office/drawing/2014/main" id="{B93F5C33-3854-4C6B-9539-F8B8FD2316A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81" name="Logo" descr="The University of Melbourne logo">
            <a:extLst>
              <a:ext uri="{FF2B5EF4-FFF2-40B4-BE49-F238E27FC236}">
                <a16:creationId xmlns:a16="http://schemas.microsoft.com/office/drawing/2014/main" id="{73D7045A-1CF1-44F6-8E2E-B9405FED9E2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82" name="AutoShape 3">
              <a:extLst>
                <a:ext uri="{FF2B5EF4-FFF2-40B4-BE49-F238E27FC236}">
                  <a16:creationId xmlns:a16="http://schemas.microsoft.com/office/drawing/2014/main" id="{04BEA57A-8E7B-4E24-BE7A-E0AADB5DBA8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EFF044F0-4B98-4888-9641-C41102F0A9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4F2A23F-5984-4111-AD9E-E308218812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B3AE443D-FE04-4EDC-80FC-B314325A1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9C7F0E7-88D6-4E4A-A312-AE6964CBA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F73247B3-9572-4E50-A9F9-D9B42DC0D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3259D609-76D9-45D0-B15F-0FA397DBB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5C2E2C7F-FF30-4A56-8534-D9965DD5E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F687FBAE-B910-4327-B1A4-6FD6E81AB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1B1BC6E6-2BD9-4CA8-AD54-CC72783F8C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0CDCD004-D1EF-443A-A818-883EEB3F37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1E965659-AF38-4929-8B73-B87840A6AF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A3D4EF62-702A-477E-B94D-96320B008A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27C56C97-AC3A-4214-A776-9FF21C875E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E9D54D47-364F-4F9A-BAE3-C930CC7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0D8D1571-B8DF-4AF6-B70F-82B9CB713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FFFA97D6-566E-417D-A763-A6F698AD3F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D26DF387-B00F-4137-B22B-FFA49E0825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3DB8FBAB-4331-4D07-A90E-A7D5F0A46F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2F259DE1-FFBE-4450-A752-4EC257B51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A32957BA-13D6-4ED9-977D-0C89E970E0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B5BFEAC1-4E37-49A2-B67D-2BC8D109AF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788C1048-9836-47D1-BF7E-9959787A63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C494BEF8-5481-49D8-A1DB-26A618F8D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FF78676F-BD80-4152-AF8A-17C051377F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A9BCBAEE-0E8B-4E88-B3AB-F4B67DAC31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0491E6F5-E006-496A-9B9D-6B4FD0E3C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7CEC1DFB-4708-49E7-81F5-C199ABD91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EA921ED2-8301-42A8-A841-5319A0E91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8E486F39-3893-4DC2-838D-2B51F0E741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CB2A0A8E-24F6-45A5-A95A-481A46553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4341E2F-C06C-4F36-8B74-BB7BF852F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388F3EB0-17D8-4898-B8B9-58FD6F76C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37E8FFD8-89F7-4657-9947-47E219EAF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23962857-2355-43B5-BA46-7156E544AE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C0C7C601-CD63-4A4C-987C-7C70F465A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58E2A667-5C9E-492E-88B9-428AE3587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72A6983F-C2E1-40AE-B7C0-E427349DC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6CCF0988-C833-445A-94CB-07EF590C34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3A188AE4-9B9C-4C34-9F86-AF304C2850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A89453D6-85C4-4E2D-8FA0-72A14EA515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BD6BC0F7-C21F-400B-9ED4-BF35CE7FED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0B5CBA8E-8322-4660-BE10-0D7C40BBF5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DEB21783-D296-4A05-BE34-BFE7D5553C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18535967-D3E3-48C2-A56E-FAB7015A9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F0D8AE3F-FC91-4265-87AE-A22989B4E4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CB3036C3-8B8F-466E-A40B-9F31B9B53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51B64F91-1250-42C8-B692-DBEE837B5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7A5E8821-26A6-4A47-9441-123CB1CD9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C9AD4000-AE32-4994-A808-D65FCD667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A73E2B1C-573F-4515-B15A-5415B63E2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8B4526F5-E3C2-477E-A9BA-5C3B9B1BF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E6C1F2F2-0690-4896-8B3E-7E5711AE70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2644BE99-447A-436A-ABB5-29D00547F7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6" name="Freeform 59">
              <a:extLst>
                <a:ext uri="{FF2B5EF4-FFF2-40B4-BE49-F238E27FC236}">
                  <a16:creationId xmlns:a16="http://schemas.microsoft.com/office/drawing/2014/main" id="{6B5285F8-7FA1-4849-9832-32B623D59C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8" name="Freeform 60">
              <a:extLst>
                <a:ext uri="{FF2B5EF4-FFF2-40B4-BE49-F238E27FC236}">
                  <a16:creationId xmlns:a16="http://schemas.microsoft.com/office/drawing/2014/main" id="{F258FBFF-3560-4321-9C39-990AB7BA5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0" name="Freeform 61">
              <a:extLst>
                <a:ext uri="{FF2B5EF4-FFF2-40B4-BE49-F238E27FC236}">
                  <a16:creationId xmlns:a16="http://schemas.microsoft.com/office/drawing/2014/main" id="{9543B324-060D-43F0-A83B-E3C6BBB4AB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1" name="Freeform 62">
              <a:extLst>
                <a:ext uri="{FF2B5EF4-FFF2-40B4-BE49-F238E27FC236}">
                  <a16:creationId xmlns:a16="http://schemas.microsoft.com/office/drawing/2014/main" id="{487AEC3D-AFC0-4B04-BCF3-E63D6E8C8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64734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0B07-410E-4D96-88F0-B617572F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5FD4-26B4-4C9F-9FC8-80D375B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985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Dis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BEEA4-40AB-415D-B46A-85326892B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4100400"/>
            <a:ext cx="3579152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81" name="Text Placeholder 140">
            <a:extLst>
              <a:ext uri="{FF2B5EF4-FFF2-40B4-BE49-F238E27FC236}">
                <a16:creationId xmlns:a16="http://schemas.microsoft.com/office/drawing/2014/main" id="{E2C11A33-E2C2-4ED9-A0FF-F9E78469F2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475" y="5394944"/>
            <a:ext cx="3579152" cy="7072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C025F18-8FF4-4B34-A693-A44D12A7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04549" y="1429098"/>
            <a:ext cx="4439450" cy="5426469"/>
          </a:xfrm>
          <a:custGeom>
            <a:avLst/>
            <a:gdLst>
              <a:gd name="connsiteX0" fmla="*/ 4439450 w 4439450"/>
              <a:gd name="connsiteY0" fmla="*/ 0 h 5426469"/>
              <a:gd name="connsiteX1" fmla="*/ 4439450 w 4439450"/>
              <a:gd name="connsiteY1" fmla="*/ 5426469 h 5426469"/>
              <a:gd name="connsiteX2" fmla="*/ 1117428 w 4439450"/>
              <a:gd name="connsiteY2" fmla="*/ 5426469 h 5426469"/>
              <a:gd name="connsiteX3" fmla="*/ 7072 w 4439450"/>
              <a:gd name="connsiteY3" fmla="*/ 1226597 h 5426469"/>
              <a:gd name="connsiteX4" fmla="*/ 0 w 4439450"/>
              <a:gd name="connsiteY4" fmla="*/ 1190929 h 5426469"/>
              <a:gd name="connsiteX5" fmla="*/ 4439450 w 4439450"/>
              <a:gd name="connsiteY5" fmla="*/ 0 h 542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9450" h="5426469">
                <a:moveTo>
                  <a:pt x="4439450" y="0"/>
                </a:moveTo>
                <a:lnTo>
                  <a:pt x="4439450" y="5426469"/>
                </a:lnTo>
                <a:lnTo>
                  <a:pt x="1117428" y="5426469"/>
                </a:lnTo>
                <a:lnTo>
                  <a:pt x="7072" y="1226597"/>
                </a:lnTo>
                <a:lnTo>
                  <a:pt x="0" y="1190929"/>
                </a:lnTo>
                <a:lnTo>
                  <a:pt x="4439450" y="0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79808" t="-43218" r="-79808" b="-43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90" name="Text Placeholder 135">
            <a:extLst>
              <a:ext uri="{FF2B5EF4-FFF2-40B4-BE49-F238E27FC236}">
                <a16:creationId xmlns:a16="http://schemas.microsoft.com/office/drawing/2014/main" id="{7D8334C9-D68C-4E9D-A650-AE6F03987F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247" y="5338960"/>
            <a:ext cx="216000" cy="108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79" name="Logo" descr="The University of Melbourne logo">
            <a:extLst>
              <a:ext uri="{FF2B5EF4-FFF2-40B4-BE49-F238E27FC236}">
                <a16:creationId xmlns:a16="http://schemas.microsoft.com/office/drawing/2014/main" id="{50E45555-0D79-4235-8221-A9A6FF4D991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E03AC1E8-FBEA-4395-BE3A-BBCA21C339C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0C810878-91C8-426A-A6FD-8F377D438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722EF669-1189-4A56-BA8C-0FDA5B08B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C2DA108B-03D1-4CD1-A6EE-76B586709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66852CA1-7488-467A-B2B6-03E4D14F6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2D07471F-6C21-4A57-8B3D-FD220530F1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EA8D7493-0B1E-4D0B-A4ED-176CF6062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EB34DF85-B33B-40AD-B7EA-C4E9980CA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B60DFCCF-9779-4D9B-8A38-01ACC19F6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5F0032FE-0EFE-4D4D-BADC-394D10C1A9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A04C33F5-19EF-41C3-AC6E-2EA7094101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8C03D4CC-B679-4425-A038-030715082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BCC0DA7C-C67E-42C4-A63D-36668C1CFD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7CE577F2-BB14-4E41-9F95-B1B5B793D1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DCE80AEF-03D4-4991-87AC-1277E80295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7DDA4677-C62F-4E85-BC46-1C64D02E42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380A1CC5-DBAB-486F-BB40-A32A5C96A5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C952CB74-FB28-49FE-BFA8-C7531AEB7F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9E7D579A-A059-4D10-9349-B351C5A317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1BB9DF87-54DD-471D-AC8A-EFE3A1F6D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8B884E2F-26FE-447B-A8EA-C9EF1246DA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EB941F66-015D-4B17-8283-20CAAC23D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E052A2F3-7C33-4DBA-80DE-861848D56A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0223E2CB-CE52-42EE-B439-CD53D9F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1CBA454F-0F90-4D2A-A242-06020D68DA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9AE82D1C-DF8E-45A9-AF91-66D32350C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D7BBE033-F32E-4E56-8360-CC9533B93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D785C06-CE8E-4100-9D04-243918D9E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D577353A-F944-4982-A467-6812F2A13C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80751149-8EF8-422F-9577-52B47494C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8FED533A-3A7C-45A8-A82D-895521697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F0161440-89D1-4503-9A4D-CE2B78580B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A9BA852F-CFB1-4A28-9D0C-93F12F4D2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99FCAD68-AFA7-431B-A042-5C83768F73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3CF7E856-2160-42A3-ACF6-D9CDE7ED5F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E55529C7-85CA-4EF1-9E64-760B6E1626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20644ECA-1AC6-4596-AB17-CB292C9C3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57C243B2-9140-4357-99E1-41EB4737B4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D2A7A9C2-B66A-417F-8010-A199DBA74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28E2BF88-E734-466D-9485-51501BC7B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E2A3C31A-7396-42B7-8B63-0B7F0344CB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C2203025-D460-4227-BD1A-AA6F7B0A2F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83F3E6A7-A341-406C-939C-EB2E774C3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17A0FC22-8C8B-4F01-A4AE-308510B21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AA336CAF-B922-4EE9-9B5C-B5EA8B3AB2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01209CD6-B0F0-44C4-A675-B686E3771D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16A39AD6-9CA1-45E2-AB8B-6E386D0239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BD64BA20-9E87-4791-953E-0A4C3ACC5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AE1EE68A-A8A9-4E65-B741-0116DDBC2B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74D5E3BD-048F-4F50-AD2E-62B7C578DA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77C8258E-F74B-4074-BB39-06A376164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94C30CA8-1D12-4BC3-984A-E1FFF42422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F9336058-D805-4A57-B046-7EA7621D1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FE5A3FFC-B4A8-4CAC-8FA5-25C743BDE6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6" name="Freeform 59">
              <a:extLst>
                <a:ext uri="{FF2B5EF4-FFF2-40B4-BE49-F238E27FC236}">
                  <a16:creationId xmlns:a16="http://schemas.microsoft.com/office/drawing/2014/main" id="{649A073A-5ABD-4542-A7E6-7E8A39970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8" name="Freeform 60">
              <a:extLst>
                <a:ext uri="{FF2B5EF4-FFF2-40B4-BE49-F238E27FC236}">
                  <a16:creationId xmlns:a16="http://schemas.microsoft.com/office/drawing/2014/main" id="{FCAC7393-1C7A-4979-BA22-6C3706BDF7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9" name="Freeform 61">
              <a:extLst>
                <a:ext uri="{FF2B5EF4-FFF2-40B4-BE49-F238E27FC236}">
                  <a16:creationId xmlns:a16="http://schemas.microsoft.com/office/drawing/2014/main" id="{E1F02962-A8D1-446B-9EC8-AF98C8721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6" name="Freeform 62">
              <a:extLst>
                <a:ext uri="{FF2B5EF4-FFF2-40B4-BE49-F238E27FC236}">
                  <a16:creationId xmlns:a16="http://schemas.microsoft.com/office/drawing/2014/main" id="{B57B74AD-4270-4BEC-8CB7-2AC7A5CB9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373944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Dis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ackground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ABB35-20F7-4828-9D1B-004E52E7B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3578400" cy="1274400"/>
          </a:xfrm>
        </p:spPr>
        <p:txBody>
          <a:bodyPr anchor="t"/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000" y="4100400"/>
            <a:ext cx="3579152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4"/>
                </a:solidFill>
              </a:defRPr>
            </a:lvl2pPr>
            <a:lvl3pPr marL="0" indent="0" algn="l">
              <a:buNone/>
              <a:defRPr sz="1800">
                <a:solidFill>
                  <a:schemeClr val="accent4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4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91" name="Text Placeholder 140">
            <a:extLst>
              <a:ext uri="{FF2B5EF4-FFF2-40B4-BE49-F238E27FC236}">
                <a16:creationId xmlns:a16="http://schemas.microsoft.com/office/drawing/2014/main" id="{0B26C4B9-8C6E-4432-9D3F-5CB5A44FCF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475" y="5394944"/>
            <a:ext cx="3579152" cy="707231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 rtl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 rtl="0"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 rtl="0"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 rtl="0"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 rtl="0"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 rtl="0"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 rtl="0"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47A22F7D-DF33-4F8D-A9EA-63B043865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04549" y="1429098"/>
            <a:ext cx="4439450" cy="5426469"/>
          </a:xfrm>
          <a:custGeom>
            <a:avLst/>
            <a:gdLst>
              <a:gd name="connsiteX0" fmla="*/ 4439450 w 4439450"/>
              <a:gd name="connsiteY0" fmla="*/ 0 h 5426469"/>
              <a:gd name="connsiteX1" fmla="*/ 4439450 w 4439450"/>
              <a:gd name="connsiteY1" fmla="*/ 5426469 h 5426469"/>
              <a:gd name="connsiteX2" fmla="*/ 1117428 w 4439450"/>
              <a:gd name="connsiteY2" fmla="*/ 5426469 h 5426469"/>
              <a:gd name="connsiteX3" fmla="*/ 7072 w 4439450"/>
              <a:gd name="connsiteY3" fmla="*/ 1226597 h 5426469"/>
              <a:gd name="connsiteX4" fmla="*/ 0 w 4439450"/>
              <a:gd name="connsiteY4" fmla="*/ 1190929 h 5426469"/>
              <a:gd name="connsiteX5" fmla="*/ 4439450 w 4439450"/>
              <a:gd name="connsiteY5" fmla="*/ 0 h 542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9450" h="5426469">
                <a:moveTo>
                  <a:pt x="4439450" y="0"/>
                </a:moveTo>
                <a:lnTo>
                  <a:pt x="4439450" y="5426469"/>
                </a:lnTo>
                <a:lnTo>
                  <a:pt x="1117428" y="5426469"/>
                </a:lnTo>
                <a:lnTo>
                  <a:pt x="7072" y="1226597"/>
                </a:lnTo>
                <a:lnTo>
                  <a:pt x="0" y="1190929"/>
                </a:lnTo>
                <a:lnTo>
                  <a:pt x="4439450" y="0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79808" t="-43218" r="-79808" b="-43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92" name="Text Placeholder 135">
            <a:extLst>
              <a:ext uri="{FF2B5EF4-FFF2-40B4-BE49-F238E27FC236}">
                <a16:creationId xmlns:a16="http://schemas.microsoft.com/office/drawing/2014/main" id="{68C35AEF-DD5F-4986-8BD7-B45D602B39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247" y="5338960"/>
            <a:ext cx="216000" cy="10800"/>
          </a:xfrm>
          <a:prstGeom prst="rect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rtl="0"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 rtl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 rtl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 rtl="0"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 rtl="0"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 rtl="0"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 rtl="0"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 rtl="0"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 rtl="0"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193" name="Logo" descr="The University of Melbourne logo">
            <a:extLst>
              <a:ext uri="{FF2B5EF4-FFF2-40B4-BE49-F238E27FC236}">
                <a16:creationId xmlns:a16="http://schemas.microsoft.com/office/drawing/2014/main" id="{BABAD9F3-1CA4-460B-AB0C-44EB2B5355E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194" name="AutoShape 3">
              <a:extLst>
                <a:ext uri="{FF2B5EF4-FFF2-40B4-BE49-F238E27FC236}">
                  <a16:creationId xmlns:a16="http://schemas.microsoft.com/office/drawing/2014/main" id="{95B74E3D-D65C-4821-82A7-4DA4E610229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5" name="Rectangle 5">
              <a:extLst>
                <a:ext uri="{FF2B5EF4-FFF2-40B4-BE49-F238E27FC236}">
                  <a16:creationId xmlns:a16="http://schemas.microsoft.com/office/drawing/2014/main" id="{5F3401DC-8560-4DA9-94A9-00C8743436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31B57478-007D-4048-B9EE-8455F68A9E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9F423A54-3E01-4547-8769-0B82C8F02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517E6C8B-802F-4227-8D3E-832ADE98E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C68EA5DB-E17A-4E6C-AE84-01EB3DFE59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79ECB346-EB7B-41F0-98C3-3D5C553B7F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1" name="Freeform 11">
              <a:extLst>
                <a:ext uri="{FF2B5EF4-FFF2-40B4-BE49-F238E27FC236}">
                  <a16:creationId xmlns:a16="http://schemas.microsoft.com/office/drawing/2014/main" id="{DD854087-C756-44A3-99BA-E7D864E24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A5F8F84A-4503-4764-8422-1810A957E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ED6C54EF-C0C2-42D2-8924-010FB97B15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4E904E4A-53D4-4349-875E-D4DA22F33D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94C93FF1-5C4D-4ACA-9A35-BBD285F41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A90D3858-07F2-4FD1-A076-94119C1BBF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E4C69CE1-22C4-4527-8A53-74F7528E69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F5702965-14B8-46FE-B46B-05EFFB4F69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BEB8A540-FAB2-4C87-BCAB-B0D1D7A408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5F9041BD-8B6A-4F79-8EED-C804DD91F0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1" name="Rectangle 21">
              <a:extLst>
                <a:ext uri="{FF2B5EF4-FFF2-40B4-BE49-F238E27FC236}">
                  <a16:creationId xmlns:a16="http://schemas.microsoft.com/office/drawing/2014/main" id="{3725E1A1-74B8-4F6A-B04C-2DF1BDA6C0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425BB9B5-99E6-4FFE-A2EF-377C453B9E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9383FBCA-0EA7-497F-BB40-2EF09554FF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4" name="Freeform 24">
              <a:extLst>
                <a:ext uri="{FF2B5EF4-FFF2-40B4-BE49-F238E27FC236}">
                  <a16:creationId xmlns:a16="http://schemas.microsoft.com/office/drawing/2014/main" id="{D86FC5AD-F799-42AE-8E03-BC9BC97BE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5" name="Freeform 25">
              <a:extLst>
                <a:ext uri="{FF2B5EF4-FFF2-40B4-BE49-F238E27FC236}">
                  <a16:creationId xmlns:a16="http://schemas.microsoft.com/office/drawing/2014/main" id="{522AF172-AAC2-4B4C-9CFD-89A6FBBBCE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6" name="Freeform 26">
              <a:extLst>
                <a:ext uri="{FF2B5EF4-FFF2-40B4-BE49-F238E27FC236}">
                  <a16:creationId xmlns:a16="http://schemas.microsoft.com/office/drawing/2014/main" id="{29ACA0A6-F43E-4222-98F5-0491F41B17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7" name="Freeform 27">
              <a:extLst>
                <a:ext uri="{FF2B5EF4-FFF2-40B4-BE49-F238E27FC236}">
                  <a16:creationId xmlns:a16="http://schemas.microsoft.com/office/drawing/2014/main" id="{7C2533A2-3A62-4DA5-A9E0-C3DC2EC81C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8" name="Freeform 28">
              <a:extLst>
                <a:ext uri="{FF2B5EF4-FFF2-40B4-BE49-F238E27FC236}">
                  <a16:creationId xmlns:a16="http://schemas.microsoft.com/office/drawing/2014/main" id="{8FB5A385-87E3-4A1C-85B6-718CFB38C1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9" name="Freeform 29">
              <a:extLst>
                <a:ext uri="{FF2B5EF4-FFF2-40B4-BE49-F238E27FC236}">
                  <a16:creationId xmlns:a16="http://schemas.microsoft.com/office/drawing/2014/main" id="{604D6647-D192-4193-83E6-1CAC269AC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6D66106E-5C2C-4A6C-A0FC-D81983B5D7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1" name="Freeform 31">
              <a:extLst>
                <a:ext uri="{FF2B5EF4-FFF2-40B4-BE49-F238E27FC236}">
                  <a16:creationId xmlns:a16="http://schemas.microsoft.com/office/drawing/2014/main" id="{62D1FC3A-10FA-4BFC-BCD1-45DDE0A108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8B465442-944B-4343-A3DE-B26FC1DA45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3" name="Freeform 34">
              <a:extLst>
                <a:ext uri="{FF2B5EF4-FFF2-40B4-BE49-F238E27FC236}">
                  <a16:creationId xmlns:a16="http://schemas.microsoft.com/office/drawing/2014/main" id="{4E03ACAC-9B82-47C1-873E-68CB235E6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4" name="Freeform 35">
              <a:extLst>
                <a:ext uri="{FF2B5EF4-FFF2-40B4-BE49-F238E27FC236}">
                  <a16:creationId xmlns:a16="http://schemas.microsoft.com/office/drawing/2014/main" id="{6DCA6CA0-EBA1-41B7-BAAB-4D43E220F6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5" name="Freeform 36">
              <a:extLst>
                <a:ext uri="{FF2B5EF4-FFF2-40B4-BE49-F238E27FC236}">
                  <a16:creationId xmlns:a16="http://schemas.microsoft.com/office/drawing/2014/main" id="{525F23AF-8873-4193-BBCD-2BDF66DB56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6" name="Freeform 37">
              <a:extLst>
                <a:ext uri="{FF2B5EF4-FFF2-40B4-BE49-F238E27FC236}">
                  <a16:creationId xmlns:a16="http://schemas.microsoft.com/office/drawing/2014/main" id="{1ADADE51-E568-4DA9-B9BF-34D3D1914D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7" name="Freeform 38">
              <a:extLst>
                <a:ext uri="{FF2B5EF4-FFF2-40B4-BE49-F238E27FC236}">
                  <a16:creationId xmlns:a16="http://schemas.microsoft.com/office/drawing/2014/main" id="{51A6798D-42E0-41E4-BF1A-412FFDAE6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8" name="Freeform 39">
              <a:extLst>
                <a:ext uri="{FF2B5EF4-FFF2-40B4-BE49-F238E27FC236}">
                  <a16:creationId xmlns:a16="http://schemas.microsoft.com/office/drawing/2014/main" id="{2B648ED5-36B2-48D4-8756-812AF3DD87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9" name="Freeform 40">
              <a:extLst>
                <a:ext uri="{FF2B5EF4-FFF2-40B4-BE49-F238E27FC236}">
                  <a16:creationId xmlns:a16="http://schemas.microsoft.com/office/drawing/2014/main" id="{40156E6D-9A01-47E5-86BF-8DF3CD41D7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0" name="Freeform 41">
              <a:extLst>
                <a:ext uri="{FF2B5EF4-FFF2-40B4-BE49-F238E27FC236}">
                  <a16:creationId xmlns:a16="http://schemas.microsoft.com/office/drawing/2014/main" id="{ED198036-35C2-42A3-847C-3DDAAB259C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1" name="Freeform 42">
              <a:extLst>
                <a:ext uri="{FF2B5EF4-FFF2-40B4-BE49-F238E27FC236}">
                  <a16:creationId xmlns:a16="http://schemas.microsoft.com/office/drawing/2014/main" id="{0850392E-60AD-475A-93D9-F4FDF37684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5537900E-1428-4977-A10A-DF3A9D647B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3" name="Freeform 44">
              <a:extLst>
                <a:ext uri="{FF2B5EF4-FFF2-40B4-BE49-F238E27FC236}">
                  <a16:creationId xmlns:a16="http://schemas.microsoft.com/office/drawing/2014/main" id="{EBCC9CC0-FE91-4D77-8F78-9F0ADFA3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4" name="Freeform 45">
              <a:extLst>
                <a:ext uri="{FF2B5EF4-FFF2-40B4-BE49-F238E27FC236}">
                  <a16:creationId xmlns:a16="http://schemas.microsoft.com/office/drawing/2014/main" id="{CBC651B0-ACE3-4087-9F7B-D30A1722AC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5" name="Freeform 46">
              <a:extLst>
                <a:ext uri="{FF2B5EF4-FFF2-40B4-BE49-F238E27FC236}">
                  <a16:creationId xmlns:a16="http://schemas.microsoft.com/office/drawing/2014/main" id="{8AA74FC3-44A1-4697-9A5E-6C2012EA72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6" name="Freeform 47">
              <a:extLst>
                <a:ext uri="{FF2B5EF4-FFF2-40B4-BE49-F238E27FC236}">
                  <a16:creationId xmlns:a16="http://schemas.microsoft.com/office/drawing/2014/main" id="{855F918E-4040-493A-A7BE-F0B28E42C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7" name="Freeform 48">
              <a:extLst>
                <a:ext uri="{FF2B5EF4-FFF2-40B4-BE49-F238E27FC236}">
                  <a16:creationId xmlns:a16="http://schemas.microsoft.com/office/drawing/2014/main" id="{44CA7BD0-E692-4C34-AB7C-1836CF4DD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8" name="Freeform 49">
              <a:extLst>
                <a:ext uri="{FF2B5EF4-FFF2-40B4-BE49-F238E27FC236}">
                  <a16:creationId xmlns:a16="http://schemas.microsoft.com/office/drawing/2014/main" id="{2BA2B94B-AE1D-472B-A9E5-99E8115832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9" name="Freeform 50">
              <a:extLst>
                <a:ext uri="{FF2B5EF4-FFF2-40B4-BE49-F238E27FC236}">
                  <a16:creationId xmlns:a16="http://schemas.microsoft.com/office/drawing/2014/main" id="{478CFE8A-EA09-4C02-98B3-037D139B1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0" name="Freeform 51">
              <a:extLst>
                <a:ext uri="{FF2B5EF4-FFF2-40B4-BE49-F238E27FC236}">
                  <a16:creationId xmlns:a16="http://schemas.microsoft.com/office/drawing/2014/main" id="{D10C28EB-A7CE-46C7-B369-3D9300C18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1" name="Freeform 52">
              <a:extLst>
                <a:ext uri="{FF2B5EF4-FFF2-40B4-BE49-F238E27FC236}">
                  <a16:creationId xmlns:a16="http://schemas.microsoft.com/office/drawing/2014/main" id="{6E8BDA71-3BE3-42E2-AC95-2BC251EF10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2" name="Freeform 53">
              <a:extLst>
                <a:ext uri="{FF2B5EF4-FFF2-40B4-BE49-F238E27FC236}">
                  <a16:creationId xmlns:a16="http://schemas.microsoft.com/office/drawing/2014/main" id="{11B6D3B4-F51E-4B4D-944F-1D530CC26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3" name="Freeform 54">
              <a:extLst>
                <a:ext uri="{FF2B5EF4-FFF2-40B4-BE49-F238E27FC236}">
                  <a16:creationId xmlns:a16="http://schemas.microsoft.com/office/drawing/2014/main" id="{99BF5F67-6FDD-43EA-8C31-FBE175A09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4" name="Freeform 55">
              <a:extLst>
                <a:ext uri="{FF2B5EF4-FFF2-40B4-BE49-F238E27FC236}">
                  <a16:creationId xmlns:a16="http://schemas.microsoft.com/office/drawing/2014/main" id="{B4C1C016-9310-48DA-ADAD-2B764327A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5" name="Freeform 56">
              <a:extLst>
                <a:ext uri="{FF2B5EF4-FFF2-40B4-BE49-F238E27FC236}">
                  <a16:creationId xmlns:a16="http://schemas.microsoft.com/office/drawing/2014/main" id="{2F5B9343-5F32-4130-95EF-2BEF8670CA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6" name="Freeform 57">
              <a:extLst>
                <a:ext uri="{FF2B5EF4-FFF2-40B4-BE49-F238E27FC236}">
                  <a16:creationId xmlns:a16="http://schemas.microsoft.com/office/drawing/2014/main" id="{4EAD7083-4B3E-4420-ACA7-09BCC63B69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7" name="Freeform 58">
              <a:extLst>
                <a:ext uri="{FF2B5EF4-FFF2-40B4-BE49-F238E27FC236}">
                  <a16:creationId xmlns:a16="http://schemas.microsoft.com/office/drawing/2014/main" id="{945ED441-ECE1-432D-BEE5-8717B72078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8" name="Freeform 59">
              <a:extLst>
                <a:ext uri="{FF2B5EF4-FFF2-40B4-BE49-F238E27FC236}">
                  <a16:creationId xmlns:a16="http://schemas.microsoft.com/office/drawing/2014/main" id="{EA0F052D-E340-4BA2-8E01-F1ED97F32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9" name="Freeform 60">
              <a:extLst>
                <a:ext uri="{FF2B5EF4-FFF2-40B4-BE49-F238E27FC236}">
                  <a16:creationId xmlns:a16="http://schemas.microsoft.com/office/drawing/2014/main" id="{14C25F84-775C-46A3-A835-378EC98CE3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0" name="Freeform 61">
              <a:extLst>
                <a:ext uri="{FF2B5EF4-FFF2-40B4-BE49-F238E27FC236}">
                  <a16:creationId xmlns:a16="http://schemas.microsoft.com/office/drawing/2014/main" id="{175D1280-4145-4769-A09A-12341C7B64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1" name="Freeform 62">
              <a:extLst>
                <a:ext uri="{FF2B5EF4-FFF2-40B4-BE49-F238E27FC236}">
                  <a16:creationId xmlns:a16="http://schemas.microsoft.com/office/drawing/2014/main" id="{10990632-3F01-4468-A442-B43D938BB4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6490852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Dis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ackground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09848-F279-4869-99E6-5BED25731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2498400"/>
            <a:ext cx="4388400" cy="1274400"/>
          </a:xfrm>
        </p:spPr>
        <p:txBody>
          <a:bodyPr tIns="90000" bIns="90000" anchor="t"/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4100400"/>
            <a:ext cx="4387042" cy="119160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24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4"/>
                </a:solidFill>
              </a:defRPr>
            </a:lvl2pPr>
            <a:lvl3pPr marL="0" indent="0" algn="l">
              <a:buNone/>
              <a:defRPr sz="1800">
                <a:solidFill>
                  <a:schemeClr val="accent4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4"/>
                </a:solidFill>
              </a:defRPr>
            </a:lvl9pPr>
          </a:lstStyle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91" name="Text Placeholder 140">
            <a:extLst>
              <a:ext uri="{FF2B5EF4-FFF2-40B4-BE49-F238E27FC236}">
                <a16:creationId xmlns:a16="http://schemas.microsoft.com/office/drawing/2014/main" id="{EA1CC78C-9D17-48F8-BD73-821790574A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475" y="5394944"/>
            <a:ext cx="3579152" cy="707231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 rtl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 rtl="0"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 rtl="0"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 rtl="0"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 rtl="0"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 rtl="0"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 rtl="0"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F2ADBC4-6BE9-497D-BA58-27927CF9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74522" y="-1"/>
            <a:ext cx="4278479" cy="6879660"/>
          </a:xfrm>
          <a:custGeom>
            <a:avLst/>
            <a:gdLst>
              <a:gd name="connsiteX0" fmla="*/ 1684339 w 4278479"/>
              <a:gd name="connsiteY0" fmla="*/ 0 h 6879660"/>
              <a:gd name="connsiteX1" fmla="*/ 4278479 w 4278479"/>
              <a:gd name="connsiteY1" fmla="*/ 0 h 6879660"/>
              <a:gd name="connsiteX2" fmla="*/ 4278479 w 4278479"/>
              <a:gd name="connsiteY2" fmla="*/ 6879660 h 6879660"/>
              <a:gd name="connsiteX3" fmla="*/ 1684339 w 4278479"/>
              <a:gd name="connsiteY3" fmla="*/ 6879660 h 6879660"/>
              <a:gd name="connsiteX4" fmla="*/ 0 w 4278479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8479" h="6879660">
                <a:moveTo>
                  <a:pt x="1684339" y="0"/>
                </a:moveTo>
                <a:lnTo>
                  <a:pt x="4278479" y="0"/>
                </a:lnTo>
                <a:lnTo>
                  <a:pt x="4278479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60928" t="-30644" r="-107570" b="-266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92" name="Text Placeholder 135">
            <a:extLst>
              <a:ext uri="{FF2B5EF4-FFF2-40B4-BE49-F238E27FC236}">
                <a16:creationId xmlns:a16="http://schemas.microsoft.com/office/drawing/2014/main" id="{5000BE84-3D9F-45B4-A5F5-A6BB35230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247" y="5338960"/>
            <a:ext cx="216000" cy="10800"/>
          </a:xfrm>
          <a:prstGeom prst="rect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rtl="0"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 rtl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 rtl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 rtl="0"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 rtl="0"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 rtl="0"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 rtl="0"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 rtl="0"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 rtl="0"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193" name="Logo" descr="The University of Melbourne logo">
            <a:extLst>
              <a:ext uri="{FF2B5EF4-FFF2-40B4-BE49-F238E27FC236}">
                <a16:creationId xmlns:a16="http://schemas.microsoft.com/office/drawing/2014/main" id="{89C2BB76-EC8B-4EE0-B3FE-F9F6A8015C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194" name="AutoShape 3">
              <a:extLst>
                <a:ext uri="{FF2B5EF4-FFF2-40B4-BE49-F238E27FC236}">
                  <a16:creationId xmlns:a16="http://schemas.microsoft.com/office/drawing/2014/main" id="{6F6F4730-7EA7-46CD-85DC-B75DBB77F8E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5" name="Rectangle 5">
              <a:extLst>
                <a:ext uri="{FF2B5EF4-FFF2-40B4-BE49-F238E27FC236}">
                  <a16:creationId xmlns:a16="http://schemas.microsoft.com/office/drawing/2014/main" id="{E09E0824-B174-4948-8FEC-654D7CD9BA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DF48A723-8ED5-4D62-A3AD-E34A57401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25A41219-1F64-4154-99E9-D1169FB2F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8281E3FA-7278-4F28-97E5-97A24180C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C9F0559D-B19E-4729-8727-7C58D48364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CA838872-0F5E-431E-9607-C1F2F3BFD9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1" name="Freeform 11">
              <a:extLst>
                <a:ext uri="{FF2B5EF4-FFF2-40B4-BE49-F238E27FC236}">
                  <a16:creationId xmlns:a16="http://schemas.microsoft.com/office/drawing/2014/main" id="{4C4EE19E-F9DE-43CB-B9FA-568A29EFF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2846D1A2-8F1F-4A76-A9D6-7A52E5DD96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831E56F7-7026-475C-B029-0BD7774ABE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BF7EFABE-1BDA-49DB-980B-7C651070CB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6B5CEC9B-0F54-4C9E-85F1-D7DE83C18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A60A3249-E214-4EAD-919F-C7C44FAB7A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697C151D-5B52-4341-B42B-45C80974B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7E18978D-54C4-43C7-9BCE-78E1C95294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F770C2BF-62E8-414A-A4F3-B64EEEAAB7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B5E09B7D-728B-4465-9E92-EDF90C3198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1" name="Rectangle 21">
              <a:extLst>
                <a:ext uri="{FF2B5EF4-FFF2-40B4-BE49-F238E27FC236}">
                  <a16:creationId xmlns:a16="http://schemas.microsoft.com/office/drawing/2014/main" id="{9DB1CE65-2195-414E-96DE-C06E974404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9660DD50-5B33-42A8-97CA-68C07E83F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517E12D9-20E8-44D0-B8DF-2D4607569B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4" name="Freeform 24">
              <a:extLst>
                <a:ext uri="{FF2B5EF4-FFF2-40B4-BE49-F238E27FC236}">
                  <a16:creationId xmlns:a16="http://schemas.microsoft.com/office/drawing/2014/main" id="{7DF76A7B-42F4-464C-95E2-5E57BE595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5" name="Freeform 25">
              <a:extLst>
                <a:ext uri="{FF2B5EF4-FFF2-40B4-BE49-F238E27FC236}">
                  <a16:creationId xmlns:a16="http://schemas.microsoft.com/office/drawing/2014/main" id="{8453E42F-0789-42EF-BF57-BBDBB4AD85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6" name="Freeform 26">
              <a:extLst>
                <a:ext uri="{FF2B5EF4-FFF2-40B4-BE49-F238E27FC236}">
                  <a16:creationId xmlns:a16="http://schemas.microsoft.com/office/drawing/2014/main" id="{50204653-0365-48D9-9AB2-DA94768493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7" name="Freeform 27">
              <a:extLst>
                <a:ext uri="{FF2B5EF4-FFF2-40B4-BE49-F238E27FC236}">
                  <a16:creationId xmlns:a16="http://schemas.microsoft.com/office/drawing/2014/main" id="{44C5F707-0B4D-42D2-875F-AC0CD3604D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8" name="Freeform 28">
              <a:extLst>
                <a:ext uri="{FF2B5EF4-FFF2-40B4-BE49-F238E27FC236}">
                  <a16:creationId xmlns:a16="http://schemas.microsoft.com/office/drawing/2014/main" id="{07EB4E8B-44AC-49EC-936A-320A5004D8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9" name="Freeform 29">
              <a:extLst>
                <a:ext uri="{FF2B5EF4-FFF2-40B4-BE49-F238E27FC236}">
                  <a16:creationId xmlns:a16="http://schemas.microsoft.com/office/drawing/2014/main" id="{B90F8AFC-C8A9-4376-A2A0-6062E3F41A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9EB36DC0-2361-4575-AD0C-714E2CD63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1" name="Freeform 31">
              <a:extLst>
                <a:ext uri="{FF2B5EF4-FFF2-40B4-BE49-F238E27FC236}">
                  <a16:creationId xmlns:a16="http://schemas.microsoft.com/office/drawing/2014/main" id="{4F0BE09D-B550-4AC6-AFD6-580B6C9C3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4BDF75F4-FDE8-4D34-A542-EA629B2523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3" name="Freeform 34">
              <a:extLst>
                <a:ext uri="{FF2B5EF4-FFF2-40B4-BE49-F238E27FC236}">
                  <a16:creationId xmlns:a16="http://schemas.microsoft.com/office/drawing/2014/main" id="{EDD0E1A7-A5CD-445B-AD4F-B038F8B3B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4" name="Freeform 35">
              <a:extLst>
                <a:ext uri="{FF2B5EF4-FFF2-40B4-BE49-F238E27FC236}">
                  <a16:creationId xmlns:a16="http://schemas.microsoft.com/office/drawing/2014/main" id="{68A4B0F3-4A42-4ECA-BC4A-88D480538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5" name="Freeform 36">
              <a:extLst>
                <a:ext uri="{FF2B5EF4-FFF2-40B4-BE49-F238E27FC236}">
                  <a16:creationId xmlns:a16="http://schemas.microsoft.com/office/drawing/2014/main" id="{D1D31D11-1B5E-41BC-B938-AA21B99EB9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6" name="Freeform 37">
              <a:extLst>
                <a:ext uri="{FF2B5EF4-FFF2-40B4-BE49-F238E27FC236}">
                  <a16:creationId xmlns:a16="http://schemas.microsoft.com/office/drawing/2014/main" id="{E37BA9FC-235E-47AE-9FB8-A705793CA1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7" name="Freeform 38">
              <a:extLst>
                <a:ext uri="{FF2B5EF4-FFF2-40B4-BE49-F238E27FC236}">
                  <a16:creationId xmlns:a16="http://schemas.microsoft.com/office/drawing/2014/main" id="{457E7A92-6308-4DE3-A895-AA62960D0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8" name="Freeform 39">
              <a:extLst>
                <a:ext uri="{FF2B5EF4-FFF2-40B4-BE49-F238E27FC236}">
                  <a16:creationId xmlns:a16="http://schemas.microsoft.com/office/drawing/2014/main" id="{AA31D295-E8BE-42B4-B0C2-CAD8D1A6F8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9" name="Freeform 40">
              <a:extLst>
                <a:ext uri="{FF2B5EF4-FFF2-40B4-BE49-F238E27FC236}">
                  <a16:creationId xmlns:a16="http://schemas.microsoft.com/office/drawing/2014/main" id="{DF368E95-4C33-437F-8F61-67CCA09D1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0" name="Freeform 41">
              <a:extLst>
                <a:ext uri="{FF2B5EF4-FFF2-40B4-BE49-F238E27FC236}">
                  <a16:creationId xmlns:a16="http://schemas.microsoft.com/office/drawing/2014/main" id="{D81DA87D-C6ED-41B0-87B3-30BBA06D9B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1" name="Freeform 42">
              <a:extLst>
                <a:ext uri="{FF2B5EF4-FFF2-40B4-BE49-F238E27FC236}">
                  <a16:creationId xmlns:a16="http://schemas.microsoft.com/office/drawing/2014/main" id="{4C42D249-9DC3-49B6-AE7F-142CED6A7B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2EEAC508-55F1-4816-9877-3ACF9A67A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3" name="Freeform 44">
              <a:extLst>
                <a:ext uri="{FF2B5EF4-FFF2-40B4-BE49-F238E27FC236}">
                  <a16:creationId xmlns:a16="http://schemas.microsoft.com/office/drawing/2014/main" id="{02575FC1-7E5D-46CB-B78D-07BD3DD69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4" name="Freeform 45">
              <a:extLst>
                <a:ext uri="{FF2B5EF4-FFF2-40B4-BE49-F238E27FC236}">
                  <a16:creationId xmlns:a16="http://schemas.microsoft.com/office/drawing/2014/main" id="{1547C591-B65D-45F5-8037-8FD9F4B601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5" name="Freeform 46">
              <a:extLst>
                <a:ext uri="{FF2B5EF4-FFF2-40B4-BE49-F238E27FC236}">
                  <a16:creationId xmlns:a16="http://schemas.microsoft.com/office/drawing/2014/main" id="{1D4CFCC4-881A-4F8A-ABC9-F479B56C3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6" name="Freeform 47">
              <a:extLst>
                <a:ext uri="{FF2B5EF4-FFF2-40B4-BE49-F238E27FC236}">
                  <a16:creationId xmlns:a16="http://schemas.microsoft.com/office/drawing/2014/main" id="{F6ABED90-5364-4FA5-9105-45E212E7DF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7" name="Freeform 48">
              <a:extLst>
                <a:ext uri="{FF2B5EF4-FFF2-40B4-BE49-F238E27FC236}">
                  <a16:creationId xmlns:a16="http://schemas.microsoft.com/office/drawing/2014/main" id="{9822A435-40D7-4DB0-8060-4B4DA0F8A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8" name="Freeform 49">
              <a:extLst>
                <a:ext uri="{FF2B5EF4-FFF2-40B4-BE49-F238E27FC236}">
                  <a16:creationId xmlns:a16="http://schemas.microsoft.com/office/drawing/2014/main" id="{98D106D0-75BB-4AE3-830A-AFE45B648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9" name="Freeform 50">
              <a:extLst>
                <a:ext uri="{FF2B5EF4-FFF2-40B4-BE49-F238E27FC236}">
                  <a16:creationId xmlns:a16="http://schemas.microsoft.com/office/drawing/2014/main" id="{3309DCB5-3856-47AF-AD5E-31FE97409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0" name="Freeform 51">
              <a:extLst>
                <a:ext uri="{FF2B5EF4-FFF2-40B4-BE49-F238E27FC236}">
                  <a16:creationId xmlns:a16="http://schemas.microsoft.com/office/drawing/2014/main" id="{026D4969-1646-4A9A-811F-E6B86284A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1" name="Freeform 52">
              <a:extLst>
                <a:ext uri="{FF2B5EF4-FFF2-40B4-BE49-F238E27FC236}">
                  <a16:creationId xmlns:a16="http://schemas.microsoft.com/office/drawing/2014/main" id="{D309E21A-B33A-4BCA-9284-DB988DF01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2" name="Freeform 53">
              <a:extLst>
                <a:ext uri="{FF2B5EF4-FFF2-40B4-BE49-F238E27FC236}">
                  <a16:creationId xmlns:a16="http://schemas.microsoft.com/office/drawing/2014/main" id="{011B6EB2-2138-4E4D-A71C-0F2EC621F7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3" name="Freeform 54">
              <a:extLst>
                <a:ext uri="{FF2B5EF4-FFF2-40B4-BE49-F238E27FC236}">
                  <a16:creationId xmlns:a16="http://schemas.microsoft.com/office/drawing/2014/main" id="{639A836C-C974-410C-9E74-B66937EB9D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4" name="Freeform 55">
              <a:extLst>
                <a:ext uri="{FF2B5EF4-FFF2-40B4-BE49-F238E27FC236}">
                  <a16:creationId xmlns:a16="http://schemas.microsoft.com/office/drawing/2014/main" id="{E340CF28-83CF-4D13-8B32-E1B378280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5" name="Freeform 56">
              <a:extLst>
                <a:ext uri="{FF2B5EF4-FFF2-40B4-BE49-F238E27FC236}">
                  <a16:creationId xmlns:a16="http://schemas.microsoft.com/office/drawing/2014/main" id="{778A1410-34C6-49E3-A7FB-1749982F0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6" name="Freeform 57">
              <a:extLst>
                <a:ext uri="{FF2B5EF4-FFF2-40B4-BE49-F238E27FC236}">
                  <a16:creationId xmlns:a16="http://schemas.microsoft.com/office/drawing/2014/main" id="{8F7EEEA7-84B4-4DED-BBDA-C1D465B0FF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7" name="Freeform 58">
              <a:extLst>
                <a:ext uri="{FF2B5EF4-FFF2-40B4-BE49-F238E27FC236}">
                  <a16:creationId xmlns:a16="http://schemas.microsoft.com/office/drawing/2014/main" id="{AB78D163-693F-4F95-96B7-C58597B686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8" name="Freeform 59">
              <a:extLst>
                <a:ext uri="{FF2B5EF4-FFF2-40B4-BE49-F238E27FC236}">
                  <a16:creationId xmlns:a16="http://schemas.microsoft.com/office/drawing/2014/main" id="{7B306C40-1949-4C91-B5B8-79A417CE7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9" name="Freeform 60">
              <a:extLst>
                <a:ext uri="{FF2B5EF4-FFF2-40B4-BE49-F238E27FC236}">
                  <a16:creationId xmlns:a16="http://schemas.microsoft.com/office/drawing/2014/main" id="{DE472E62-8046-470C-9B88-895A12A4B0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0" name="Freeform 61">
              <a:extLst>
                <a:ext uri="{FF2B5EF4-FFF2-40B4-BE49-F238E27FC236}">
                  <a16:creationId xmlns:a16="http://schemas.microsoft.com/office/drawing/2014/main" id="{38C00FE9-A56B-4921-B0D7-C31C1334F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1" name="Freeform 62">
              <a:extLst>
                <a:ext uri="{FF2B5EF4-FFF2-40B4-BE49-F238E27FC236}">
                  <a16:creationId xmlns:a16="http://schemas.microsoft.com/office/drawing/2014/main" id="{22A4FF45-2458-4BD5-95F2-39A13A801D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156360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9BAB-E894-4236-BF09-7177E8D7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479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475" y="2487775"/>
            <a:ext cx="3579152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6" name="Text Placeholder 135">
            <a:extLst>
              <a:ext uri="{FF2B5EF4-FFF2-40B4-BE49-F238E27FC236}">
                <a16:creationId xmlns:a16="http://schemas.microsoft.com/office/drawing/2014/main" id="{56E7987E-D425-4641-A476-A2F2AFEFA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247" y="5338960"/>
            <a:ext cx="216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475" y="5394944"/>
            <a:ext cx="357915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grpSp>
        <p:nvGrpSpPr>
          <p:cNvPr id="139" name="Group 4">
            <a:extLst>
              <a:ext uri="{FF2B5EF4-FFF2-40B4-BE49-F238E27FC236}">
                <a16:creationId xmlns:a16="http://schemas.microsoft.com/office/drawing/2014/main" id="{D3C3B792-698C-4BC7-AB47-C8E71AA344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189" name="AutoShape 3">
              <a:extLst>
                <a:ext uri="{FF2B5EF4-FFF2-40B4-BE49-F238E27FC236}">
                  <a16:creationId xmlns:a16="http://schemas.microsoft.com/office/drawing/2014/main" id="{F1144B68-F3AB-4FC0-BDB5-7E64FCFA89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0" name="Rectangle 5">
              <a:extLst>
                <a:ext uri="{FF2B5EF4-FFF2-40B4-BE49-F238E27FC236}">
                  <a16:creationId xmlns:a16="http://schemas.microsoft.com/office/drawing/2014/main" id="{DB1CA0BC-10A9-4815-AEF4-80A802AE1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6E1FC530-9D25-4AFE-92F1-AA5B48437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E5C9C0C4-A825-47A4-80DA-189FD4CDE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BF404745-ED8B-4880-AA08-7FB593373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3012DFAC-9036-4733-B93A-67CAA6065A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62CE831A-B761-4D49-94FE-CD1FF83810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4060AB50-F13B-4CAE-901B-119BFD554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162D76C8-1A91-43A1-B2FA-120613EAC3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A867129F-9514-4F98-861D-4935041756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179BCBE1-F15B-452A-9454-5A9D926344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DE02BC67-4E10-445C-9BF2-905266BF2A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D1CDDC45-84E7-48D0-A493-CB35939A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FA8704D9-4A78-426D-B194-AB6AEAFA46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5E07D196-8F38-4460-8C15-EECBE3088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DD09126-BC8A-4A4C-87B0-84175BDD6E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AC35AB2-A2B5-43E4-8A07-5FF76AB1D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6" name="Rectangle 21">
              <a:extLst>
                <a:ext uri="{FF2B5EF4-FFF2-40B4-BE49-F238E27FC236}">
                  <a16:creationId xmlns:a16="http://schemas.microsoft.com/office/drawing/2014/main" id="{000AEDDA-4FA6-4D65-B88F-9E0DEA65B8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DBB97ECE-A7A8-4866-A47B-56068F861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2ACF1A60-34FB-44A0-86D7-072E098CB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D86E9C6F-1848-4525-9384-03368E8DC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F0B2A1C4-4775-40E9-B622-F705310060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426AD5F6-C8F1-4CB7-AC8A-23C1BA42C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B0ECAB00-918C-4065-B7EB-7655CD9CF0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D1D8B02A-1DB2-480F-B6EE-3A23974B8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982FB33C-4F8F-439A-A771-348BF42D8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D454DB91-C669-405D-AD62-F96718703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0285A4AF-21DD-4EB1-AA08-762FBD3A20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0A30254D-7806-43F0-A801-9DE9A17AE7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8" name="Freeform 34">
              <a:extLst>
                <a:ext uri="{FF2B5EF4-FFF2-40B4-BE49-F238E27FC236}">
                  <a16:creationId xmlns:a16="http://schemas.microsoft.com/office/drawing/2014/main" id="{00710D5E-0C7C-405D-8C3E-1B138A272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45980DE5-A695-41D4-B58E-41388D6C9C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9F5515FD-58D3-49B5-8DCA-A2C0612500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1" name="Freeform 37">
              <a:extLst>
                <a:ext uri="{FF2B5EF4-FFF2-40B4-BE49-F238E27FC236}">
                  <a16:creationId xmlns:a16="http://schemas.microsoft.com/office/drawing/2014/main" id="{E65F5310-B34D-48B6-BB72-5824A90CA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2" name="Freeform 38">
              <a:extLst>
                <a:ext uri="{FF2B5EF4-FFF2-40B4-BE49-F238E27FC236}">
                  <a16:creationId xmlns:a16="http://schemas.microsoft.com/office/drawing/2014/main" id="{34B7A193-8B0F-4830-B860-04F654C0EF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3" name="Freeform 39">
              <a:extLst>
                <a:ext uri="{FF2B5EF4-FFF2-40B4-BE49-F238E27FC236}">
                  <a16:creationId xmlns:a16="http://schemas.microsoft.com/office/drawing/2014/main" id="{E17F19F7-E66B-4348-9126-4760CECB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4" name="Freeform 40">
              <a:extLst>
                <a:ext uri="{FF2B5EF4-FFF2-40B4-BE49-F238E27FC236}">
                  <a16:creationId xmlns:a16="http://schemas.microsoft.com/office/drawing/2014/main" id="{B1A5512D-9F93-43B4-8866-823F4D200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5" name="Freeform 41">
              <a:extLst>
                <a:ext uri="{FF2B5EF4-FFF2-40B4-BE49-F238E27FC236}">
                  <a16:creationId xmlns:a16="http://schemas.microsoft.com/office/drawing/2014/main" id="{0B1CF15D-B9CB-41DB-B8CC-E7782B62C6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29F228CC-1FD8-4363-AE7A-88B9DE20A6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5C5ABF27-F04C-4B3A-8D23-99291DA991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73849F8F-BA7F-4A94-BC3D-74DDA3CA0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29" name="Freeform 45">
              <a:extLst>
                <a:ext uri="{FF2B5EF4-FFF2-40B4-BE49-F238E27FC236}">
                  <a16:creationId xmlns:a16="http://schemas.microsoft.com/office/drawing/2014/main" id="{D57F78E2-9509-4870-B404-467A5C44C2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2A6B04D5-A08E-4CE2-AD1F-DBA8858BE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0CA78EF8-ED6E-45F1-A49B-6DD19E31D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A57AD615-01C2-47B5-A0EB-A98FAB242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55F52E64-BCB6-450A-A3B9-C5856F86F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4" name="Freeform 50">
              <a:extLst>
                <a:ext uri="{FF2B5EF4-FFF2-40B4-BE49-F238E27FC236}">
                  <a16:creationId xmlns:a16="http://schemas.microsoft.com/office/drawing/2014/main" id="{FE8DED9C-BC2F-4E90-AF3B-4FF92BFBE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5" name="Freeform 51">
              <a:extLst>
                <a:ext uri="{FF2B5EF4-FFF2-40B4-BE49-F238E27FC236}">
                  <a16:creationId xmlns:a16="http://schemas.microsoft.com/office/drawing/2014/main" id="{DFAC6AEA-F0C8-49D8-8D23-8F1ABED54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6" name="Freeform 52">
              <a:extLst>
                <a:ext uri="{FF2B5EF4-FFF2-40B4-BE49-F238E27FC236}">
                  <a16:creationId xmlns:a16="http://schemas.microsoft.com/office/drawing/2014/main" id="{94784C7C-B8A9-41FB-B6DD-07C0D21FE9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7" name="Freeform 53">
              <a:extLst>
                <a:ext uri="{FF2B5EF4-FFF2-40B4-BE49-F238E27FC236}">
                  <a16:creationId xmlns:a16="http://schemas.microsoft.com/office/drawing/2014/main" id="{DD3A09B1-9740-4B7F-ADCB-6967BBD872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5D76697D-E67D-4DBE-9B4E-C9C6303D13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39" name="Freeform 55">
              <a:extLst>
                <a:ext uri="{FF2B5EF4-FFF2-40B4-BE49-F238E27FC236}">
                  <a16:creationId xmlns:a16="http://schemas.microsoft.com/office/drawing/2014/main" id="{3D6D6FE0-1DC5-4D12-9C4D-F201F793AC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0" name="Freeform 56">
              <a:extLst>
                <a:ext uri="{FF2B5EF4-FFF2-40B4-BE49-F238E27FC236}">
                  <a16:creationId xmlns:a16="http://schemas.microsoft.com/office/drawing/2014/main" id="{F97BE177-7241-4BB5-95E3-C738C0DEA2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1" name="Freeform 57">
              <a:extLst>
                <a:ext uri="{FF2B5EF4-FFF2-40B4-BE49-F238E27FC236}">
                  <a16:creationId xmlns:a16="http://schemas.microsoft.com/office/drawing/2014/main" id="{B312547D-8055-4202-B3C2-8163B48F6E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2" name="Freeform 58">
              <a:extLst>
                <a:ext uri="{FF2B5EF4-FFF2-40B4-BE49-F238E27FC236}">
                  <a16:creationId xmlns:a16="http://schemas.microsoft.com/office/drawing/2014/main" id="{C48F8059-7D4B-4B04-8A12-C162D91D5D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3" name="Freeform 59">
              <a:extLst>
                <a:ext uri="{FF2B5EF4-FFF2-40B4-BE49-F238E27FC236}">
                  <a16:creationId xmlns:a16="http://schemas.microsoft.com/office/drawing/2014/main" id="{E26410F2-EB45-4288-9F0D-893860511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4" name="Freeform 60">
              <a:extLst>
                <a:ext uri="{FF2B5EF4-FFF2-40B4-BE49-F238E27FC236}">
                  <a16:creationId xmlns:a16="http://schemas.microsoft.com/office/drawing/2014/main" id="{6C0E53F1-9B8F-4865-85ED-193C56960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5" name="Freeform 61">
              <a:extLst>
                <a:ext uri="{FF2B5EF4-FFF2-40B4-BE49-F238E27FC236}">
                  <a16:creationId xmlns:a16="http://schemas.microsoft.com/office/drawing/2014/main" id="{59D3D0CD-1B8D-4C2B-8D0A-D68187B7D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246" name="Freeform 62">
              <a:extLst>
                <a:ext uri="{FF2B5EF4-FFF2-40B4-BE49-F238E27FC236}">
                  <a16:creationId xmlns:a16="http://schemas.microsoft.com/office/drawing/2014/main" id="{0A819554-1D18-455B-B0DB-80E67DC04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252" name="Picture Placeholder 251">
            <a:extLst>
              <a:ext uri="{FF2B5EF4-FFF2-40B4-BE49-F238E27FC236}">
                <a16:creationId xmlns:a16="http://schemas.microsoft.com/office/drawing/2014/main" id="{9543297A-9A00-45E2-9D6B-76630245E4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</p:spTree>
    <p:extLst>
      <p:ext uri="{BB962C8B-B14F-4D97-AF65-F5344CB8AC3E}">
        <p14:creationId xmlns:p14="http://schemas.microsoft.com/office/powerpoint/2010/main" val="32815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-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/>
        </p:nvSpPr>
        <p:spPr>
          <a:xfrm>
            <a:off x="-1" y="-1"/>
            <a:ext cx="9153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60525C7-BF5C-4763-BFD2-4489EB5B7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5050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2B0AC9A8-08B7-4674-84A9-EE81504DB8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951398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05998953-BBE0-4246-B9BC-50453554F0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27746" y="5410207"/>
            <a:ext cx="1454741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132" name="Text Placeholder 140">
            <a:extLst>
              <a:ext uri="{FF2B5EF4-FFF2-40B4-BE49-F238E27FC236}">
                <a16:creationId xmlns:a16="http://schemas.microsoft.com/office/drawing/2014/main" id="{CF59814C-B444-4ECE-A32B-683E53AD20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26" y="686887"/>
            <a:ext cx="2832628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4" name="Text Placeholder 135">
            <a:extLst>
              <a:ext uri="{FF2B5EF4-FFF2-40B4-BE49-F238E27FC236}">
                <a16:creationId xmlns:a16="http://schemas.microsoft.com/office/drawing/2014/main" id="{4AA778C4-F038-4603-85A2-34141147C1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59719" y="630906"/>
            <a:ext cx="216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sp>
        <p:nvSpPr>
          <p:cNvPr id="69" name="Subtitle 139">
            <a:extLst>
              <a:ext uri="{FF2B5EF4-FFF2-40B4-BE49-F238E27FC236}">
                <a16:creationId xmlns:a16="http://schemas.microsoft.com/office/drawing/2014/main" id="{DFE50FBB-C502-4D0B-8245-7273FBAD15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083" y="2487775"/>
            <a:ext cx="3579152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8A8C76C3-30D3-442D-B999-658DC30E69C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22030" y="1032580"/>
            <a:ext cx="5030970" cy="5829165"/>
          </a:xfrm>
          <a:custGeom>
            <a:avLst/>
            <a:gdLst>
              <a:gd name="connsiteX0" fmla="*/ 5030970 w 5030970"/>
              <a:gd name="connsiteY0" fmla="*/ 0 h 5829165"/>
              <a:gd name="connsiteX1" fmla="*/ 5030970 w 5030970"/>
              <a:gd name="connsiteY1" fmla="*/ 3728125 h 5829165"/>
              <a:gd name="connsiteX2" fmla="*/ 5030970 w 5030970"/>
              <a:gd name="connsiteY2" fmla="*/ 4950795 h 5829165"/>
              <a:gd name="connsiteX3" fmla="*/ 5030970 w 5030970"/>
              <a:gd name="connsiteY3" fmla="*/ 5825420 h 5829165"/>
              <a:gd name="connsiteX4" fmla="*/ 1203343 w 5030970"/>
              <a:gd name="connsiteY4" fmla="*/ 5825420 h 5829165"/>
              <a:gd name="connsiteX5" fmla="*/ 1189166 w 5030970"/>
              <a:gd name="connsiteY5" fmla="*/ 5829165 h 5829165"/>
              <a:gd name="connsiteX6" fmla="*/ 957128 w 5030970"/>
              <a:gd name="connsiteY6" fmla="*/ 4950795 h 5829165"/>
              <a:gd name="connsiteX7" fmla="*/ 952075 w 5030970"/>
              <a:gd name="connsiteY7" fmla="*/ 4950795 h 5829165"/>
              <a:gd name="connsiteX8" fmla="*/ 0 w 5030970"/>
              <a:gd name="connsiteY8" fmla="*/ 1349609 h 582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0970" h="5829165">
                <a:moveTo>
                  <a:pt x="5030970" y="0"/>
                </a:moveTo>
                <a:lnTo>
                  <a:pt x="5030970" y="3728125"/>
                </a:lnTo>
                <a:lnTo>
                  <a:pt x="5030970" y="4950795"/>
                </a:lnTo>
                <a:lnTo>
                  <a:pt x="5030970" y="5825420"/>
                </a:lnTo>
                <a:lnTo>
                  <a:pt x="1203343" y="5825420"/>
                </a:lnTo>
                <a:lnTo>
                  <a:pt x="1189166" y="5829165"/>
                </a:lnTo>
                <a:lnTo>
                  <a:pt x="957128" y="4950795"/>
                </a:lnTo>
                <a:lnTo>
                  <a:pt x="952075" y="4950795"/>
                </a:lnTo>
                <a:lnTo>
                  <a:pt x="0" y="1349609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133" name="Group 4">
            <a:extLst>
              <a:ext uri="{FF2B5EF4-FFF2-40B4-BE49-F238E27FC236}">
                <a16:creationId xmlns:a16="http://schemas.microsoft.com/office/drawing/2014/main" id="{EEDF0969-53B1-44A0-8DF6-45900D9BEA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134" name="AutoShape 3">
              <a:extLst>
                <a:ext uri="{FF2B5EF4-FFF2-40B4-BE49-F238E27FC236}">
                  <a16:creationId xmlns:a16="http://schemas.microsoft.com/office/drawing/2014/main" id="{19A2099F-82AC-4D5D-888B-DAC48F1CB4E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9C4B9C5A-B965-44B1-98B9-93B0F1DE6C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1434A23D-964B-4295-A535-D6F6200C3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C2D4040B-8648-488A-BDE6-76C3F00ED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7FE6A7EF-7042-4DC5-9A82-F864CB0E46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6BA327C1-0C20-453C-9685-9A19D675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151E8CF1-6536-4EB0-9227-43CEFBC2A6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7D548CD7-C4F1-4E62-BD11-89EB37140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8AAA7435-15EA-4DD0-8C4E-DF397F4B44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AC444245-DBBD-4EF5-8527-BC5A6B955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6A7700CB-1749-4000-8712-7576E3E202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E8284FDE-7D59-4F7E-A593-FE357C23FE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56E97FD3-2439-495E-9CED-B00FAC87B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9BF69514-4C74-4903-A556-4786BFFB2D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94FB72D9-3941-4D63-AAEA-5D8C875869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A44BEDB4-0E40-4309-98BA-2B022616CA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4894922E-9BB1-42DC-B154-0D2FA6C2B8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Rectangle 21">
              <a:extLst>
                <a:ext uri="{FF2B5EF4-FFF2-40B4-BE49-F238E27FC236}">
                  <a16:creationId xmlns:a16="http://schemas.microsoft.com/office/drawing/2014/main" id="{8F0B02EF-6CD7-497A-8416-9203D706EA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FFFE5A6E-BE44-427B-A63B-1348792C9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A9D95AD4-51FD-4BC1-A944-5D9801DF8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A85240E6-E7EA-467F-8D5D-FC29EAEC5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5B1224C5-9D05-4DA3-9D8A-DD247B08EC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C9B8D699-7174-463A-8FA0-E5F1B1CD0E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30768851-5318-4231-853F-76C3CDCD77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76B467BB-EC25-4D2C-BCA4-8EEBD39994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755C1353-4105-459D-8005-34E7D71B46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3DB7C414-4406-47EA-B728-C38B71F56A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A729E131-6F71-49FE-BA08-211DAD99A1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CBD93934-EDB7-4A50-8DB8-8623D46DF0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F2FD5D12-6BF8-4582-B136-199C190B9B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D5C054A4-8FF7-4C7F-8ABF-E4992E80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E9EEDCCE-A760-4104-8468-DF6CD487F1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C9FAD36D-4558-4126-BD35-1EF559FCF6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A31A7B4A-DD9A-4DD1-9F38-8B1678CF70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E7413065-3D87-4A2E-A803-75E056CE79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E55D8205-6E61-4CA7-A32D-442F3B1D08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EFF0C211-5D10-47DF-974A-A4AD21C5DC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04AED5B5-2D67-4755-A04D-C8B2E7D9B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9B4E303C-6126-4141-BD8E-481DF95E8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C715DB69-1A15-4523-9BC8-241609E0F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5">
              <a:extLst>
                <a:ext uri="{FF2B5EF4-FFF2-40B4-BE49-F238E27FC236}">
                  <a16:creationId xmlns:a16="http://schemas.microsoft.com/office/drawing/2014/main" id="{30CFD044-8BA0-4B49-8F46-6CF46E047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D0535F04-7016-48AE-B2AD-1D5F985B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15B7E9C-CA44-4FC9-B5F5-E68A95D8B7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A2EA4CD8-905E-4664-8D87-C6552A00E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38ADEC8B-DC21-45BF-B053-9704A696DC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0C84EF33-43EC-4714-A146-9ECBD8769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45197129-06CE-4542-847D-60EB4B46CF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49724149-D986-4562-81EA-4450338111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33DD1268-DBDE-40B0-B3B0-FFBE574C5C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59DEFC8A-7E72-434B-89E0-D3DE02631E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F637DA00-54E2-444C-A560-F54995B314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BFDB6D14-5F2A-43F1-BEF4-71D0E63A43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5AE0B8F0-9F84-4595-9CCC-4CB85326F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D9847DD5-AE1F-4448-A4F2-1CAFB69277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59">
              <a:extLst>
                <a:ext uri="{FF2B5EF4-FFF2-40B4-BE49-F238E27FC236}">
                  <a16:creationId xmlns:a16="http://schemas.microsoft.com/office/drawing/2014/main" id="{76E7736D-FA04-4EB4-ACA3-36DF0EE2C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0">
              <a:extLst>
                <a:ext uri="{FF2B5EF4-FFF2-40B4-BE49-F238E27FC236}">
                  <a16:creationId xmlns:a16="http://schemas.microsoft.com/office/drawing/2014/main" id="{4D630A59-AEBF-44F1-9BEF-D9655EBCC1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1" name="Freeform 61">
              <a:extLst>
                <a:ext uri="{FF2B5EF4-FFF2-40B4-BE49-F238E27FC236}">
                  <a16:creationId xmlns:a16="http://schemas.microsoft.com/office/drawing/2014/main" id="{1E1D60D2-3F4A-4107-8038-2277529B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2" name="Freeform 62">
              <a:extLst>
                <a:ext uri="{FF2B5EF4-FFF2-40B4-BE49-F238E27FC236}">
                  <a16:creationId xmlns:a16="http://schemas.microsoft.com/office/drawing/2014/main" id="{B112D252-340C-479F-BFBF-018D7C240D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8218921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6571" y="1532415"/>
            <a:ext cx="8467006" cy="4376944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14/10/2024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D70131-8A9F-45A2-829C-77B95B4C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9724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6570" y="1532415"/>
            <a:ext cx="3960697" cy="4376944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14/10/2024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A73130-BD65-49F1-9021-B253785309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43574" y="1532415"/>
            <a:ext cx="4050000" cy="4376944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9D4E990-62AF-46B4-A31C-611ACC34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0737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400A-F88E-43AE-A990-A2146D650ECD}" type="datetime1">
              <a:rPr lang="en-AU" noProof="0" smtClean="0"/>
              <a:t>14/10/2024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570" y="1532415"/>
            <a:ext cx="8467003" cy="4459190"/>
          </a:xfrm>
        </p:spPr>
        <p:txBody>
          <a:bodyPr numCol="2" spcCol="360000"/>
          <a:lstStyle>
            <a:lvl1pPr>
              <a:defRPr/>
            </a:lvl1pPr>
          </a:lstStyle>
          <a:p>
            <a:pPr lvl="0"/>
            <a:r>
              <a:rPr lang="en-AU" noProof="0" dirty="0"/>
              <a:t>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2D306C-AC12-4BE2-9FF4-865AD119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0325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7AC4-CA73-4AA5-94CF-7FC707DB7435}" type="datetime1">
              <a:rPr lang="en-AU" noProof="0" smtClean="0"/>
              <a:t>14/10/2024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570" y="1532415"/>
            <a:ext cx="8467003" cy="4459189"/>
          </a:xfrm>
        </p:spPr>
        <p:txBody>
          <a:bodyPr numCol="3" spcCol="36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5CCD1-CC6B-4701-871E-0AE3CFE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6107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561C-11B4-4CC4-B271-3E59C981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2" y="395066"/>
            <a:ext cx="7520001" cy="887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1F4D-4B89-424A-BC66-199E1E66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1" y="1532415"/>
            <a:ext cx="8467006" cy="437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</a:t>
            </a:r>
          </a:p>
          <a:p>
            <a:pPr lvl="6"/>
            <a:r>
              <a:rPr lang="en-AU" noProof="0" dirty="0"/>
              <a:t>Seven</a:t>
            </a:r>
          </a:p>
          <a:p>
            <a:pPr lvl="7"/>
            <a:r>
              <a:rPr lang="en-AU" noProof="0" dirty="0"/>
              <a:t>Eight</a:t>
            </a:r>
          </a:p>
          <a:p>
            <a:pPr lvl="8"/>
            <a:r>
              <a:rPr lang="en-AU" noProof="0" dirty="0"/>
              <a:t>nine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956-3042-4F51-A765-52197DEBA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09737" y="6172508"/>
            <a:ext cx="186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E430-5DBA-4DE1-9C36-C5FAED4E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571" y="6172508"/>
            <a:ext cx="5935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Semester 1,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F550-8FDF-4424-AA18-C4563333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0048" y="6172508"/>
            <a:ext cx="565261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grpSp>
        <p:nvGrpSpPr>
          <p:cNvPr id="243" name="Group 4">
            <a:extLst>
              <a:ext uri="{FF2B5EF4-FFF2-40B4-BE49-F238E27FC236}">
                <a16:creationId xmlns:a16="http://schemas.microsoft.com/office/drawing/2014/main" id="{10B109AB-C874-4A80-A1E4-F3A3AC0E44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071" y="432000"/>
            <a:ext cx="718160" cy="720000"/>
            <a:chOff x="2864" y="1181"/>
            <a:chExt cx="1952" cy="1957"/>
          </a:xfrm>
        </p:grpSpPr>
        <p:sp>
          <p:nvSpPr>
            <p:cNvPr id="244" name="AutoShape 3">
              <a:extLst>
                <a:ext uri="{FF2B5EF4-FFF2-40B4-BE49-F238E27FC236}">
                  <a16:creationId xmlns:a16="http://schemas.microsoft.com/office/drawing/2014/main" id="{7EB6AC4B-8B74-448B-AA29-8C83B2CD6BD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5" name="Rectangle 5">
              <a:extLst>
                <a:ext uri="{FF2B5EF4-FFF2-40B4-BE49-F238E27FC236}">
                  <a16:creationId xmlns:a16="http://schemas.microsoft.com/office/drawing/2014/main" id="{818B5319-6FEE-4850-89C9-467814391D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0AF01425-EE43-40DE-957E-6EC99E3880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AD36EF20-735B-4B32-97EA-92986DF06D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CE12F0BB-70E6-459F-A657-3727377649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4DEA87C4-A8B0-4BAB-B44D-7553C0C5E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3B2109E3-4D96-46F3-80CA-36C469DBA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9A65ABD4-2F80-48ED-9586-996B6D4B25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010AD24B-1B5A-4AE2-88DA-B6DA4AE7F6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C26A18C3-B362-4583-899A-39A3B1FF6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75A20202-BC46-45E6-80A6-208C5A1870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084CB548-6EDD-451D-86B2-60E12A8AF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5F8FFA1-05FF-4B87-8A08-8F93112C0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9DE83C18-5C9D-456C-BD2F-04E4DC7E8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3D9729A0-7431-42D6-B3C0-A50B1F37BD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5B283A52-6ECA-44BC-88FB-D25C3551D6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E8973538-4017-4AD4-9B9C-8299C4D413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1" name="Rectangle 21">
              <a:extLst>
                <a:ext uri="{FF2B5EF4-FFF2-40B4-BE49-F238E27FC236}">
                  <a16:creationId xmlns:a16="http://schemas.microsoft.com/office/drawing/2014/main" id="{ED45594E-FE63-4B02-8BFE-F27623E005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032C4DC5-4FC3-4CD6-A5F9-D68CB605F2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FA4D9B53-5E07-4261-9BCE-D261EA4D5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41D3032E-CDEE-4628-97B5-20B5ED1619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96C04E23-D084-4BA4-8698-55662D0C4A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6" name="Freeform 26">
              <a:extLst>
                <a:ext uri="{FF2B5EF4-FFF2-40B4-BE49-F238E27FC236}">
                  <a16:creationId xmlns:a16="http://schemas.microsoft.com/office/drawing/2014/main" id="{2E873FF8-C701-4848-BB75-53E79F3F26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7" name="Freeform 27">
              <a:extLst>
                <a:ext uri="{FF2B5EF4-FFF2-40B4-BE49-F238E27FC236}">
                  <a16:creationId xmlns:a16="http://schemas.microsoft.com/office/drawing/2014/main" id="{99D61FDE-A0E9-4023-A115-06F59761A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8" name="Freeform 28">
              <a:extLst>
                <a:ext uri="{FF2B5EF4-FFF2-40B4-BE49-F238E27FC236}">
                  <a16:creationId xmlns:a16="http://schemas.microsoft.com/office/drawing/2014/main" id="{264E625C-71BF-42C5-8F97-A4540F0AEC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9" name="Freeform 29">
              <a:extLst>
                <a:ext uri="{FF2B5EF4-FFF2-40B4-BE49-F238E27FC236}">
                  <a16:creationId xmlns:a16="http://schemas.microsoft.com/office/drawing/2014/main" id="{7032F3D2-21E2-47FC-8661-70B84BBBF7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0" name="Freeform 30">
              <a:extLst>
                <a:ext uri="{FF2B5EF4-FFF2-40B4-BE49-F238E27FC236}">
                  <a16:creationId xmlns:a16="http://schemas.microsoft.com/office/drawing/2014/main" id="{1329B72A-6B21-4D5F-849C-463F7424A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1" name="Freeform 31">
              <a:extLst>
                <a:ext uri="{FF2B5EF4-FFF2-40B4-BE49-F238E27FC236}">
                  <a16:creationId xmlns:a16="http://schemas.microsoft.com/office/drawing/2014/main" id="{0BC9B370-A036-4F47-80FB-6E5BAD85E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2" name="Freeform 32">
              <a:extLst>
                <a:ext uri="{FF2B5EF4-FFF2-40B4-BE49-F238E27FC236}">
                  <a16:creationId xmlns:a16="http://schemas.microsoft.com/office/drawing/2014/main" id="{C0A6B761-41BA-40A1-8CBC-713E93EC60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3" name="Freeform 34">
              <a:extLst>
                <a:ext uri="{FF2B5EF4-FFF2-40B4-BE49-F238E27FC236}">
                  <a16:creationId xmlns:a16="http://schemas.microsoft.com/office/drawing/2014/main" id="{B0EA4F54-49D3-4BD7-B0DF-92223FBC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4" name="Freeform 35">
              <a:extLst>
                <a:ext uri="{FF2B5EF4-FFF2-40B4-BE49-F238E27FC236}">
                  <a16:creationId xmlns:a16="http://schemas.microsoft.com/office/drawing/2014/main" id="{FA09D9E7-91C1-4546-AB1F-C5CC560A06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5" name="Freeform 36">
              <a:extLst>
                <a:ext uri="{FF2B5EF4-FFF2-40B4-BE49-F238E27FC236}">
                  <a16:creationId xmlns:a16="http://schemas.microsoft.com/office/drawing/2014/main" id="{3ED3064C-75FA-468D-8D31-882F4D58B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6" name="Freeform 37">
              <a:extLst>
                <a:ext uri="{FF2B5EF4-FFF2-40B4-BE49-F238E27FC236}">
                  <a16:creationId xmlns:a16="http://schemas.microsoft.com/office/drawing/2014/main" id="{68D220D6-C7AF-4B65-9BFC-883493F4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7" name="Freeform 38">
              <a:extLst>
                <a:ext uri="{FF2B5EF4-FFF2-40B4-BE49-F238E27FC236}">
                  <a16:creationId xmlns:a16="http://schemas.microsoft.com/office/drawing/2014/main" id="{E1290535-1314-49DF-9ABD-15513857C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8" name="Freeform 39">
              <a:extLst>
                <a:ext uri="{FF2B5EF4-FFF2-40B4-BE49-F238E27FC236}">
                  <a16:creationId xmlns:a16="http://schemas.microsoft.com/office/drawing/2014/main" id="{AADFF7CD-8DC0-442C-82DD-99F07411D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9" name="Freeform 40">
              <a:extLst>
                <a:ext uri="{FF2B5EF4-FFF2-40B4-BE49-F238E27FC236}">
                  <a16:creationId xmlns:a16="http://schemas.microsoft.com/office/drawing/2014/main" id="{C98D974F-651C-4B46-9D6B-C869F97AA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0" name="Freeform 41">
              <a:extLst>
                <a:ext uri="{FF2B5EF4-FFF2-40B4-BE49-F238E27FC236}">
                  <a16:creationId xmlns:a16="http://schemas.microsoft.com/office/drawing/2014/main" id="{F18AA89E-6D2F-49E9-AAB7-33D81C26A7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1" name="Freeform 42">
              <a:extLst>
                <a:ext uri="{FF2B5EF4-FFF2-40B4-BE49-F238E27FC236}">
                  <a16:creationId xmlns:a16="http://schemas.microsoft.com/office/drawing/2014/main" id="{643C4C7B-D3E8-400B-B938-BAC36EDF5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2" name="Freeform 43">
              <a:extLst>
                <a:ext uri="{FF2B5EF4-FFF2-40B4-BE49-F238E27FC236}">
                  <a16:creationId xmlns:a16="http://schemas.microsoft.com/office/drawing/2014/main" id="{39A39533-D4A2-4BBA-9B85-AABE37AF61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3" name="Freeform 44">
              <a:extLst>
                <a:ext uri="{FF2B5EF4-FFF2-40B4-BE49-F238E27FC236}">
                  <a16:creationId xmlns:a16="http://schemas.microsoft.com/office/drawing/2014/main" id="{336FF3A4-2A83-46B0-BAED-601F83C6A9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4" name="Freeform 45">
              <a:extLst>
                <a:ext uri="{FF2B5EF4-FFF2-40B4-BE49-F238E27FC236}">
                  <a16:creationId xmlns:a16="http://schemas.microsoft.com/office/drawing/2014/main" id="{5F03CB4B-F373-47A8-9A9D-149CBC4509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5" name="Freeform 46">
              <a:extLst>
                <a:ext uri="{FF2B5EF4-FFF2-40B4-BE49-F238E27FC236}">
                  <a16:creationId xmlns:a16="http://schemas.microsoft.com/office/drawing/2014/main" id="{9AF231D7-96BB-4A58-98A9-9C38F6EBCA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6" name="Freeform 47">
              <a:extLst>
                <a:ext uri="{FF2B5EF4-FFF2-40B4-BE49-F238E27FC236}">
                  <a16:creationId xmlns:a16="http://schemas.microsoft.com/office/drawing/2014/main" id="{9699CB94-9797-4630-B9B1-00E1053B7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7" name="Freeform 48">
              <a:extLst>
                <a:ext uri="{FF2B5EF4-FFF2-40B4-BE49-F238E27FC236}">
                  <a16:creationId xmlns:a16="http://schemas.microsoft.com/office/drawing/2014/main" id="{532904E0-BD95-47FE-8467-AFAEFC6AAB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8" name="Freeform 49">
              <a:extLst>
                <a:ext uri="{FF2B5EF4-FFF2-40B4-BE49-F238E27FC236}">
                  <a16:creationId xmlns:a16="http://schemas.microsoft.com/office/drawing/2014/main" id="{EE067328-8325-4EDC-9B0E-249D98AF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9" name="Freeform 50">
              <a:extLst>
                <a:ext uri="{FF2B5EF4-FFF2-40B4-BE49-F238E27FC236}">
                  <a16:creationId xmlns:a16="http://schemas.microsoft.com/office/drawing/2014/main" id="{FE6D58E0-3CBC-4EF2-8602-1F1443409E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0" name="Freeform 51">
              <a:extLst>
                <a:ext uri="{FF2B5EF4-FFF2-40B4-BE49-F238E27FC236}">
                  <a16:creationId xmlns:a16="http://schemas.microsoft.com/office/drawing/2014/main" id="{A540C51A-ADC8-4601-B5AA-A99D0DAC9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1" name="Freeform 52">
              <a:extLst>
                <a:ext uri="{FF2B5EF4-FFF2-40B4-BE49-F238E27FC236}">
                  <a16:creationId xmlns:a16="http://schemas.microsoft.com/office/drawing/2014/main" id="{D00811B7-7E43-45EA-8E0E-370C388D72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2" name="Freeform 53">
              <a:extLst>
                <a:ext uri="{FF2B5EF4-FFF2-40B4-BE49-F238E27FC236}">
                  <a16:creationId xmlns:a16="http://schemas.microsoft.com/office/drawing/2014/main" id="{1D818141-D0FA-4D72-B8AD-78E6BCBDF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3" name="Freeform 54">
              <a:extLst>
                <a:ext uri="{FF2B5EF4-FFF2-40B4-BE49-F238E27FC236}">
                  <a16:creationId xmlns:a16="http://schemas.microsoft.com/office/drawing/2014/main" id="{56C15302-16A9-421B-ABD2-0E2AE03A1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4" name="Freeform 55">
              <a:extLst>
                <a:ext uri="{FF2B5EF4-FFF2-40B4-BE49-F238E27FC236}">
                  <a16:creationId xmlns:a16="http://schemas.microsoft.com/office/drawing/2014/main" id="{3B36BC11-8A39-4060-89B3-3F68F20F5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5" name="Freeform 56">
              <a:extLst>
                <a:ext uri="{FF2B5EF4-FFF2-40B4-BE49-F238E27FC236}">
                  <a16:creationId xmlns:a16="http://schemas.microsoft.com/office/drawing/2014/main" id="{9A604842-442A-4AC7-8CF8-AF3B6C0A76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6" name="Freeform 57">
              <a:extLst>
                <a:ext uri="{FF2B5EF4-FFF2-40B4-BE49-F238E27FC236}">
                  <a16:creationId xmlns:a16="http://schemas.microsoft.com/office/drawing/2014/main" id="{8E5AF6BD-F9F0-4306-BE6A-01192D38ED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7" name="Freeform 58">
              <a:extLst>
                <a:ext uri="{FF2B5EF4-FFF2-40B4-BE49-F238E27FC236}">
                  <a16:creationId xmlns:a16="http://schemas.microsoft.com/office/drawing/2014/main" id="{AA64BF41-A39C-4080-9E34-4C723236C4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8" name="Freeform 59">
              <a:extLst>
                <a:ext uri="{FF2B5EF4-FFF2-40B4-BE49-F238E27FC236}">
                  <a16:creationId xmlns:a16="http://schemas.microsoft.com/office/drawing/2014/main" id="{B675F4D5-7A6D-4C8E-A9F0-360004B5E9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9" name="Freeform 60">
              <a:extLst>
                <a:ext uri="{FF2B5EF4-FFF2-40B4-BE49-F238E27FC236}">
                  <a16:creationId xmlns:a16="http://schemas.microsoft.com/office/drawing/2014/main" id="{85DEC662-1A2A-4AEA-8E4F-D3E1AD9E42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300" name="Freeform 61">
              <a:extLst>
                <a:ext uri="{FF2B5EF4-FFF2-40B4-BE49-F238E27FC236}">
                  <a16:creationId xmlns:a16="http://schemas.microsoft.com/office/drawing/2014/main" id="{0C30D195-16A6-4BE4-9295-10800D45B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301" name="Freeform 62">
              <a:extLst>
                <a:ext uri="{FF2B5EF4-FFF2-40B4-BE49-F238E27FC236}">
                  <a16:creationId xmlns:a16="http://schemas.microsoft.com/office/drawing/2014/main" id="{F58BE6EC-96DF-47C7-977F-435A400B2D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6" name="Text Box 23">
            <a:extLst>
              <a:ext uri="{FF2B5EF4-FFF2-40B4-BE49-F238E27FC236}">
                <a16:creationId xmlns:a16="http://schemas.microsoft.com/office/drawing/2014/main" id="{6A18DB8A-AA93-0C46-8B31-4744EFFA8A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62950" y="6521450"/>
            <a:ext cx="78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marL="342900" indent="-342900"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19079AF9-BEA8-2D4C-8FA9-3D71362B570E}" type="slidenum">
              <a:rPr lang="en-AU" altLang="x-none" sz="1600" smtClean="0"/>
              <a:pPr>
                <a:spcBef>
                  <a:spcPct val="50000"/>
                </a:spcBef>
                <a:defRPr/>
              </a:pPr>
              <a:t>‹#›</a:t>
            </a:fld>
            <a:endParaRPr lang="en-AU" altLang="x-none" sz="1600"/>
          </a:p>
        </p:txBody>
      </p:sp>
    </p:spTree>
    <p:extLst>
      <p:ext uri="{BB962C8B-B14F-4D97-AF65-F5344CB8AC3E}">
        <p14:creationId xmlns:p14="http://schemas.microsoft.com/office/powerpoint/2010/main" val="33150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9" indent="-215989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79" indent="-215989" algn="l" defTabSz="914354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54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561C-11B4-4CC4-B271-3E59C981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72" y="395066"/>
            <a:ext cx="7520001" cy="887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1F4D-4B89-424A-BC66-199E1E66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1" y="1532415"/>
            <a:ext cx="8467006" cy="437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E430-5DBA-4DE1-9C36-C5FAED4E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571" y="6172508"/>
            <a:ext cx="5935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956-3042-4F51-A765-52197DEBA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09737" y="6172508"/>
            <a:ext cx="186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C1EA3C-26E9-4B87-838B-C7B127160328}" type="datetime1">
              <a:rPr lang="en-AU" noProof="0" smtClean="0"/>
              <a:t>14/10/2024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F550-8FDF-4424-AA18-C4563333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0048" y="6172508"/>
            <a:ext cx="565261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grpSp>
        <p:nvGrpSpPr>
          <p:cNvPr id="243" name="Logo">
            <a:extLst>
              <a:ext uri="{FF2B5EF4-FFF2-40B4-BE49-F238E27FC236}">
                <a16:creationId xmlns:a16="http://schemas.microsoft.com/office/drawing/2014/main" id="{10B109AB-C874-4A80-A1E4-F3A3AC0E4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3071" y="432000"/>
            <a:ext cx="718160" cy="720000"/>
            <a:chOff x="2864" y="1181"/>
            <a:chExt cx="1952" cy="1957"/>
          </a:xfrm>
        </p:grpSpPr>
        <p:sp>
          <p:nvSpPr>
            <p:cNvPr id="244" name="AutoShape 3">
              <a:extLst>
                <a:ext uri="{FF2B5EF4-FFF2-40B4-BE49-F238E27FC236}">
                  <a16:creationId xmlns:a16="http://schemas.microsoft.com/office/drawing/2014/main" id="{7EB6AC4B-8B74-448B-AA29-8C83B2CD6BD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5" name="Rectangle 5">
              <a:extLst>
                <a:ext uri="{FF2B5EF4-FFF2-40B4-BE49-F238E27FC236}">
                  <a16:creationId xmlns:a16="http://schemas.microsoft.com/office/drawing/2014/main" id="{818B5319-6FEE-4850-89C9-467814391D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0AF01425-EE43-40DE-957E-6EC99E3880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AD36EF20-735B-4B32-97EA-92986DF06D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CE12F0BB-70E6-459F-A657-3727377649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4DEA87C4-A8B0-4BAB-B44D-7553C0C5E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3B2109E3-4D96-46F3-80CA-36C469DBA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9A65ABD4-2F80-48ED-9586-996B6D4B25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010AD24B-1B5A-4AE2-88DA-B6DA4AE7F6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C26A18C3-B362-4583-899A-39A3B1FF6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75A20202-BC46-45E6-80A6-208C5A1870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084CB548-6EDD-451D-86B2-60E12A8AF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5F8FFA1-05FF-4B87-8A08-8F93112C0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9DE83C18-5C9D-456C-BD2F-04E4DC7E8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3D9729A0-7431-42D6-B3C0-A50B1F37BD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5B283A52-6ECA-44BC-88FB-D25C3551D6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E8973538-4017-4AD4-9B9C-8299C4D413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1" name="Rectangle 21">
              <a:extLst>
                <a:ext uri="{FF2B5EF4-FFF2-40B4-BE49-F238E27FC236}">
                  <a16:creationId xmlns:a16="http://schemas.microsoft.com/office/drawing/2014/main" id="{ED45594E-FE63-4B02-8BFE-F27623E005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032C4DC5-4FC3-4CD6-A5F9-D68CB605F2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FA4D9B53-5E07-4261-9BCE-D261EA4D5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41D3032E-CDEE-4628-97B5-20B5ED1619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96C04E23-D084-4BA4-8698-55662D0C4A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6" name="Freeform 26">
              <a:extLst>
                <a:ext uri="{FF2B5EF4-FFF2-40B4-BE49-F238E27FC236}">
                  <a16:creationId xmlns:a16="http://schemas.microsoft.com/office/drawing/2014/main" id="{2E873FF8-C701-4848-BB75-53E79F3F26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7" name="Freeform 27">
              <a:extLst>
                <a:ext uri="{FF2B5EF4-FFF2-40B4-BE49-F238E27FC236}">
                  <a16:creationId xmlns:a16="http://schemas.microsoft.com/office/drawing/2014/main" id="{99D61FDE-A0E9-4023-A115-06F59761A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8" name="Freeform 28">
              <a:extLst>
                <a:ext uri="{FF2B5EF4-FFF2-40B4-BE49-F238E27FC236}">
                  <a16:creationId xmlns:a16="http://schemas.microsoft.com/office/drawing/2014/main" id="{264E625C-71BF-42C5-8F97-A4540F0AEC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69" name="Freeform 29">
              <a:extLst>
                <a:ext uri="{FF2B5EF4-FFF2-40B4-BE49-F238E27FC236}">
                  <a16:creationId xmlns:a16="http://schemas.microsoft.com/office/drawing/2014/main" id="{7032F3D2-21E2-47FC-8661-70B84BBBF7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0" name="Freeform 30">
              <a:extLst>
                <a:ext uri="{FF2B5EF4-FFF2-40B4-BE49-F238E27FC236}">
                  <a16:creationId xmlns:a16="http://schemas.microsoft.com/office/drawing/2014/main" id="{1329B72A-6B21-4D5F-849C-463F7424A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1" name="Freeform 31">
              <a:extLst>
                <a:ext uri="{FF2B5EF4-FFF2-40B4-BE49-F238E27FC236}">
                  <a16:creationId xmlns:a16="http://schemas.microsoft.com/office/drawing/2014/main" id="{0BC9B370-A036-4F47-80FB-6E5BAD85E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2" name="Freeform 32">
              <a:extLst>
                <a:ext uri="{FF2B5EF4-FFF2-40B4-BE49-F238E27FC236}">
                  <a16:creationId xmlns:a16="http://schemas.microsoft.com/office/drawing/2014/main" id="{C0A6B761-41BA-40A1-8CBC-713E93EC60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3" name="Freeform 34">
              <a:extLst>
                <a:ext uri="{FF2B5EF4-FFF2-40B4-BE49-F238E27FC236}">
                  <a16:creationId xmlns:a16="http://schemas.microsoft.com/office/drawing/2014/main" id="{B0EA4F54-49D3-4BD7-B0DF-92223FBC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4" name="Freeform 35">
              <a:extLst>
                <a:ext uri="{FF2B5EF4-FFF2-40B4-BE49-F238E27FC236}">
                  <a16:creationId xmlns:a16="http://schemas.microsoft.com/office/drawing/2014/main" id="{FA09D9E7-91C1-4546-AB1F-C5CC560A06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5" name="Freeform 36">
              <a:extLst>
                <a:ext uri="{FF2B5EF4-FFF2-40B4-BE49-F238E27FC236}">
                  <a16:creationId xmlns:a16="http://schemas.microsoft.com/office/drawing/2014/main" id="{3ED3064C-75FA-468D-8D31-882F4D58B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6" name="Freeform 37">
              <a:extLst>
                <a:ext uri="{FF2B5EF4-FFF2-40B4-BE49-F238E27FC236}">
                  <a16:creationId xmlns:a16="http://schemas.microsoft.com/office/drawing/2014/main" id="{68D220D6-C7AF-4B65-9BFC-883493F4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7" name="Freeform 38">
              <a:extLst>
                <a:ext uri="{FF2B5EF4-FFF2-40B4-BE49-F238E27FC236}">
                  <a16:creationId xmlns:a16="http://schemas.microsoft.com/office/drawing/2014/main" id="{E1290535-1314-49DF-9ABD-15513857C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8" name="Freeform 39">
              <a:extLst>
                <a:ext uri="{FF2B5EF4-FFF2-40B4-BE49-F238E27FC236}">
                  <a16:creationId xmlns:a16="http://schemas.microsoft.com/office/drawing/2014/main" id="{AADFF7CD-8DC0-442C-82DD-99F07411D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79" name="Freeform 40">
              <a:extLst>
                <a:ext uri="{FF2B5EF4-FFF2-40B4-BE49-F238E27FC236}">
                  <a16:creationId xmlns:a16="http://schemas.microsoft.com/office/drawing/2014/main" id="{C98D974F-651C-4B46-9D6B-C869F97AA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0" name="Freeform 41">
              <a:extLst>
                <a:ext uri="{FF2B5EF4-FFF2-40B4-BE49-F238E27FC236}">
                  <a16:creationId xmlns:a16="http://schemas.microsoft.com/office/drawing/2014/main" id="{F18AA89E-6D2F-49E9-AAB7-33D81C26A7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1" name="Freeform 42">
              <a:extLst>
                <a:ext uri="{FF2B5EF4-FFF2-40B4-BE49-F238E27FC236}">
                  <a16:creationId xmlns:a16="http://schemas.microsoft.com/office/drawing/2014/main" id="{643C4C7B-D3E8-400B-B938-BAC36EDF5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2" name="Freeform 43">
              <a:extLst>
                <a:ext uri="{FF2B5EF4-FFF2-40B4-BE49-F238E27FC236}">
                  <a16:creationId xmlns:a16="http://schemas.microsoft.com/office/drawing/2014/main" id="{39A39533-D4A2-4BBA-9B85-AABE37AF61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3" name="Freeform 44">
              <a:extLst>
                <a:ext uri="{FF2B5EF4-FFF2-40B4-BE49-F238E27FC236}">
                  <a16:creationId xmlns:a16="http://schemas.microsoft.com/office/drawing/2014/main" id="{336FF3A4-2A83-46B0-BAED-601F83C6A9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4" name="Freeform 45">
              <a:extLst>
                <a:ext uri="{FF2B5EF4-FFF2-40B4-BE49-F238E27FC236}">
                  <a16:creationId xmlns:a16="http://schemas.microsoft.com/office/drawing/2014/main" id="{5F03CB4B-F373-47A8-9A9D-149CBC4509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5" name="Freeform 46">
              <a:extLst>
                <a:ext uri="{FF2B5EF4-FFF2-40B4-BE49-F238E27FC236}">
                  <a16:creationId xmlns:a16="http://schemas.microsoft.com/office/drawing/2014/main" id="{9AF231D7-96BB-4A58-98A9-9C38F6EBCA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6" name="Freeform 47">
              <a:extLst>
                <a:ext uri="{FF2B5EF4-FFF2-40B4-BE49-F238E27FC236}">
                  <a16:creationId xmlns:a16="http://schemas.microsoft.com/office/drawing/2014/main" id="{9699CB94-9797-4630-B9B1-00E1053B7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7" name="Freeform 48">
              <a:extLst>
                <a:ext uri="{FF2B5EF4-FFF2-40B4-BE49-F238E27FC236}">
                  <a16:creationId xmlns:a16="http://schemas.microsoft.com/office/drawing/2014/main" id="{532904E0-BD95-47FE-8467-AFAEFC6AAB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8" name="Freeform 49">
              <a:extLst>
                <a:ext uri="{FF2B5EF4-FFF2-40B4-BE49-F238E27FC236}">
                  <a16:creationId xmlns:a16="http://schemas.microsoft.com/office/drawing/2014/main" id="{EE067328-8325-4EDC-9B0E-249D98AF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89" name="Freeform 50">
              <a:extLst>
                <a:ext uri="{FF2B5EF4-FFF2-40B4-BE49-F238E27FC236}">
                  <a16:creationId xmlns:a16="http://schemas.microsoft.com/office/drawing/2014/main" id="{FE6D58E0-3CBC-4EF2-8602-1F1443409E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0" name="Freeform 51">
              <a:extLst>
                <a:ext uri="{FF2B5EF4-FFF2-40B4-BE49-F238E27FC236}">
                  <a16:creationId xmlns:a16="http://schemas.microsoft.com/office/drawing/2014/main" id="{A540C51A-ADC8-4601-B5AA-A99D0DAC9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1" name="Freeform 52">
              <a:extLst>
                <a:ext uri="{FF2B5EF4-FFF2-40B4-BE49-F238E27FC236}">
                  <a16:creationId xmlns:a16="http://schemas.microsoft.com/office/drawing/2014/main" id="{D00811B7-7E43-45EA-8E0E-370C388D72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2" name="Freeform 53">
              <a:extLst>
                <a:ext uri="{FF2B5EF4-FFF2-40B4-BE49-F238E27FC236}">
                  <a16:creationId xmlns:a16="http://schemas.microsoft.com/office/drawing/2014/main" id="{1D818141-D0FA-4D72-B8AD-78E6BCBDF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3" name="Freeform 54">
              <a:extLst>
                <a:ext uri="{FF2B5EF4-FFF2-40B4-BE49-F238E27FC236}">
                  <a16:creationId xmlns:a16="http://schemas.microsoft.com/office/drawing/2014/main" id="{56C15302-16A9-421B-ABD2-0E2AE03A1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4" name="Freeform 55">
              <a:extLst>
                <a:ext uri="{FF2B5EF4-FFF2-40B4-BE49-F238E27FC236}">
                  <a16:creationId xmlns:a16="http://schemas.microsoft.com/office/drawing/2014/main" id="{3B36BC11-8A39-4060-89B3-3F68F20F5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5" name="Freeform 56">
              <a:extLst>
                <a:ext uri="{FF2B5EF4-FFF2-40B4-BE49-F238E27FC236}">
                  <a16:creationId xmlns:a16="http://schemas.microsoft.com/office/drawing/2014/main" id="{9A604842-442A-4AC7-8CF8-AF3B6C0A76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6" name="Freeform 57">
              <a:extLst>
                <a:ext uri="{FF2B5EF4-FFF2-40B4-BE49-F238E27FC236}">
                  <a16:creationId xmlns:a16="http://schemas.microsoft.com/office/drawing/2014/main" id="{8E5AF6BD-F9F0-4306-BE6A-01192D38ED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7" name="Freeform 58">
              <a:extLst>
                <a:ext uri="{FF2B5EF4-FFF2-40B4-BE49-F238E27FC236}">
                  <a16:creationId xmlns:a16="http://schemas.microsoft.com/office/drawing/2014/main" id="{AA64BF41-A39C-4080-9E34-4C723236C4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8" name="Freeform 59">
              <a:extLst>
                <a:ext uri="{FF2B5EF4-FFF2-40B4-BE49-F238E27FC236}">
                  <a16:creationId xmlns:a16="http://schemas.microsoft.com/office/drawing/2014/main" id="{B675F4D5-7A6D-4C8E-A9F0-360004B5E9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99" name="Freeform 60">
              <a:extLst>
                <a:ext uri="{FF2B5EF4-FFF2-40B4-BE49-F238E27FC236}">
                  <a16:creationId xmlns:a16="http://schemas.microsoft.com/office/drawing/2014/main" id="{85DEC662-1A2A-4AEA-8E4F-D3E1AD9E42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300" name="Freeform 61">
              <a:extLst>
                <a:ext uri="{FF2B5EF4-FFF2-40B4-BE49-F238E27FC236}">
                  <a16:creationId xmlns:a16="http://schemas.microsoft.com/office/drawing/2014/main" id="{0C30D195-16A6-4BE4-9295-10800D45B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301" name="Freeform 62">
              <a:extLst>
                <a:ext uri="{FF2B5EF4-FFF2-40B4-BE49-F238E27FC236}">
                  <a16:creationId xmlns:a16="http://schemas.microsoft.com/office/drawing/2014/main" id="{F58BE6EC-96DF-47C7-977F-435A400B2D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101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9" indent="-215989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79" indent="-215989" algn="l" defTabSz="914354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54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5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backup-restore" TargetMode="Externa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631B-23A6-364E-A2F4-435577686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589" y="197097"/>
            <a:ext cx="5744994" cy="227293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COMP90050: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Advanced Database Systems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52CF1-41DC-B946-BC99-68C5CC88C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4835892"/>
            <a:ext cx="6471466" cy="19790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Lecturer: Farhana Choudhury (PhD)</a:t>
            </a:r>
          </a:p>
          <a:p>
            <a:r>
              <a:rPr lang="en-US" sz="2000" dirty="0"/>
              <a:t>Backups</a:t>
            </a:r>
          </a:p>
          <a:p>
            <a:r>
              <a:rPr lang="en-US" sz="2000" dirty="0"/>
              <a:t>Week 12 part 1</a:t>
            </a:r>
          </a:p>
          <a:p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223C83E-E304-724A-BF89-30C9F3A24F5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2" r="25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7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6C05FF01-0D3D-4236-936F-280D98C1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9496" y="168275"/>
            <a:ext cx="7520001" cy="88736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 of Shadow Paging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F50517CB-7F27-4084-9FEA-613D3DDEF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6352446"/>
            <a:ext cx="561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Shadow and current page tables after write to page 4 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EEF315C9-177C-4807-A1C6-4613933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t="1543" r="9723" b="618"/>
          <a:stretch>
            <a:fillRect/>
          </a:stretch>
        </p:blipFill>
        <p:spPr bwMode="auto">
          <a:xfrm>
            <a:off x="1617663" y="1231900"/>
            <a:ext cx="5638800" cy="50911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EADC49-FAB2-9272-3777-7181E6C5D769}"/>
                  </a:ext>
                </a:extLst>
              </p14:cNvPr>
              <p14:cNvContentPartPr/>
              <p14:nvPr/>
            </p14:nvContentPartPr>
            <p14:xfrm>
              <a:off x="3623400" y="2574720"/>
              <a:ext cx="3565800" cy="409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EADC49-FAB2-9272-3777-7181E6C5D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040" y="2565360"/>
                <a:ext cx="3584520" cy="411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09A9C4AA-01FF-4760-ACD3-6F54364E7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0642" y="0"/>
            <a:ext cx="7520001" cy="88736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Shadow Paging Contd.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CA7DE85-C676-400E-81C4-F535338444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260186"/>
            <a:ext cx="7848600" cy="4876800"/>
          </a:xfrm>
        </p:spPr>
        <p:txBody>
          <a:bodyPr/>
          <a:lstStyle/>
          <a:p>
            <a:r>
              <a:rPr lang="en-US" altLang="en-US" b="1" dirty="0"/>
              <a:t>To commit a transaction</a:t>
            </a:r>
            <a:r>
              <a:rPr lang="en-US" altLang="en-US" dirty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1</a:t>
            </a:r>
            <a:r>
              <a:rPr lang="en-US" altLang="en-US" b="1" dirty="0"/>
              <a:t>.  Flush all modified pages in main memory to disk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2.  </a:t>
            </a:r>
            <a:r>
              <a:rPr lang="en-US" altLang="en-US" b="1" dirty="0"/>
              <a:t>Output current page table to disk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3.  </a:t>
            </a:r>
            <a:r>
              <a:rPr lang="en-US" altLang="en-US" b="1" dirty="0"/>
              <a:t>Make the current page table the new shadow page table</a:t>
            </a:r>
            <a:r>
              <a:rPr lang="en-US" altLang="en-US" dirty="0"/>
              <a:t>, as follows:</a:t>
            </a:r>
          </a:p>
          <a:p>
            <a:pPr lvl="2"/>
            <a:r>
              <a:rPr lang="en-US" altLang="en-US" dirty="0"/>
              <a:t>keep a pointer to the shadow page table at a fixed (known) location on disk.</a:t>
            </a:r>
          </a:p>
          <a:p>
            <a:pPr lvl="2"/>
            <a:r>
              <a:rPr lang="en-US" altLang="en-US" dirty="0"/>
              <a:t>to make the current page table the new shadow page table, simply update the pointer to point to current page table on disk.</a:t>
            </a:r>
          </a:p>
          <a:p>
            <a:pPr lvl="2"/>
            <a:endParaRPr lang="en-US" altLang="en-US" dirty="0"/>
          </a:p>
          <a:p>
            <a:r>
              <a:rPr lang="en-US" altLang="en-US" b="1" dirty="0"/>
              <a:t>Once pointer to shadow page table has been written, transaction is committed.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09A9C4AA-01FF-4760-ACD3-6F54364E7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0642" y="0"/>
            <a:ext cx="7520001" cy="88736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Shadow Paging Contd.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CA7DE85-C676-400E-81C4-F535338444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699" y="1260186"/>
            <a:ext cx="8295885" cy="4876800"/>
          </a:xfrm>
        </p:spPr>
        <p:txBody>
          <a:bodyPr/>
          <a:lstStyle/>
          <a:p>
            <a:r>
              <a:rPr lang="en-US" altLang="en-US" b="1" dirty="0"/>
              <a:t>No recovery is needed after a crash </a:t>
            </a:r>
            <a:r>
              <a:rPr lang="en-US" altLang="en-US" dirty="0"/>
              <a:t>— new transactions can start right away, using the shadow page table.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0432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432FF"/>
                </a:solidFill>
              </a:rPr>
              <a:t>Advantages</a:t>
            </a:r>
            <a:r>
              <a:rPr lang="en-US" altLang="en-US" dirty="0"/>
              <a:t> of shadow-paging over log-based schemes: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overhead of writing log records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Recovery is trivial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0432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432FF"/>
                </a:solidFill>
              </a:rPr>
              <a:t>Disadvantages: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Copying the entire page table is very expensive when the page table is large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Pages not pointed to from current/shadow page table should be freed (garbage collected)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Commit overhead is high - flush every updated page, and page table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gets fragmented</a:t>
            </a:r>
            <a:r>
              <a:rPr lang="en-US" altLang="en-US" b="1" dirty="0">
                <a:solidFill>
                  <a:srgbClr val="0432FF"/>
                </a:solidFill>
              </a:rPr>
              <a:t> </a:t>
            </a:r>
            <a:r>
              <a:rPr lang="en-US" altLang="en-US" dirty="0"/>
              <a:t>(related pages get separated on disk)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extend algorithm to allow transactions to run concurrently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95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8D86-3181-9A0A-289A-E6AFDE3A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and crash recovery in practice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4104CE0-7FDE-A45F-E0A9-A5950F579062}"/>
              </a:ext>
            </a:extLst>
          </p:cNvPr>
          <p:cNvSpPr txBox="1">
            <a:spLocks noChangeArrowheads="1"/>
          </p:cNvSpPr>
          <p:nvPr/>
        </p:nvSpPr>
        <p:spPr>
          <a:xfrm>
            <a:off x="509912" y="1287197"/>
            <a:ext cx="8496301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89" indent="-215989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979" indent="-215989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54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54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b="1" dirty="0"/>
              <a:t>Strategy plan based on: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Goals and requirement of your organization/task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nature of your data and usage pattern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Constraint on resources</a:t>
            </a:r>
          </a:p>
          <a:p>
            <a:pPr fontAlgn="auto">
              <a:spcAft>
                <a:spcPts val="0"/>
              </a:spcAft>
            </a:pPr>
            <a:endParaRPr lang="en-US" altLang="en-US" b="1" dirty="0"/>
          </a:p>
          <a:p>
            <a:pPr fontAlgn="auto">
              <a:spcAft>
                <a:spcPts val="0"/>
              </a:spcAft>
            </a:pPr>
            <a:r>
              <a:rPr lang="en-US" altLang="en-US" b="1" dirty="0"/>
              <a:t>Design backup strategy: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Full disk backup vs partial - Are changes likely to occur in only a small part of the database or in a large part of the database?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How frequently data changes</a:t>
            </a:r>
          </a:p>
          <a:p>
            <a:pPr lvl="2" fontAlgn="auto">
              <a:spcAft>
                <a:spcPts val="0"/>
              </a:spcAft>
            </a:pPr>
            <a:r>
              <a:rPr lang="en-US" altLang="en-US" dirty="0"/>
              <a:t>If frequent: use differential backup that captures only the changes since the last full database backup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Space requirement of the backups – depends on the resource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Multiple past instances of backup – useful if point-in-time recovery is needed  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32496-84B5-DD14-BAF7-90D1F18F42B6}"/>
              </a:ext>
            </a:extLst>
          </p:cNvPr>
          <p:cNvSpPr txBox="1"/>
          <p:nvPr/>
        </p:nvSpPr>
        <p:spPr>
          <a:xfrm>
            <a:off x="507426" y="6249364"/>
            <a:ext cx="81291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Resource: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https://learn.microsoft.com/en-us/sql/relational-databases/backup-restore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back-up-and-restore-of-sql-server-databases?view</a:t>
            </a:r>
            <a:r>
              <a:rPr lang="en-US" sz="1600" dirty="0">
                <a:solidFill>
                  <a:schemeClr val="tx1"/>
                </a:solidFill>
              </a:rPr>
              <a:t>=sql-server-ver16 </a:t>
            </a:r>
          </a:p>
        </p:txBody>
      </p:sp>
    </p:spTree>
    <p:extLst>
      <p:ext uri="{BB962C8B-B14F-4D97-AF65-F5344CB8AC3E}">
        <p14:creationId xmlns:p14="http://schemas.microsoft.com/office/powerpoint/2010/main" val="6067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135">
            <a:extLst>
              <a:ext uri="{FF2B5EF4-FFF2-40B4-BE49-F238E27FC236}">
                <a16:creationId xmlns:a16="http://schemas.microsoft.com/office/drawing/2014/main" id="{B11F4EEF-008B-9858-5C6E-E3ACDC4624DF}"/>
              </a:ext>
            </a:extLst>
          </p:cNvPr>
          <p:cNvSpPr/>
          <p:nvPr/>
        </p:nvSpPr>
        <p:spPr>
          <a:xfrm>
            <a:off x="3144405" y="1470716"/>
            <a:ext cx="1841740" cy="1321996"/>
          </a:xfrm>
          <a:prstGeom prst="rect">
            <a:avLst/>
          </a:prstGeom>
          <a:gradFill>
            <a:gsLst>
              <a:gs pos="0">
                <a:srgbClr val="FFEFD1"/>
              </a:gs>
              <a:gs pos="65000">
                <a:srgbClr val="F0EBD5"/>
              </a:gs>
              <a:gs pos="100000">
                <a:srgbClr val="D1C39F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Efficiency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897A86-F504-2F48-C80A-D68ABF39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Database management system </a:t>
            </a:r>
          </a:p>
        </p:txBody>
      </p:sp>
      <p:sp>
        <p:nvSpPr>
          <p:cNvPr id="13" name="Shape 127">
            <a:extLst>
              <a:ext uri="{FF2B5EF4-FFF2-40B4-BE49-F238E27FC236}">
                <a16:creationId xmlns:a16="http://schemas.microsoft.com/office/drawing/2014/main" id="{FA6E46A1-A9CB-C038-B7DB-D1BB015B5FE7}"/>
              </a:ext>
            </a:extLst>
          </p:cNvPr>
          <p:cNvSpPr/>
          <p:nvPr/>
        </p:nvSpPr>
        <p:spPr>
          <a:xfrm>
            <a:off x="5433813" y="1414626"/>
            <a:ext cx="2615877" cy="790714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Disks and I/O 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Main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Type of architecture</a:t>
            </a: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EEB9042E-C798-28C6-D9F1-DA53CE8CEEBC}"/>
              </a:ext>
            </a:extLst>
          </p:cNvPr>
          <p:cNvSpPr/>
          <p:nvPr/>
        </p:nvSpPr>
        <p:spPr>
          <a:xfrm>
            <a:off x="3185757" y="1812098"/>
            <a:ext cx="1684642" cy="335972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sp>
        <p:nvSpPr>
          <p:cNvPr id="21" name="Shape 135">
            <a:extLst>
              <a:ext uri="{FF2B5EF4-FFF2-40B4-BE49-F238E27FC236}">
                <a16:creationId xmlns:a16="http://schemas.microsoft.com/office/drawing/2014/main" id="{814347BC-3A38-634E-89A2-CEC3250A01CB}"/>
              </a:ext>
            </a:extLst>
          </p:cNvPr>
          <p:cNvSpPr/>
          <p:nvPr/>
        </p:nvSpPr>
        <p:spPr>
          <a:xfrm>
            <a:off x="260008" y="1893121"/>
            <a:ext cx="2520299" cy="2636567"/>
          </a:xfrm>
          <a:prstGeom prst="rect">
            <a:avLst/>
          </a:prstGeom>
          <a:gradFill>
            <a:gsLst>
              <a:gs pos="0">
                <a:srgbClr val="FFEFD1"/>
              </a:gs>
              <a:gs pos="65000">
                <a:srgbClr val="F0EBD5"/>
              </a:gs>
              <a:gs pos="100000">
                <a:srgbClr val="D1C39F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 performance metrics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36">
            <a:extLst>
              <a:ext uri="{FF2B5EF4-FFF2-40B4-BE49-F238E27FC236}">
                <a16:creationId xmlns:a16="http://schemas.microsoft.com/office/drawing/2014/main" id="{9F0E3167-867D-7ADF-FBAC-F52FFE0BA4C0}"/>
              </a:ext>
            </a:extLst>
          </p:cNvPr>
          <p:cNvSpPr/>
          <p:nvPr/>
        </p:nvSpPr>
        <p:spPr>
          <a:xfrm>
            <a:off x="332016" y="3971117"/>
            <a:ext cx="2376300" cy="503999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Security &amp; </a:t>
            </a:r>
            <a:r>
              <a:rPr kumimoji="0" lang="en-AU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Reliability</a:t>
            </a:r>
          </a:p>
        </p:txBody>
      </p:sp>
      <p:sp>
        <p:nvSpPr>
          <p:cNvPr id="23" name="Shape 137">
            <a:extLst>
              <a:ext uri="{FF2B5EF4-FFF2-40B4-BE49-F238E27FC236}">
                <a16:creationId xmlns:a16="http://schemas.microsoft.com/office/drawing/2014/main" id="{85BD1A78-55F1-CE86-3DDA-48EEDFF7974F}"/>
              </a:ext>
            </a:extLst>
          </p:cNvPr>
          <p:cNvSpPr/>
          <p:nvPr/>
        </p:nvSpPr>
        <p:spPr>
          <a:xfrm>
            <a:off x="332016" y="3251038"/>
            <a:ext cx="2376300" cy="503999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Effectiveness</a:t>
            </a:r>
          </a:p>
        </p:txBody>
      </p:sp>
      <p:sp>
        <p:nvSpPr>
          <p:cNvPr id="24" name="Shape 138">
            <a:extLst>
              <a:ext uri="{FF2B5EF4-FFF2-40B4-BE49-F238E27FC236}">
                <a16:creationId xmlns:a16="http://schemas.microsoft.com/office/drawing/2014/main" id="{65BC1796-8623-F8F1-37D3-CCD4FCF6C1A5}"/>
              </a:ext>
            </a:extLst>
          </p:cNvPr>
          <p:cNvSpPr/>
          <p:nvPr/>
        </p:nvSpPr>
        <p:spPr>
          <a:xfrm>
            <a:off x="332016" y="2530957"/>
            <a:ext cx="2376300" cy="503999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Efficiency/speed</a:t>
            </a:r>
          </a:p>
        </p:txBody>
      </p:sp>
      <p:sp>
        <p:nvSpPr>
          <p:cNvPr id="43" name="Shape 129">
            <a:extLst>
              <a:ext uri="{FF2B5EF4-FFF2-40B4-BE49-F238E27FC236}">
                <a16:creationId xmlns:a16="http://schemas.microsoft.com/office/drawing/2014/main" id="{10E4AD70-ED0F-53F8-3F74-71999AC11B42}"/>
              </a:ext>
            </a:extLst>
          </p:cNvPr>
          <p:cNvSpPr/>
          <p:nvPr/>
        </p:nvSpPr>
        <p:spPr>
          <a:xfrm>
            <a:off x="3185756" y="2227960"/>
            <a:ext cx="1684642" cy="490596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Software/ DB tuning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5670E6-CAE9-979D-A31F-C5E4E57CD9CE}"/>
              </a:ext>
            </a:extLst>
          </p:cNvPr>
          <p:cNvCxnSpPr>
            <a:stCxn id="24" idx="3"/>
          </p:cNvCxnSpPr>
          <p:nvPr/>
        </p:nvCxnSpPr>
        <p:spPr>
          <a:xfrm flipV="1">
            <a:off x="2708316" y="2199190"/>
            <a:ext cx="436089" cy="5837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127">
            <a:extLst>
              <a:ext uri="{FF2B5EF4-FFF2-40B4-BE49-F238E27FC236}">
                <a16:creationId xmlns:a16="http://schemas.microsoft.com/office/drawing/2014/main" id="{5D711325-E59B-4538-2CFF-E09E4CF4AE2F}"/>
              </a:ext>
            </a:extLst>
          </p:cNvPr>
          <p:cNvSpPr/>
          <p:nvPr/>
        </p:nvSpPr>
        <p:spPr>
          <a:xfrm>
            <a:off x="5433813" y="2379117"/>
            <a:ext cx="2615877" cy="790714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Types of 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Indexing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Query optimisation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87E3B4-7C97-6470-50FF-3A40521ED70E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4870399" y="1809983"/>
            <a:ext cx="563414" cy="17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F8AA2D-483A-CA4B-4D5E-AE3FD1EA8317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4870398" y="2473258"/>
            <a:ext cx="563415" cy="3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135">
            <a:extLst>
              <a:ext uri="{FF2B5EF4-FFF2-40B4-BE49-F238E27FC236}">
                <a16:creationId xmlns:a16="http://schemas.microsoft.com/office/drawing/2014/main" id="{B153083E-9767-DE9F-D9CB-981BE3E68224}"/>
              </a:ext>
            </a:extLst>
          </p:cNvPr>
          <p:cNvSpPr/>
          <p:nvPr/>
        </p:nvSpPr>
        <p:spPr>
          <a:xfrm>
            <a:off x="3113764" y="3116679"/>
            <a:ext cx="1872381" cy="1321996"/>
          </a:xfrm>
          <a:prstGeom prst="rect">
            <a:avLst/>
          </a:prstGeom>
          <a:gradFill>
            <a:gsLst>
              <a:gs pos="0">
                <a:srgbClr val="FFEFD1"/>
              </a:gs>
              <a:gs pos="65000">
                <a:srgbClr val="F0EBD5"/>
              </a:gs>
              <a:gs pos="100000">
                <a:srgbClr val="D1C39F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Effectiveness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129">
            <a:extLst>
              <a:ext uri="{FF2B5EF4-FFF2-40B4-BE49-F238E27FC236}">
                <a16:creationId xmlns:a16="http://schemas.microsoft.com/office/drawing/2014/main" id="{9768DC3F-92AC-38A6-F90D-FDB2EAA79DE0}"/>
              </a:ext>
            </a:extLst>
          </p:cNvPr>
          <p:cNvSpPr/>
          <p:nvPr/>
        </p:nvSpPr>
        <p:spPr>
          <a:xfrm>
            <a:off x="3201687" y="3504313"/>
            <a:ext cx="1668712" cy="503999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Concurrent users</a:t>
            </a:r>
          </a:p>
        </p:txBody>
      </p:sp>
      <p:sp>
        <p:nvSpPr>
          <p:cNvPr id="60" name="Shape 129">
            <a:extLst>
              <a:ext uri="{FF2B5EF4-FFF2-40B4-BE49-F238E27FC236}">
                <a16:creationId xmlns:a16="http://schemas.microsoft.com/office/drawing/2014/main" id="{063918BC-8BF4-E4FE-6580-698382034F9C}"/>
              </a:ext>
            </a:extLst>
          </p:cNvPr>
          <p:cNvSpPr/>
          <p:nvPr/>
        </p:nvSpPr>
        <p:spPr>
          <a:xfrm>
            <a:off x="3215598" y="4063347"/>
            <a:ext cx="1668712" cy="332600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Transactions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A557F6-1664-D6B4-D3AE-36EFFB795A84}"/>
              </a:ext>
            </a:extLst>
          </p:cNvPr>
          <p:cNvCxnSpPr>
            <a:cxnSpLocks/>
            <a:stCxn id="23" idx="3"/>
            <a:endCxn id="58" idx="1"/>
          </p:cNvCxnSpPr>
          <p:nvPr/>
        </p:nvCxnSpPr>
        <p:spPr>
          <a:xfrm>
            <a:off x="2708316" y="3503038"/>
            <a:ext cx="405448" cy="2746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F0D5FC43-D56F-F790-1052-820332928C05}"/>
              </a:ext>
            </a:extLst>
          </p:cNvPr>
          <p:cNvSpPr/>
          <p:nvPr/>
        </p:nvSpPr>
        <p:spPr>
          <a:xfrm>
            <a:off x="5463584" y="3375988"/>
            <a:ext cx="2586106" cy="569407"/>
          </a:xfrm>
          <a:prstGeom prst="wedgeRectCallout">
            <a:avLst>
              <a:gd name="adj1" fmla="val -80503"/>
              <a:gd name="adj2" fmla="val 2571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 reading and writing over the same data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14D89C92-5B4A-7D1D-7205-CA9DB103BFC1}"/>
              </a:ext>
            </a:extLst>
          </p:cNvPr>
          <p:cNvSpPr/>
          <p:nvPr/>
        </p:nvSpPr>
        <p:spPr>
          <a:xfrm>
            <a:off x="5463584" y="4115152"/>
            <a:ext cx="2586106" cy="569407"/>
          </a:xfrm>
          <a:prstGeom prst="wedgeRectCallout">
            <a:avLst>
              <a:gd name="adj1" fmla="val -80503"/>
              <a:gd name="adj2" fmla="val -1377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Required tasks are all done together</a:t>
            </a:r>
          </a:p>
        </p:txBody>
      </p:sp>
      <p:sp>
        <p:nvSpPr>
          <p:cNvPr id="7" name="Shape 135">
            <a:extLst>
              <a:ext uri="{FF2B5EF4-FFF2-40B4-BE49-F238E27FC236}">
                <a16:creationId xmlns:a16="http://schemas.microsoft.com/office/drawing/2014/main" id="{301CA926-F096-C11A-BD5F-68B0236F824A}"/>
              </a:ext>
            </a:extLst>
          </p:cNvPr>
          <p:cNvSpPr/>
          <p:nvPr/>
        </p:nvSpPr>
        <p:spPr>
          <a:xfrm>
            <a:off x="3113764" y="4594672"/>
            <a:ext cx="1872381" cy="1577836"/>
          </a:xfrm>
          <a:prstGeom prst="rect">
            <a:avLst/>
          </a:prstGeom>
          <a:gradFill>
            <a:gsLst>
              <a:gs pos="0">
                <a:srgbClr val="FFEFD1"/>
              </a:gs>
              <a:gs pos="65000">
                <a:srgbClr val="F0EBD5"/>
              </a:gs>
              <a:gs pos="100000">
                <a:srgbClr val="D1C39F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Reliability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D21000CE-616B-90EE-9F17-FB8A88196127}"/>
              </a:ext>
            </a:extLst>
          </p:cNvPr>
          <p:cNvSpPr/>
          <p:nvPr/>
        </p:nvSpPr>
        <p:spPr>
          <a:xfrm>
            <a:off x="3180464" y="4941510"/>
            <a:ext cx="1668712" cy="341360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Crash recovery</a:t>
            </a: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3DCA5D58-238C-EB57-EAE7-8D0C973B7B68}"/>
              </a:ext>
            </a:extLst>
          </p:cNvPr>
          <p:cNvSpPr/>
          <p:nvPr/>
        </p:nvSpPr>
        <p:spPr>
          <a:xfrm>
            <a:off x="3193964" y="5348555"/>
            <a:ext cx="1668712" cy="341360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Fault tolerance</a:t>
            </a:r>
          </a:p>
        </p:txBody>
      </p:sp>
      <p:sp>
        <p:nvSpPr>
          <p:cNvPr id="10" name="Shape 129">
            <a:extLst>
              <a:ext uri="{FF2B5EF4-FFF2-40B4-BE49-F238E27FC236}">
                <a16:creationId xmlns:a16="http://schemas.microsoft.com/office/drawing/2014/main" id="{1E25E392-3B7E-8140-E9EF-6E2F3D863BC3}"/>
              </a:ext>
            </a:extLst>
          </p:cNvPr>
          <p:cNvSpPr/>
          <p:nvPr/>
        </p:nvSpPr>
        <p:spPr>
          <a:xfrm>
            <a:off x="3219043" y="5801897"/>
            <a:ext cx="1668712" cy="341360"/>
          </a:xfrm>
          <a:prstGeom prst="rect">
            <a:avLst/>
          </a:prstGeom>
          <a:gradFill>
            <a:gsLst>
              <a:gs pos="0">
                <a:srgbClr val="CCFFFF">
                  <a:alpha val="40000"/>
                </a:srgbClr>
              </a:gs>
              <a:gs pos="50000">
                <a:srgbClr val="3399FF">
                  <a:alpha val="40000"/>
                </a:srgbClr>
              </a:gs>
              <a:gs pos="100000">
                <a:srgbClr val="0066FF">
                  <a:alpha val="40000"/>
                </a:srgbClr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25000"/>
              <a:buFont typeface="Arial"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duplication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62411-CD7E-21A2-FB43-DC2015DB2973}"/>
              </a:ext>
            </a:extLst>
          </p:cNvPr>
          <p:cNvCxnSpPr>
            <a:cxnSpLocks/>
          </p:cNvCxnSpPr>
          <p:nvPr/>
        </p:nvCxnSpPr>
        <p:spPr>
          <a:xfrm>
            <a:off x="2708315" y="4266369"/>
            <a:ext cx="436090" cy="5586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BE485FE-01C9-BF62-A02F-8EFD7CF787A8}"/>
              </a:ext>
            </a:extLst>
          </p:cNvPr>
          <p:cNvSpPr/>
          <p:nvPr/>
        </p:nvSpPr>
        <p:spPr>
          <a:xfrm>
            <a:off x="3113764" y="4941510"/>
            <a:ext cx="1872381" cy="40704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1EAE37-39CA-9E33-999F-8E6D3C36A827}"/>
                  </a:ext>
                </a:extLst>
              </p14:cNvPr>
              <p14:cNvContentPartPr/>
              <p14:nvPr/>
            </p14:nvContentPartPr>
            <p14:xfrm>
              <a:off x="3289680" y="4929840"/>
              <a:ext cx="641520" cy="14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1EAE37-39CA-9E33-999F-8E6D3C36A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0320" y="4920480"/>
                <a:ext cx="660240" cy="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97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A663090-DF45-45EE-A7AB-AB2204F0C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963" y="669618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Other Considerations:</a:t>
            </a:r>
            <a:br>
              <a:rPr lang="en-US" altLang="en-US" dirty="0"/>
            </a:br>
            <a:r>
              <a:rPr lang="en-US" altLang="en-US" dirty="0"/>
              <a:t>Remote Backup Systems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74A6F20-91A3-4CFF-81DC-6C80DBBF56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8534400" cy="11430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  <a:p>
            <a:r>
              <a:rPr lang="en-US" altLang="en-US" b="1" dirty="0">
                <a:solidFill>
                  <a:srgbClr val="0432FF"/>
                </a:solidFill>
              </a:rPr>
              <a:t>Remote backup systems provide high availability by allowing transaction processing to continue even if the primary site is destroyed</a:t>
            </a:r>
          </a:p>
        </p:txBody>
      </p:sp>
      <p:pic>
        <p:nvPicPr>
          <p:cNvPr id="73732" name="Picture 5">
            <a:extLst>
              <a:ext uri="{FF2B5EF4-FFF2-40B4-BE49-F238E27FC236}">
                <a16:creationId xmlns:a16="http://schemas.microsoft.com/office/drawing/2014/main" id="{C28C142E-6522-4B89-BA32-53EC84BEF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30113" r="1065" b="29829"/>
          <a:stretch>
            <a:fillRect/>
          </a:stretch>
        </p:blipFill>
        <p:spPr bwMode="auto">
          <a:xfrm>
            <a:off x="842963" y="2683945"/>
            <a:ext cx="7967662" cy="2451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8587819-5122-416D-BB48-D33D0D16F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025" y="263465"/>
            <a:ext cx="9144000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en-US" dirty="0"/>
              <a:t>Remote Backup Systems Contd.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93F2705-E4C7-4438-BC8B-BE7731FD34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699" y="1319431"/>
            <a:ext cx="8183149" cy="537051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dirty="0">
                <a:solidFill>
                  <a:schemeClr val="tx2"/>
                </a:solidFill>
              </a:rPr>
              <a:t>Detection of failure</a:t>
            </a:r>
            <a:r>
              <a:rPr lang="en-US" altLang="en-US" dirty="0">
                <a:solidFill>
                  <a:schemeClr val="tx2"/>
                </a:solidFill>
              </a:rPr>
              <a:t>:</a:t>
            </a:r>
            <a:r>
              <a:rPr lang="en-US" altLang="en-US" dirty="0"/>
              <a:t> Backup site </a:t>
            </a:r>
            <a:r>
              <a:rPr lang="en-US" altLang="en-US" b="1" u="sng" dirty="0"/>
              <a:t>must detect when primary site has failed </a:t>
            </a:r>
          </a:p>
          <a:p>
            <a:pPr lvl="1"/>
            <a:r>
              <a:rPr lang="en-US" altLang="en-US" dirty="0"/>
              <a:t>To distinguish primary site failure from link failure, </a:t>
            </a:r>
            <a:r>
              <a:rPr lang="en-US" altLang="en-US" b="1" dirty="0"/>
              <a:t>maintain several communication links between the primary and the remote </a:t>
            </a:r>
            <a:r>
              <a:rPr lang="en-US" altLang="en-US" dirty="0"/>
              <a:t>backup</a:t>
            </a:r>
          </a:p>
          <a:p>
            <a:pPr lvl="1"/>
            <a:r>
              <a:rPr lang="en-US" altLang="en-US" b="1" dirty="0"/>
              <a:t>Use heart-beat messages</a:t>
            </a:r>
          </a:p>
          <a:p>
            <a:pPr lvl="1"/>
            <a:endParaRPr lang="en-US" altLang="en-US" dirty="0"/>
          </a:p>
          <a:p>
            <a:r>
              <a:rPr lang="en-US" altLang="en-US" b="1" dirty="0">
                <a:solidFill>
                  <a:schemeClr val="tx2"/>
                </a:solidFill>
              </a:rPr>
              <a:t>Transfer of control</a:t>
            </a:r>
            <a:r>
              <a:rPr lang="en-US" altLang="en-US" dirty="0">
                <a:solidFill>
                  <a:schemeClr val="tx2"/>
                </a:solidFill>
              </a:rPr>
              <a:t>: </a:t>
            </a:r>
          </a:p>
          <a:p>
            <a:pPr lvl="1"/>
            <a:r>
              <a:rPr lang="en-US" altLang="en-US" dirty="0"/>
              <a:t>To take over control, </a:t>
            </a:r>
            <a:r>
              <a:rPr lang="en-US" altLang="en-US" b="1" dirty="0"/>
              <a:t>backup site first perform recovery using its copy of the database and all the log records </a:t>
            </a:r>
            <a:r>
              <a:rPr lang="en-US" altLang="en-US" dirty="0"/>
              <a:t>it has received from primary</a:t>
            </a:r>
          </a:p>
          <a:p>
            <a:pPr lvl="2"/>
            <a:r>
              <a:rPr lang="en-US" altLang="en-US" dirty="0"/>
              <a:t> Thus, completed transactions are redone and incomplete transactions are rolled back</a:t>
            </a:r>
          </a:p>
          <a:p>
            <a:pPr lvl="1"/>
            <a:r>
              <a:rPr lang="en-US" altLang="en-US" dirty="0"/>
              <a:t>When the backup site takes over processing </a:t>
            </a:r>
            <a:r>
              <a:rPr lang="en-US" altLang="en-US" b="1" dirty="0"/>
              <a:t>it becomes the new primary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80D92626-1C6E-4DC3-9E26-F53DB4FAF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6313" y="481355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Remote Backup Systems Contd.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1012412-1CF5-4EBA-9D7F-82F350DE78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344483"/>
            <a:ext cx="7848600" cy="4724400"/>
          </a:xfrm>
        </p:spPr>
        <p:txBody>
          <a:bodyPr/>
          <a:lstStyle/>
          <a:p>
            <a:pPr>
              <a:buClr>
                <a:srgbClr val="CC3300"/>
              </a:buClr>
            </a:pPr>
            <a:r>
              <a:rPr lang="en-US" altLang="en-US" b="1" dirty="0">
                <a:solidFill>
                  <a:schemeClr val="tx2"/>
                </a:solidFill>
              </a:rPr>
              <a:t>Time to recover</a:t>
            </a:r>
            <a:r>
              <a:rPr lang="en-US" altLang="en-US" dirty="0">
                <a:solidFill>
                  <a:schemeClr val="tx2"/>
                </a:solidFill>
              </a:rPr>
              <a:t>: </a:t>
            </a:r>
          </a:p>
          <a:p>
            <a:pPr marL="342900" indent="-342900">
              <a:buClr>
                <a:srgbClr val="CC3300"/>
              </a:buClr>
              <a:buFontTx/>
              <a:buChar char="-"/>
            </a:pPr>
            <a:r>
              <a:rPr lang="en-US" altLang="en-US" dirty="0"/>
              <a:t>To reduce delay in takeover, </a:t>
            </a:r>
            <a:r>
              <a:rPr lang="en-US" altLang="en-US" b="1" dirty="0"/>
              <a:t>backup site periodically processes the redo log</a:t>
            </a:r>
            <a:r>
              <a:rPr lang="en-US" altLang="en-US" dirty="0"/>
              <a:t> records </a:t>
            </a:r>
          </a:p>
          <a:p>
            <a:pPr marL="342900" indent="-342900">
              <a:buClr>
                <a:srgbClr val="CC3300"/>
              </a:buClr>
              <a:buFontTx/>
              <a:buChar char="-"/>
            </a:pPr>
            <a:r>
              <a:rPr lang="en-US" altLang="en-US" dirty="0"/>
              <a:t>In effect, it </a:t>
            </a:r>
            <a:r>
              <a:rPr lang="en-US" altLang="en-US" b="1" dirty="0"/>
              <a:t>performs a checkpoint, and can then delete earlier parts of the log</a:t>
            </a:r>
          </a:p>
          <a:p>
            <a:pPr>
              <a:buClr>
                <a:srgbClr val="CC3300"/>
              </a:buClr>
            </a:pPr>
            <a:endParaRPr lang="en-US" altLang="en-US" dirty="0"/>
          </a:p>
          <a:p>
            <a:pPr>
              <a:buClr>
                <a:srgbClr val="CC3300"/>
              </a:buClr>
            </a:pPr>
            <a:r>
              <a:rPr lang="en-US" altLang="en-US" b="1" dirty="0">
                <a:solidFill>
                  <a:schemeClr val="tx2"/>
                </a:solidFill>
              </a:rPr>
              <a:t>Hot-Spare</a:t>
            </a:r>
            <a:r>
              <a:rPr lang="en-US" altLang="en-US" dirty="0">
                <a:solidFill>
                  <a:schemeClr val="tx2"/>
                </a:solidFill>
              </a:rPr>
              <a:t> configuration permits very fast takeover:</a:t>
            </a:r>
          </a:p>
          <a:p>
            <a:pPr lvl="1">
              <a:buSzPct val="90000"/>
            </a:pPr>
            <a:r>
              <a:rPr lang="en-US" altLang="en-US" b="1" dirty="0"/>
              <a:t>Backup continually processes redo log record as they arrive</a:t>
            </a:r>
            <a:r>
              <a:rPr lang="en-US" altLang="en-US" dirty="0"/>
              <a:t>, applying the updates locally</a:t>
            </a:r>
          </a:p>
          <a:p>
            <a:pPr lvl="1">
              <a:buSzPct val="90000"/>
            </a:pPr>
            <a:r>
              <a:rPr lang="en-US" altLang="en-US" dirty="0"/>
              <a:t>When failure of the primary is detected the backup rolls back incomplete transactions, and is </a:t>
            </a:r>
            <a:r>
              <a:rPr lang="en-US" altLang="en-US" b="1" dirty="0"/>
              <a:t>ready to process new transactions</a:t>
            </a:r>
            <a:endParaRPr lang="en-US" altLang="en-US" dirty="0"/>
          </a:p>
          <a:p>
            <a:pPr lvl="1">
              <a:buSzPct val="90000"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29E2A1BA-C108-4BE1-86FF-343DFC2D2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99" y="250598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Remote Backup Systems Contd.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81ED5E2-F7FC-4B22-AD91-711D7FD8DC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4418" y="1262076"/>
            <a:ext cx="8649581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altLang="en-US" b="1" dirty="0"/>
              <a:t>To ensure durability of updates </a:t>
            </a:r>
            <a:r>
              <a:rPr lang="en-US" altLang="en-US" dirty="0"/>
              <a:t>- delay transaction commit until update is logged at backup</a:t>
            </a:r>
          </a:p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altLang="en-US" b="1" dirty="0"/>
              <a:t>But we can avoid this delay by permitting lower degrees of durability</a:t>
            </a:r>
          </a:p>
          <a:p>
            <a:pPr>
              <a:lnSpc>
                <a:spcPct val="90000"/>
              </a:lnSpc>
              <a:buClr>
                <a:srgbClr val="CC3300"/>
              </a:buClr>
            </a:pPr>
            <a:endParaRPr lang="en-US" altLang="en-US" dirty="0"/>
          </a:p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altLang="en-US" b="1" dirty="0"/>
              <a:t>One-safe: </a:t>
            </a:r>
            <a:r>
              <a:rPr lang="en-US" altLang="en-US" dirty="0"/>
              <a:t>commit as soon as transaction’s commit log record is written at primary</a:t>
            </a:r>
          </a:p>
          <a:p>
            <a:pPr lvl="1">
              <a:lnSpc>
                <a:spcPct val="90000"/>
              </a:lnSpc>
              <a:buClr>
                <a:srgbClr val="CC3300"/>
              </a:buClr>
            </a:pPr>
            <a:r>
              <a:rPr lang="en-US" altLang="en-US" dirty="0"/>
              <a:t>Problem: updates may not arrive at backup before it takes over.</a:t>
            </a:r>
          </a:p>
          <a:p>
            <a:pPr lvl="1">
              <a:lnSpc>
                <a:spcPct val="90000"/>
              </a:lnSpc>
              <a:buClr>
                <a:srgbClr val="CC3300"/>
              </a:buClr>
            </a:pPr>
            <a:endParaRPr lang="en-US" altLang="en-US" dirty="0"/>
          </a:p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altLang="en-US" b="1" dirty="0"/>
              <a:t>Two-very-safe:</a:t>
            </a:r>
            <a:r>
              <a:rPr lang="en-US" altLang="en-US" dirty="0"/>
              <a:t> commit when transaction’s commit log record is written at primary and backup</a:t>
            </a:r>
          </a:p>
          <a:p>
            <a:pPr lvl="1">
              <a:lnSpc>
                <a:spcPct val="90000"/>
              </a:lnSpc>
              <a:buClr>
                <a:srgbClr val="CC3300"/>
              </a:buClr>
            </a:pPr>
            <a:r>
              <a:rPr lang="en-US" altLang="en-US" dirty="0"/>
              <a:t>Reduces availability since transactions cannot commit if either site fails.</a:t>
            </a:r>
          </a:p>
          <a:p>
            <a:pPr lvl="1">
              <a:lnSpc>
                <a:spcPct val="90000"/>
              </a:lnSpc>
              <a:buClr>
                <a:srgbClr val="CC3300"/>
              </a:buClr>
            </a:pPr>
            <a:endParaRPr lang="en-US" altLang="en-US" dirty="0"/>
          </a:p>
          <a:p>
            <a:pPr>
              <a:lnSpc>
                <a:spcPct val="90000"/>
              </a:lnSpc>
              <a:buClr>
                <a:srgbClr val="CC3300"/>
              </a:buClr>
            </a:pPr>
            <a:r>
              <a:rPr lang="en-US" altLang="en-US" b="1" dirty="0"/>
              <a:t>Two-safe:</a:t>
            </a:r>
            <a:r>
              <a:rPr lang="en-US" altLang="en-US" dirty="0"/>
              <a:t> proceed as in two-very-safe if both primary and backup are active. If only the primary is active, the transaction commits as soon as is commit log record is written at the primary</a:t>
            </a:r>
          </a:p>
          <a:p>
            <a:pPr lvl="1">
              <a:lnSpc>
                <a:spcPct val="90000"/>
              </a:lnSpc>
              <a:buClr>
                <a:srgbClr val="CC3300"/>
              </a:buClr>
            </a:pPr>
            <a:r>
              <a:rPr lang="en-US" altLang="en-US" dirty="0"/>
              <a:t>Better availability than two-very-safe; avoids problem of lost transactions in one-safe.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F0B1642-A308-4A83-B34A-F427E7DA6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076" y="263047"/>
            <a:ext cx="7796287" cy="88736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Alternative to Logs: Shadow Paging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D491A1E-C96D-4CAA-88D9-8B2CF6F292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6405" y="1389586"/>
            <a:ext cx="8153400" cy="4914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b="1" dirty="0"/>
              <a:t>Shadow paging is an alternative </a:t>
            </a:r>
            <a:r>
              <a:rPr lang="en-US" altLang="en-US" dirty="0"/>
              <a:t>to log-based recovery</a:t>
            </a:r>
          </a:p>
          <a:p>
            <a:pPr>
              <a:spcBef>
                <a:spcPts val="0"/>
              </a:spcBef>
            </a:pPr>
            <a:endParaRPr lang="en-US" altLang="en-US" dirty="0"/>
          </a:p>
          <a:p>
            <a:r>
              <a:rPr lang="en-US" altLang="en-US" dirty="0"/>
              <a:t>Idea: </a:t>
            </a:r>
            <a:r>
              <a:rPr lang="en-US" altLang="en-US" b="1" dirty="0"/>
              <a:t>maintain</a:t>
            </a:r>
            <a:r>
              <a:rPr lang="en-US" altLang="en-US" b="1" i="1" dirty="0"/>
              <a:t> two</a:t>
            </a:r>
            <a:r>
              <a:rPr lang="en-US" altLang="en-US" b="1" dirty="0"/>
              <a:t> </a:t>
            </a:r>
            <a:r>
              <a:rPr lang="en-US" altLang="en-US" b="1" dirty="0" err="1"/>
              <a:t>pageTables</a:t>
            </a:r>
            <a:r>
              <a:rPr lang="en-US" altLang="en-US" b="1" dirty="0"/>
              <a:t> during the lifetime of a transaction </a:t>
            </a:r>
            <a:r>
              <a:rPr lang="en-US" altLang="en-US" dirty="0"/>
              <a:t>–the </a:t>
            </a:r>
            <a:r>
              <a:rPr lang="en-US" altLang="en-US" b="1" dirty="0"/>
              <a:t>current page table</a:t>
            </a:r>
            <a:r>
              <a:rPr lang="en-US" altLang="en-US" dirty="0"/>
              <a:t>, and the </a:t>
            </a:r>
            <a:r>
              <a:rPr lang="en-US" altLang="en-US" b="1" dirty="0"/>
              <a:t>shadow page table</a:t>
            </a:r>
          </a:p>
          <a:p>
            <a:endParaRPr lang="en-US" altLang="en-US" b="1" dirty="0"/>
          </a:p>
          <a:p>
            <a:r>
              <a:rPr lang="en-US" altLang="en-US" dirty="0"/>
              <a:t>Store the </a:t>
            </a:r>
            <a:r>
              <a:rPr lang="en-US" altLang="en-US" b="1" dirty="0"/>
              <a:t>shadow page table in nonvolatile storage</a:t>
            </a:r>
            <a:r>
              <a:rPr lang="en-US" altLang="en-US" dirty="0"/>
              <a:t>, such that state of the database prior to transaction execution may be recovered</a:t>
            </a:r>
          </a:p>
          <a:p>
            <a:pPr lvl="1"/>
            <a:r>
              <a:rPr lang="en-US" altLang="en-US" dirty="0"/>
              <a:t>Shadow page table is never modified during execution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F0B1642-A308-4A83-B34A-F427E7DA6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076" y="0"/>
            <a:ext cx="7796287" cy="88736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Alternative to Logs: Shadow Paging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D491A1E-C96D-4CAA-88D9-8B2CF6F292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6301" y="1251800"/>
            <a:ext cx="8153400" cy="4914900"/>
          </a:xfrm>
        </p:spPr>
        <p:txBody>
          <a:bodyPr/>
          <a:lstStyle/>
          <a:p>
            <a:r>
              <a:rPr lang="en-US" altLang="en-US" dirty="0"/>
              <a:t>To start with, both the page tables are identical. </a:t>
            </a:r>
            <a:r>
              <a:rPr lang="en-US" altLang="en-US" b="1" dirty="0"/>
              <a:t>Only the current page table is used for data item accesses</a:t>
            </a:r>
            <a:r>
              <a:rPr lang="en-US" altLang="en-US" dirty="0"/>
              <a:t> during execution of the transaction</a:t>
            </a:r>
          </a:p>
          <a:p>
            <a:endParaRPr lang="en-US" altLang="en-US" dirty="0"/>
          </a:p>
          <a:p>
            <a:r>
              <a:rPr lang="en-US" altLang="en-US" dirty="0"/>
              <a:t>Whenever </a:t>
            </a:r>
            <a:r>
              <a:rPr lang="en-US" altLang="en-US" b="1" dirty="0"/>
              <a:t>any page is about to be written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dirty="0"/>
              <a:t>copy of this page is made onto an unused page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/>
              <a:t>current page table is then made to point to the copy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/>
              <a:t>update is performed on the copy</a:t>
            </a:r>
          </a:p>
        </p:txBody>
      </p:sp>
    </p:spTree>
    <p:extLst>
      <p:ext uri="{BB962C8B-B14F-4D97-AF65-F5344CB8AC3E}">
        <p14:creationId xmlns:p14="http://schemas.microsoft.com/office/powerpoint/2010/main" val="101298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B508AE5C-1B9D-434C-80B9-73E6A66A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1853" y="246785"/>
            <a:ext cx="7520001" cy="88736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Sample Page Table</a:t>
            </a:r>
          </a:p>
        </p:txBody>
      </p:sp>
      <p:pic>
        <p:nvPicPr>
          <p:cNvPr id="79875" name="Picture 3">
            <a:extLst>
              <a:ext uri="{FF2B5EF4-FFF2-40B4-BE49-F238E27FC236}">
                <a16:creationId xmlns:a16="http://schemas.microsoft.com/office/drawing/2014/main" id="{E4635FD2-3AFA-4E04-BB3A-A73C8E50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099" r="23627" b="2930"/>
          <a:stretch>
            <a:fillRect/>
          </a:stretch>
        </p:blipFill>
        <p:spPr bwMode="auto">
          <a:xfrm>
            <a:off x="2600454" y="1514697"/>
            <a:ext cx="3624262" cy="49482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versity of Melbourne">
  <a:themeElements>
    <a:clrScheme name="University of Melbourne">
      <a:dk1>
        <a:sysClr val="windowText" lastClr="000000"/>
      </a:dk1>
      <a:lt1>
        <a:sysClr val="window" lastClr="FFFFFF"/>
      </a:lt1>
      <a:dk2>
        <a:srgbClr val="094183"/>
      </a:dk2>
      <a:lt2>
        <a:srgbClr val="FFFFFF"/>
      </a:lt2>
      <a:accent1>
        <a:srgbClr val="094183"/>
      </a:accent1>
      <a:accent2>
        <a:srgbClr val="4597AD"/>
      </a:accent2>
      <a:accent3>
        <a:srgbClr val="6DAF7F"/>
      </a:accent3>
      <a:accent4>
        <a:srgbClr val="5D7FBE"/>
      </a:accent4>
      <a:accent5>
        <a:srgbClr val="DDAD6A"/>
      </a:accent5>
      <a:accent6>
        <a:srgbClr val="D1694C"/>
      </a:accent6>
      <a:hlink>
        <a:srgbClr val="000000"/>
      </a:hlink>
      <a:folHlink>
        <a:srgbClr val="000000"/>
      </a:folHlink>
    </a:clrScheme>
    <a:fontScheme name="University of Melbourne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M PowerPoint template 4x3" id="{BDD74A5E-40DF-4BE2-A2E2-8F4B3D2BF403}" vid="{46240DC9-CC04-46E8-AB02-02D360500105}"/>
    </a:ext>
  </a:extLst>
</a:theme>
</file>

<file path=ppt/theme/theme2.xml><?xml version="1.0" encoding="utf-8"?>
<a:theme xmlns:a="http://schemas.openxmlformats.org/drawingml/2006/main" name="1_University of Melbourne">
  <a:themeElements>
    <a:clrScheme name="University of Melbourne">
      <a:dk1>
        <a:sysClr val="windowText" lastClr="000000"/>
      </a:dk1>
      <a:lt1>
        <a:sysClr val="window" lastClr="FFFFFF"/>
      </a:lt1>
      <a:dk2>
        <a:srgbClr val="094183"/>
      </a:dk2>
      <a:lt2>
        <a:srgbClr val="FFFFFF"/>
      </a:lt2>
      <a:accent1>
        <a:srgbClr val="094183"/>
      </a:accent1>
      <a:accent2>
        <a:srgbClr val="7CBDCE"/>
      </a:accent2>
      <a:accent3>
        <a:srgbClr val="6DAF7F"/>
      </a:accent3>
      <a:accent4>
        <a:srgbClr val="02707F"/>
      </a:accent4>
      <a:accent5>
        <a:srgbClr val="DDAD6A"/>
      </a:accent5>
      <a:accent6>
        <a:srgbClr val="D1694C"/>
      </a:accent6>
      <a:hlink>
        <a:srgbClr val="000000"/>
      </a:hlink>
      <a:folHlink>
        <a:srgbClr val="000000"/>
      </a:folHlink>
    </a:clrScheme>
    <a:fontScheme name="University of Melbourne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M-PowerPoint-template-4x3-3.potx" id="{ED2CEC12-0138-415C-8229-515B5A229484}" vid="{BCAD9863-0434-44F9-A667-B8B16E2A364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H:\jmh\cs186\newslides\lec1.ppt</Template>
  <TotalTime>1490477745</TotalTime>
  <Pages>26</Pages>
  <Words>920</Words>
  <Application>Microsoft Macintosh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 Antiqua</vt:lpstr>
      <vt:lpstr>Calibri</vt:lpstr>
      <vt:lpstr>Georgia</vt:lpstr>
      <vt:lpstr>Helvetica</vt:lpstr>
      <vt:lpstr>Monotype Sorts</vt:lpstr>
      <vt:lpstr>Times New Roman</vt:lpstr>
      <vt:lpstr>University of Melbourne</vt:lpstr>
      <vt:lpstr>1_University of Melbourne</vt:lpstr>
      <vt:lpstr>PowerPoint Presentation</vt:lpstr>
      <vt:lpstr>Core Concepts of Database management system </vt:lpstr>
      <vt:lpstr>Other Considerations: Remote Backup Systems</vt:lpstr>
      <vt:lpstr>Remote Backup Systems Contd.</vt:lpstr>
      <vt:lpstr>Remote Backup Systems Contd.</vt:lpstr>
      <vt:lpstr>Remote Backup Systems Contd.</vt:lpstr>
      <vt:lpstr>Alternative to Logs: Shadow Paging</vt:lpstr>
      <vt:lpstr>Alternative to Logs: Shadow Paging</vt:lpstr>
      <vt:lpstr>Sample Page Table</vt:lpstr>
      <vt:lpstr>Example of Shadow Paging</vt:lpstr>
      <vt:lpstr>Shadow Paging Contd.</vt:lpstr>
      <vt:lpstr>Shadow Paging Contd.</vt:lpstr>
      <vt:lpstr>Backups and crash recovery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to slides for Aries</dc:title>
  <cp:lastModifiedBy>Farhana Choudhury</cp:lastModifiedBy>
  <cp:revision>17</cp:revision>
  <cp:lastPrinted>2021-05-04T09:50:27Z</cp:lastPrinted>
  <dcterms:created xsi:type="dcterms:W3CDTF">1997-01-17T14:47:28Z</dcterms:created>
  <dcterms:modified xsi:type="dcterms:W3CDTF">2024-10-14T04:48:10Z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jmh@cs.berkeley.edu</vt:lpwstr>
  </property>
  <property fmtid="{D5CDD505-2E9C-101B-9397-08002B2CF9AE}" pid="8" name="HomePage">
    <vt:lpwstr>http://www.cs.Berkeley.EDU/~jmh/cs286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H:\jmh\school\cs286</vt:lpwstr>
  </property>
</Properties>
</file>