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60"/>
  </p:normalViewPr>
  <p:slideViewPr>
    <p:cSldViewPr>
      <p:cViewPr varScale="1">
        <p:scale>
          <a:sx n="65" d="100"/>
          <a:sy n="65" d="100"/>
        </p:scale>
        <p:origin x="-188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7968-FE94-4E1B-B2EE-9F468E0D6EFD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F3C63-A483-469F-AB90-3E979651A5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44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F3C63-A483-469F-AB90-3E979651A5E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03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82C9F9F-2BCB-4AA8-94B3-19EB6E2D11DC}" type="datetimeFigureOut">
              <a:rPr lang="tr-TR" smtClean="0"/>
              <a:t>9.5.2018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3771530-EFB2-4200-8552-51FA4A3A043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tr-TR" sz="4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TENİS KORTU KİRALAMA</a:t>
            </a:r>
            <a:endParaRPr lang="tr-TR" sz="4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06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Kullanıcılar aynı gün için yalnız tek randevu alabilir.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6696744" cy="3458058"/>
          </a:xfrm>
        </p:spPr>
      </p:pic>
    </p:spTree>
    <p:extLst>
      <p:ext uri="{BB962C8B-B14F-4D97-AF65-F5344CB8AC3E}">
        <p14:creationId xmlns:p14="http://schemas.microsoft.com/office/powerpoint/2010/main" val="278080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Üye aynı zamanda önceki tarihlerde ve güncel olarak almış olduğu rezervasyonları görebilmektedir.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80929"/>
            <a:ext cx="6840759" cy="3096344"/>
          </a:xfrm>
        </p:spPr>
      </p:pic>
    </p:spTree>
    <p:extLst>
      <p:ext uri="{BB962C8B-B14F-4D97-AF65-F5344CB8AC3E}">
        <p14:creationId xmlns:p14="http://schemas.microsoft.com/office/powerpoint/2010/main" val="10808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SONUÇ : KAZANIMLAR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>
            <a:normAutofit fontScale="25000" lnSpcReduction="20000"/>
          </a:bodyPr>
          <a:lstStyle/>
          <a:p>
            <a:r>
              <a:rPr lang="tr-TR" sz="11200" b="1" dirty="0" smtClean="0">
                <a:latin typeface="+mj-lt"/>
              </a:rPr>
              <a:t>Kullanıcılar daha kolay randevu alabildiği için işletmenin pazar payı artar. </a:t>
            </a:r>
          </a:p>
          <a:p>
            <a:r>
              <a:rPr lang="tr-TR" sz="11200" b="1" dirty="0" smtClean="0">
                <a:latin typeface="+mj-lt"/>
              </a:rPr>
              <a:t>Kortlardan alınan toplam gelir hatasız hesaplanabilir.</a:t>
            </a:r>
          </a:p>
          <a:p>
            <a:r>
              <a:rPr lang="tr-TR" sz="11200" b="1" dirty="0" smtClean="0">
                <a:latin typeface="+mj-lt"/>
              </a:rPr>
              <a:t>Randevular için eleman çalışmasına gerek olmaz.</a:t>
            </a:r>
          </a:p>
          <a:p>
            <a:r>
              <a:rPr lang="tr-TR" sz="11200" b="1" dirty="0" smtClean="0">
                <a:latin typeface="+mj-lt"/>
              </a:rPr>
              <a:t>Online ödeme alınabilir.</a:t>
            </a:r>
          </a:p>
          <a:p>
            <a:r>
              <a:rPr lang="tr-TR" sz="11200" b="1" dirty="0" smtClean="0">
                <a:latin typeface="+mj-lt"/>
              </a:rPr>
              <a:t>Kortların uygunluk durumu daha kolay kontrol edilebilir.</a:t>
            </a:r>
          </a:p>
          <a:p>
            <a:r>
              <a:rPr lang="tr-TR" sz="11200" b="1" dirty="0" smtClean="0">
                <a:latin typeface="+mj-lt"/>
              </a:rPr>
              <a:t>Kortların günlere ya da sezonlara bağlı olarak boş kaldığı günlerin istatislikle tespit edilip kampanya uygulanarak karlılık artırılabilir.</a:t>
            </a:r>
          </a:p>
          <a:p>
            <a:endParaRPr lang="tr-TR" b="1" dirty="0" smtClean="0"/>
          </a:p>
          <a:p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6579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SORUNLAR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600" dirty="0" smtClean="0">
                <a:latin typeface="+mj-lt"/>
              </a:rPr>
              <a:t>Tenis kortları için randevu alma işleminin zahmetli ve vakit kaybı olması.</a:t>
            </a:r>
          </a:p>
          <a:p>
            <a:r>
              <a:rPr lang="tr-TR" sz="3600" dirty="0" smtClean="0">
                <a:latin typeface="+mj-lt"/>
              </a:rPr>
              <a:t>Kullanıcıların, randevu alınması uygun kortları şeffaf görememesi.</a:t>
            </a:r>
          </a:p>
          <a:p>
            <a:r>
              <a:rPr lang="tr-TR" sz="3600" dirty="0" smtClean="0">
                <a:latin typeface="+mj-lt"/>
              </a:rPr>
              <a:t>Online ödeme sistemi olmaması.</a:t>
            </a:r>
          </a:p>
          <a:p>
            <a:r>
              <a:rPr lang="tr-TR" sz="3600" dirty="0" smtClean="0">
                <a:latin typeface="+mj-lt"/>
              </a:rPr>
              <a:t>İşletmenin yıllık kazancının doğru hesaplanamaması.</a:t>
            </a:r>
            <a:endParaRPr lang="tr-TR" sz="3600" dirty="0">
              <a:latin typeface="+mj-lt"/>
            </a:endParaRPr>
          </a:p>
          <a:p>
            <a:pPr marL="109728" indent="0">
              <a:buNone/>
            </a:pPr>
            <a:endParaRPr lang="tr-TR" dirty="0" smtClean="0"/>
          </a:p>
          <a:p>
            <a:pPr marL="109728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2201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pPr algn="ctr"/>
            <a:r>
              <a:rPr lang="tr-T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ÇÖZÜM : KORT </a:t>
            </a:r>
            <a:r>
              <a:rPr lang="tr-TR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REZERVASYONU</a:t>
            </a:r>
            <a:endParaRPr lang="tr-TR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 smtClean="0">
                <a:latin typeface="+mj-lt"/>
              </a:rPr>
              <a:t>Kullanıcılar belirli </a:t>
            </a:r>
            <a:r>
              <a:rPr lang="tr-TR" sz="3600" dirty="0" smtClean="0">
                <a:latin typeface="+mj-lt"/>
              </a:rPr>
              <a:t>gün ve saat için kort rezervasyonu yapabilirler.</a:t>
            </a:r>
          </a:p>
          <a:p>
            <a:r>
              <a:rPr lang="tr-TR" sz="3600" dirty="0">
                <a:latin typeface="+mj-lt"/>
              </a:rPr>
              <a:t>Bütün kortlar dolu olduğu takdirde bekleme listesine alınırlar.</a:t>
            </a:r>
          </a:p>
          <a:p>
            <a:r>
              <a:rPr lang="tr-TR" sz="3600" dirty="0" smtClean="0">
                <a:latin typeface="+mj-lt"/>
              </a:rPr>
              <a:t>Kort </a:t>
            </a:r>
            <a:r>
              <a:rPr lang="tr-TR" sz="3600" dirty="0">
                <a:latin typeface="+mj-lt"/>
              </a:rPr>
              <a:t>için önceden rezervasyon yapıp iptal edebilirler.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99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Kayıtlı üye E posta ve şifresi ile giriş yapabilmektedir.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4449"/>
            <a:ext cx="7632848" cy="4134427"/>
          </a:xfrm>
        </p:spPr>
      </p:pic>
    </p:spTree>
    <p:extLst>
      <p:ext uri="{BB962C8B-B14F-4D97-AF65-F5344CB8AC3E}">
        <p14:creationId xmlns:p14="http://schemas.microsoft.com/office/powerpoint/2010/main" val="32708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87220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Bunun yanında üye olmadan rezervasyon alma hakkına da sahiptir ve yalnızca ad soyad ve telefon bunun için yeterli olacaktır.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7200800" cy="3897844"/>
          </a:xfrm>
        </p:spPr>
      </p:pic>
    </p:spTree>
    <p:extLst>
      <p:ext uri="{BB962C8B-B14F-4D97-AF65-F5344CB8AC3E}">
        <p14:creationId xmlns:p14="http://schemas.microsoft.com/office/powerpoint/2010/main" val="64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51710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Eğer kayıtlı değilse kayıt olma ekranı vardır.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32" y="2334923"/>
            <a:ext cx="6887536" cy="4153480"/>
          </a:xfrm>
        </p:spPr>
      </p:pic>
    </p:spTree>
    <p:extLst>
      <p:ext uri="{BB962C8B-B14F-4D97-AF65-F5344CB8AC3E}">
        <p14:creationId xmlns:p14="http://schemas.microsoft.com/office/powerpoint/2010/main" val="13768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Kortun seans ve tarihinin olduğu sayfada üyenin kort seçmeden seans aratması kabul edilmez.Kort belirtilmelidir.Aksi halde uyarı verir.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7054534" cy="2376264"/>
          </a:xfrm>
        </p:spPr>
      </p:pic>
    </p:spTree>
    <p:extLst>
      <p:ext uri="{BB962C8B-B14F-4D97-AF65-F5344CB8AC3E}">
        <p14:creationId xmlns:p14="http://schemas.microsoft.com/office/powerpoint/2010/main" val="9935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06680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Geçmiş tarihin seçilmesine izin verilmez.İleri tarihte olması ile ilgili sistem uyarı verir.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01008"/>
            <a:ext cx="7900051" cy="1687236"/>
          </a:xfrm>
        </p:spPr>
      </p:pic>
    </p:spTree>
    <p:extLst>
      <p:ext uri="{BB962C8B-B14F-4D97-AF65-F5344CB8AC3E}">
        <p14:creationId xmlns:p14="http://schemas.microsoft.com/office/powerpoint/2010/main" val="30901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</a:rPr>
              <a:t>Kullanıcının seçtiği tarih için aynı gündeki saatlerin kontrolü yapılır.Doluysa kırmızı ve boşsa yeşil seçenekler olarak mevcuttur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416824" cy="3240360"/>
          </a:xfrm>
        </p:spPr>
      </p:pic>
    </p:spTree>
    <p:extLst>
      <p:ext uri="{BB962C8B-B14F-4D97-AF65-F5344CB8AC3E}">
        <p14:creationId xmlns:p14="http://schemas.microsoft.com/office/powerpoint/2010/main" val="140827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163</TotalTime>
  <Words>233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TENİS KORTU KİRALAMA</vt:lpstr>
      <vt:lpstr>SORUNLAR</vt:lpstr>
      <vt:lpstr>ÇÖZÜM : KORT REZERVASYONU</vt:lpstr>
      <vt:lpstr>Kayıtlı üye E posta ve şifresi ile giriş yapabilmektedir.</vt:lpstr>
      <vt:lpstr>Bunun yanında üye olmadan rezervasyon alma hakkına da sahiptir ve yalnızca ad soyad ve telefon bunun için yeterli olacaktır.</vt:lpstr>
      <vt:lpstr>Eğer kayıtlı değilse kayıt olma ekranı vardır. </vt:lpstr>
      <vt:lpstr>Kortun seans ve tarihinin olduğu sayfada üyenin kort seçmeden seans aratması kabul edilmez.Kort belirtilmelidir.Aksi halde uyarı verir.</vt:lpstr>
      <vt:lpstr>Geçmiş tarihin seçilmesine izin verilmez.İleri tarihte olması ile ilgili sistem uyarı verir.</vt:lpstr>
      <vt:lpstr>Kullanıcının seçtiği tarih için aynı gündeki saatlerin kontrolü yapılır.Doluysa kırmızı ve boşsa yeşil seçenekler olarak mevcuttur</vt:lpstr>
      <vt:lpstr>Kullanıcılar aynı gün için yalnız tek randevu alabilir.</vt:lpstr>
      <vt:lpstr>Üye aynı zamanda önceki tarihlerde ve güncel olarak almış olduğu rezervasyonları görebilmektedir.</vt:lpstr>
      <vt:lpstr>SONUÇ : KAZANIMLAR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Eda</dc:creator>
  <cp:lastModifiedBy>Eda</cp:lastModifiedBy>
  <cp:revision>15</cp:revision>
  <dcterms:created xsi:type="dcterms:W3CDTF">2018-04-18T20:32:29Z</dcterms:created>
  <dcterms:modified xsi:type="dcterms:W3CDTF">2018-05-09T02:02:51Z</dcterms:modified>
</cp:coreProperties>
</file>