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0" r:id="rId4"/>
    <p:sldId id="258" r:id="rId5"/>
    <p:sldId id="269" r:id="rId6"/>
    <p:sldId id="281" r:id="rId7"/>
    <p:sldId id="282" r:id="rId8"/>
    <p:sldId id="283" r:id="rId9"/>
    <p:sldId id="262" r:id="rId10"/>
    <p:sldId id="259" r:id="rId11"/>
    <p:sldId id="263" r:id="rId12"/>
    <p:sldId id="275" r:id="rId13"/>
    <p:sldId id="266" r:id="rId14"/>
    <p:sldId id="264" r:id="rId15"/>
    <p:sldId id="267" r:id="rId16"/>
    <p:sldId id="265" r:id="rId17"/>
    <p:sldId id="271" r:id="rId18"/>
    <p:sldId id="272" r:id="rId19"/>
    <p:sldId id="277" r:id="rId20"/>
    <p:sldId id="276" r:id="rId21"/>
    <p:sldId id="273" r:id="rId22"/>
    <p:sldId id="280" r:id="rId23"/>
    <p:sldId id="278" r:id="rId24"/>
    <p:sldId id="284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376" y="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D89C8-C8EC-4841-8A2C-AC0FFC5827E4}" type="datetimeFigureOut">
              <a:rPr lang="es-ES" smtClean="0"/>
              <a:t>24/8/17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49D6D-1F25-EB4B-9B19-2110EC00F04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5939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49D6D-1F25-EB4B-9B19-2110EC00F042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6221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dauksis/ZeroTrustInNet" TargetMode="External"/><Relationship Id="rId3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st.github.com/gbaman/50b6cca61dd1c3f88f41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ogits/gogs" TargetMode="External"/><Relationship Id="rId3" Type="http://schemas.openxmlformats.org/officeDocument/2006/relationships/hyperlink" Target="https://www.raspberrypi.org/forums/viewtopic.php?t=81165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361341"/>
            <a:ext cx="7772400" cy="1470025"/>
          </a:xfrm>
        </p:spPr>
        <p:txBody>
          <a:bodyPr/>
          <a:lstStyle/>
          <a:p>
            <a:r>
              <a:rPr lang="es-ES" dirty="0" smtClean="0"/>
              <a:t>Poor </a:t>
            </a:r>
            <a:r>
              <a:rPr lang="es-ES" dirty="0" err="1" smtClean="0"/>
              <a:t>man’s</a:t>
            </a:r>
            <a:r>
              <a:rPr lang="es-ES" dirty="0" smtClean="0"/>
              <a:t> air </a:t>
            </a:r>
            <a:r>
              <a:rPr lang="es-ES" dirty="0" err="1" smtClean="0"/>
              <a:t>gapped</a:t>
            </a:r>
            <a:r>
              <a:rPr lang="es-ES" dirty="0" smtClean="0"/>
              <a:t> </a:t>
            </a:r>
            <a:r>
              <a:rPr lang="es-ES" dirty="0" err="1" smtClean="0"/>
              <a:t>network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018857"/>
            <a:ext cx="6400800" cy="1090940"/>
          </a:xfrm>
        </p:spPr>
        <p:txBody>
          <a:bodyPr/>
          <a:lstStyle/>
          <a:p>
            <a:r>
              <a:rPr lang="es-ES" dirty="0" smtClean="0"/>
              <a:t>@</a:t>
            </a:r>
            <a:r>
              <a:rPr lang="es-ES" dirty="0" err="1" smtClean="0"/>
              <a:t>edauksis</a:t>
            </a:r>
            <a:endParaRPr lang="es-ES" dirty="0"/>
          </a:p>
        </p:txBody>
      </p:sp>
      <p:pic>
        <p:nvPicPr>
          <p:cNvPr id="6" name="Imagen 5" descr="gj2owl3x_400x4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68" y="861931"/>
            <a:ext cx="1787439" cy="178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09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Easy</a:t>
            </a:r>
            <a:r>
              <a:rPr lang="es-ES" dirty="0" smtClean="0"/>
              <a:t> </a:t>
            </a:r>
            <a:r>
              <a:rPr lang="es-ES" dirty="0" err="1" smtClean="0"/>
              <a:t>Steps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Pick a </a:t>
            </a:r>
            <a:r>
              <a:rPr lang="es-ES" dirty="0" err="1"/>
              <a:t>R</a:t>
            </a:r>
            <a:r>
              <a:rPr lang="es-ES" dirty="0" err="1" smtClean="0"/>
              <a:t>aspberry</a:t>
            </a:r>
            <a:r>
              <a:rPr lang="es-ES" dirty="0" smtClean="0"/>
              <a:t> Pi Zero || Pi Zero W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Add</a:t>
            </a:r>
            <a:r>
              <a:rPr lang="es-ES" dirty="0" smtClean="0"/>
              <a:t> a </a:t>
            </a:r>
            <a:r>
              <a:rPr lang="es-ES" dirty="0" err="1" smtClean="0"/>
              <a:t>male</a:t>
            </a:r>
            <a:r>
              <a:rPr lang="es-ES" dirty="0" smtClean="0"/>
              <a:t> USB </a:t>
            </a:r>
            <a:r>
              <a:rPr lang="es-ES" dirty="0" err="1" smtClean="0"/>
              <a:t>connector</a:t>
            </a:r>
            <a:r>
              <a:rPr lang="es-ES" dirty="0" smtClean="0"/>
              <a:t> &amp; </a:t>
            </a:r>
            <a:r>
              <a:rPr lang="es-ES" dirty="0" err="1" smtClean="0"/>
              <a:t>switch</a:t>
            </a: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Design</a:t>
            </a:r>
            <a:r>
              <a:rPr lang="es-ES" dirty="0" smtClean="0"/>
              <a:t> &amp; 3d </a:t>
            </a:r>
            <a:r>
              <a:rPr lang="es-ES" dirty="0" err="1"/>
              <a:t>p</a:t>
            </a:r>
            <a:r>
              <a:rPr lang="es-ES" dirty="0" err="1" smtClean="0"/>
              <a:t>rint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enclosure</a:t>
            </a:r>
            <a:endParaRPr lang="es-ES" dirty="0" smtClean="0"/>
          </a:p>
          <a:p>
            <a:pPr marL="857250" lvl="1" indent="-457200"/>
            <a:r>
              <a:rPr lang="es-ES" dirty="0" err="1" smtClean="0"/>
              <a:t>Buy</a:t>
            </a:r>
            <a:r>
              <a:rPr lang="es-ES" dirty="0" smtClean="0"/>
              <a:t> M2.5 </a:t>
            </a:r>
            <a:r>
              <a:rPr lang="es-ES" dirty="0" err="1" smtClean="0"/>
              <a:t>bolts</a:t>
            </a:r>
            <a:r>
              <a:rPr lang="es-ES" dirty="0" smtClean="0"/>
              <a:t> and </a:t>
            </a:r>
            <a:r>
              <a:rPr lang="es-ES" dirty="0" err="1" smtClean="0"/>
              <a:t>nuts</a:t>
            </a:r>
            <a:r>
              <a:rPr lang="es-ES" dirty="0" smtClean="0"/>
              <a:t>!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Configure </a:t>
            </a:r>
            <a:r>
              <a:rPr lang="es-ES" dirty="0" err="1" smtClean="0"/>
              <a:t>the</a:t>
            </a:r>
            <a:r>
              <a:rPr lang="es-ES" dirty="0" smtClean="0"/>
              <a:t> software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Have</a:t>
            </a:r>
            <a:r>
              <a:rPr lang="es-ES" dirty="0" smtClean="0"/>
              <a:t> </a:t>
            </a:r>
            <a:r>
              <a:rPr lang="es-ES" dirty="0" err="1" smtClean="0"/>
              <a:t>fun</a:t>
            </a:r>
            <a:r>
              <a:rPr lang="es-E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32527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The</a:t>
            </a:r>
            <a:r>
              <a:rPr lang="es-ES" dirty="0" smtClean="0"/>
              <a:t> USB</a:t>
            </a:r>
            <a:endParaRPr lang="es-ES" dirty="0"/>
          </a:p>
        </p:txBody>
      </p:sp>
      <p:pic>
        <p:nvPicPr>
          <p:cNvPr id="4" name="Marcador de contenido 4" descr="PiZero_USB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4" r="6184"/>
          <a:stretch>
            <a:fillRect/>
          </a:stretch>
        </p:blipFill>
        <p:spPr>
          <a:xfrm>
            <a:off x="457200" y="1282769"/>
            <a:ext cx="3203753" cy="4874520"/>
          </a:xfrm>
          <a:effectLst>
            <a:softEdge rad="254000"/>
          </a:effectLst>
        </p:spPr>
      </p:pic>
      <p:pic>
        <p:nvPicPr>
          <p:cNvPr id="7" name="Imagen 6" descr="Unknown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7" r="5749" b="14801"/>
          <a:stretch/>
        </p:blipFill>
        <p:spPr>
          <a:xfrm>
            <a:off x="3760393" y="2019683"/>
            <a:ext cx="4926407" cy="3470565"/>
          </a:xfrm>
          <a:prstGeom prst="rect">
            <a:avLst/>
          </a:prstGeom>
          <a:effectLst>
            <a:softEdge rad="114300"/>
          </a:effectLst>
        </p:spPr>
      </p:pic>
    </p:spTree>
    <p:extLst>
      <p:ext uri="{BB962C8B-B14F-4D97-AF65-F5344CB8AC3E}">
        <p14:creationId xmlns:p14="http://schemas.microsoft.com/office/powerpoint/2010/main" val="1026514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Pads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easy</a:t>
            </a:r>
            <a:r>
              <a:rPr lang="es-ES" dirty="0" smtClean="0"/>
              <a:t> </a:t>
            </a:r>
            <a:r>
              <a:rPr lang="es-ES" dirty="0" err="1" smtClean="0"/>
              <a:t>modding</a:t>
            </a:r>
            <a:endParaRPr lang="es-ES" dirty="0"/>
          </a:p>
        </p:txBody>
      </p:sp>
      <p:pic>
        <p:nvPicPr>
          <p:cNvPr id="4" name="Marcador de contenido 3" descr="pi_back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3" b="6713"/>
          <a:stretch>
            <a:fillRect/>
          </a:stretch>
        </p:blipFill>
        <p:spPr>
          <a:xfrm>
            <a:off x="1138238" y="1600200"/>
            <a:ext cx="6867525" cy="4525963"/>
          </a:xfrm>
        </p:spPr>
      </p:pic>
    </p:spTree>
    <p:extLst>
      <p:ext uri="{BB962C8B-B14F-4D97-AF65-F5344CB8AC3E}">
        <p14:creationId xmlns:p14="http://schemas.microsoft.com/office/powerpoint/2010/main" val="388920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Safety </a:t>
            </a:r>
            <a:r>
              <a:rPr lang="es-ES" dirty="0" err="1" smtClean="0"/>
              <a:t>first</a:t>
            </a:r>
            <a:r>
              <a:rPr lang="es-ES" dirty="0" smtClean="0"/>
              <a:t>: </a:t>
            </a:r>
            <a:r>
              <a:rPr lang="es-ES" dirty="0" err="1" smtClean="0"/>
              <a:t>Wear</a:t>
            </a:r>
            <a:r>
              <a:rPr lang="es-ES" dirty="0" smtClean="0"/>
              <a:t> </a:t>
            </a:r>
            <a:r>
              <a:rPr lang="es-ES" dirty="0" err="1" smtClean="0"/>
              <a:t>glasses</a:t>
            </a:r>
            <a:r>
              <a:rPr lang="es-ES" dirty="0" smtClean="0"/>
              <a:t> !</a:t>
            </a:r>
            <a:endParaRPr lang="es-ES" dirty="0"/>
          </a:p>
        </p:txBody>
      </p:sp>
      <p:pic>
        <p:nvPicPr>
          <p:cNvPr id="4" name="Marcador de contenido 3" descr="Unknown_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5" r="2895"/>
          <a:stretch>
            <a:fillRect/>
          </a:stretch>
        </p:blipFill>
        <p:spPr>
          <a:xfrm>
            <a:off x="3290325" y="1600201"/>
            <a:ext cx="2341397" cy="3890048"/>
          </a:xfrm>
        </p:spPr>
      </p:pic>
      <p:pic>
        <p:nvPicPr>
          <p:cNvPr id="5" name="Imagen 4" descr="800px_COLOURBOX861685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1"/>
            <a:ext cx="2582020" cy="3890049"/>
          </a:xfrm>
          <a:prstGeom prst="rect">
            <a:avLst/>
          </a:prstGeom>
        </p:spPr>
      </p:pic>
      <p:pic>
        <p:nvPicPr>
          <p:cNvPr id="6" name="Imagen 5" descr="ugXWRsyXHQZJXqmpcZJZzXSqGpWMWNmzvoln8Gybhyw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426" y="1600201"/>
            <a:ext cx="2562975" cy="389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65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The</a:t>
            </a:r>
            <a:r>
              <a:rPr lang="es-ES" dirty="0" smtClean="0"/>
              <a:t> (</a:t>
            </a:r>
            <a:r>
              <a:rPr lang="es-ES" dirty="0" err="1" smtClean="0"/>
              <a:t>power</a:t>
            </a:r>
            <a:r>
              <a:rPr lang="es-ES" dirty="0" smtClean="0"/>
              <a:t> off*) </a:t>
            </a:r>
            <a:r>
              <a:rPr lang="es-ES" dirty="0" err="1" smtClean="0"/>
              <a:t>switch</a:t>
            </a:r>
            <a:endParaRPr lang="es-ES" dirty="0"/>
          </a:p>
        </p:txBody>
      </p:sp>
      <p:pic>
        <p:nvPicPr>
          <p:cNvPr id="4" name="Marcador de contenido 3" descr="PiZero_Pulsador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>
          <a:xfrm>
            <a:off x="457200" y="1417638"/>
            <a:ext cx="8229600" cy="4525963"/>
          </a:xfrm>
          <a:effectLst>
            <a:softEdge rad="965200"/>
          </a:effectLst>
        </p:spPr>
      </p:pic>
    </p:spTree>
    <p:extLst>
      <p:ext uri="{BB962C8B-B14F-4D97-AF65-F5344CB8AC3E}">
        <p14:creationId xmlns:p14="http://schemas.microsoft.com/office/powerpoint/2010/main" val="966641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Enclosure</a:t>
            </a:r>
            <a:r>
              <a:rPr lang="es-ES" dirty="0" smtClean="0"/>
              <a:t> </a:t>
            </a:r>
            <a:r>
              <a:rPr lang="es-ES" dirty="0" err="1" smtClean="0"/>
              <a:t>design</a:t>
            </a:r>
            <a:r>
              <a:rPr lang="es-ES" dirty="0" smtClean="0"/>
              <a:t>: </a:t>
            </a:r>
            <a:r>
              <a:rPr lang="es-ES" dirty="0" err="1"/>
              <a:t>o</a:t>
            </a:r>
            <a:r>
              <a:rPr lang="es-ES" dirty="0" err="1" smtClean="0"/>
              <a:t>penscad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6613" y="1321252"/>
            <a:ext cx="8229600" cy="4804912"/>
          </a:xfrm>
        </p:spPr>
        <p:txBody>
          <a:bodyPr/>
          <a:lstStyle/>
          <a:p>
            <a:r>
              <a:rPr lang="es-ES" sz="2400" dirty="0">
                <a:hlinkClick r:id="rId2"/>
              </a:rPr>
              <a:t>https://github.com/Edauksis/</a:t>
            </a:r>
            <a:r>
              <a:rPr lang="es-ES" sz="2400" dirty="0" smtClean="0">
                <a:hlinkClick r:id="rId2"/>
              </a:rPr>
              <a:t>ZeroTrustInNet</a:t>
            </a:r>
            <a:endParaRPr lang="es-ES" sz="2400" dirty="0" smtClean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 descr="captura_openscad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73" y="1797448"/>
            <a:ext cx="7235658" cy="440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49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enclosure</a:t>
            </a:r>
            <a:endParaRPr lang="es-ES" dirty="0"/>
          </a:p>
        </p:txBody>
      </p:sp>
      <p:pic>
        <p:nvPicPr>
          <p:cNvPr id="4" name="Marcador de contenido 3" descr="PiZeroMontada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02742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Configure </a:t>
            </a:r>
            <a:r>
              <a:rPr lang="es-ES" dirty="0" err="1" smtClean="0"/>
              <a:t>the</a:t>
            </a:r>
            <a:r>
              <a:rPr lang="es-ES" dirty="0" smtClean="0"/>
              <a:t> software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Get</a:t>
            </a:r>
            <a:r>
              <a:rPr lang="es-ES" dirty="0" smtClean="0"/>
              <a:t> a </a:t>
            </a:r>
            <a:r>
              <a:rPr lang="es-ES" dirty="0" err="1" smtClean="0"/>
              <a:t>raspbian</a:t>
            </a:r>
            <a:r>
              <a:rPr lang="es-ES" dirty="0" smtClean="0"/>
              <a:t> </a:t>
            </a:r>
            <a:r>
              <a:rPr lang="es-ES" dirty="0" err="1" smtClean="0"/>
              <a:t>image</a:t>
            </a:r>
            <a:r>
              <a:rPr lang="es-ES" dirty="0" smtClean="0"/>
              <a:t> and set Ethernet </a:t>
            </a:r>
            <a:r>
              <a:rPr lang="es-ES" dirty="0" err="1"/>
              <a:t>device</a:t>
            </a:r>
            <a:r>
              <a:rPr lang="es-ES" dirty="0"/>
              <a:t> </a:t>
            </a:r>
            <a:r>
              <a:rPr lang="es-ES" dirty="0" err="1"/>
              <a:t>over</a:t>
            </a:r>
            <a:r>
              <a:rPr lang="es-ES" dirty="0"/>
              <a:t> </a:t>
            </a:r>
            <a:r>
              <a:rPr lang="es-ES" dirty="0" smtClean="0"/>
              <a:t>USB</a:t>
            </a:r>
          </a:p>
          <a:p>
            <a:r>
              <a:rPr lang="es-ES" dirty="0" err="1" smtClean="0"/>
              <a:t>Install</a:t>
            </a:r>
            <a:r>
              <a:rPr lang="es-ES" dirty="0" smtClean="0"/>
              <a:t> a DHCP server</a:t>
            </a:r>
          </a:p>
          <a:p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staff</a:t>
            </a:r>
            <a:r>
              <a:rPr lang="es-ES" dirty="0" smtClean="0"/>
              <a:t>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need</a:t>
            </a:r>
            <a:r>
              <a:rPr lang="es-ES" dirty="0" smtClean="0"/>
              <a:t> (in </a:t>
            </a:r>
            <a:r>
              <a:rPr lang="es-ES" dirty="0" err="1" smtClean="0"/>
              <a:t>my</a:t>
            </a:r>
            <a:r>
              <a:rPr lang="es-ES" dirty="0" smtClean="0"/>
              <a:t> case wiki, </a:t>
            </a:r>
            <a:r>
              <a:rPr lang="es-ES" dirty="0" err="1" smtClean="0"/>
              <a:t>gogs</a:t>
            </a:r>
            <a:r>
              <a:rPr lang="es-ES" dirty="0" smtClean="0"/>
              <a:t>)</a:t>
            </a:r>
          </a:p>
          <a:p>
            <a:r>
              <a:rPr lang="es-ES" dirty="0" err="1" smtClean="0"/>
              <a:t>Put</a:t>
            </a:r>
            <a:r>
              <a:rPr lang="es-ES" dirty="0" smtClean="0"/>
              <a:t> a </a:t>
            </a:r>
            <a:r>
              <a:rPr lang="es-ES" dirty="0" err="1" smtClean="0"/>
              <a:t>power</a:t>
            </a:r>
            <a:r>
              <a:rPr lang="es-ES" dirty="0" smtClean="0"/>
              <a:t> off script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switch</a:t>
            </a:r>
            <a:endParaRPr lang="es-ES" dirty="0" smtClean="0"/>
          </a:p>
          <a:p>
            <a:r>
              <a:rPr lang="es-ES" dirty="0" err="1"/>
              <a:t>n</a:t>
            </a:r>
            <a:r>
              <a:rPr lang="es-ES" dirty="0" err="1" smtClean="0"/>
              <a:t>ovnc</a:t>
            </a:r>
            <a:r>
              <a:rPr lang="es-ES" dirty="0" smtClean="0"/>
              <a:t> </a:t>
            </a:r>
          </a:p>
          <a:p>
            <a:r>
              <a:rPr lang="mr-IN" dirty="0" smtClean="0"/>
              <a:t>…</a:t>
            </a:r>
            <a:r>
              <a:rPr lang="es-ES" dirty="0" smtClean="0"/>
              <a:t> 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1897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Raspberry</a:t>
            </a:r>
            <a:r>
              <a:rPr lang="es-ES" dirty="0" smtClean="0"/>
              <a:t> Pi Zero OTG </a:t>
            </a:r>
            <a:r>
              <a:rPr lang="es-ES" dirty="0" err="1" smtClean="0"/>
              <a:t>Mode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https://gist.github.com/gbaman/</a:t>
            </a:r>
            <a:r>
              <a:rPr lang="es-ES" dirty="0" smtClean="0">
                <a:hlinkClick r:id="rId2"/>
              </a:rPr>
              <a:t>50b6cca61dd1c3f88f41</a:t>
            </a:r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echo "</a:t>
            </a:r>
            <a:r>
              <a:rPr lang="es-ES" dirty="0" err="1"/>
              <a:t>dtoverlay</a:t>
            </a:r>
            <a:r>
              <a:rPr lang="es-ES" dirty="0"/>
              <a:t>=dwc2" &gt;&gt; /</a:t>
            </a:r>
            <a:r>
              <a:rPr lang="es-ES" dirty="0" err="1"/>
              <a:t>boot</a:t>
            </a:r>
            <a:r>
              <a:rPr lang="es-ES" dirty="0"/>
              <a:t>/</a:t>
            </a:r>
            <a:r>
              <a:rPr lang="es-ES" dirty="0" err="1"/>
              <a:t>config.txt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echo -e "dwc2\</a:t>
            </a:r>
            <a:r>
              <a:rPr lang="es-ES" dirty="0" err="1"/>
              <a:t>ng_ether</a:t>
            </a:r>
            <a:r>
              <a:rPr lang="es-ES" dirty="0"/>
              <a:t>" &gt;&gt; /</a:t>
            </a:r>
            <a:r>
              <a:rPr lang="es-ES" dirty="0" err="1"/>
              <a:t>etc</a:t>
            </a:r>
            <a:r>
              <a:rPr lang="es-ES" dirty="0"/>
              <a:t>/modules</a:t>
            </a:r>
          </a:p>
        </p:txBody>
      </p:sp>
    </p:spTree>
    <p:extLst>
      <p:ext uri="{BB962C8B-B14F-4D97-AF65-F5344CB8AC3E}">
        <p14:creationId xmlns:p14="http://schemas.microsoft.com/office/powerpoint/2010/main" val="2052012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Set up </a:t>
            </a:r>
            <a:r>
              <a:rPr lang="es-ES" dirty="0" err="1" smtClean="0"/>
              <a:t>network</a:t>
            </a:r>
            <a:r>
              <a:rPr lang="es-ES" dirty="0" smtClean="0"/>
              <a:t> interface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2861"/>
          </a:xfrm>
        </p:spPr>
        <p:txBody>
          <a:bodyPr>
            <a:normAutofit fontScale="70000" lnSpcReduction="20000"/>
          </a:bodyPr>
          <a:lstStyle/>
          <a:p>
            <a:r>
              <a:rPr lang="es-ES" dirty="0" err="1"/>
              <a:t>cat</a:t>
            </a:r>
            <a:r>
              <a:rPr lang="es-ES" dirty="0"/>
              <a:t> /</a:t>
            </a:r>
            <a:r>
              <a:rPr lang="es-ES" dirty="0" err="1"/>
              <a:t>etc</a:t>
            </a:r>
            <a:r>
              <a:rPr lang="es-ES" dirty="0"/>
              <a:t>/</a:t>
            </a:r>
            <a:r>
              <a:rPr lang="es-ES" dirty="0" err="1"/>
              <a:t>network</a:t>
            </a:r>
            <a:r>
              <a:rPr lang="es-ES" dirty="0"/>
              <a:t>/</a:t>
            </a:r>
            <a:r>
              <a:rPr lang="es-ES" dirty="0" smtClean="0"/>
              <a:t>interfaces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auto usb0</a:t>
            </a:r>
          </a:p>
          <a:p>
            <a:pPr marL="0" indent="0">
              <a:buNone/>
            </a:pPr>
            <a:r>
              <a:rPr lang="es-ES" dirty="0" err="1"/>
              <a:t>iface</a:t>
            </a:r>
            <a:r>
              <a:rPr lang="es-ES" dirty="0"/>
              <a:t> usb0 </a:t>
            </a:r>
            <a:r>
              <a:rPr lang="es-ES" dirty="0" err="1"/>
              <a:t>inet</a:t>
            </a:r>
            <a:r>
              <a:rPr lang="es-ES" dirty="0"/>
              <a:t> </a:t>
            </a:r>
            <a:r>
              <a:rPr lang="es-ES" dirty="0" err="1"/>
              <a:t>static</a:t>
            </a:r>
            <a:endParaRPr lang="es-ES" dirty="0"/>
          </a:p>
          <a:p>
            <a:pPr marL="0" indent="0">
              <a:buNone/>
            </a:pPr>
            <a:r>
              <a:rPr lang="en-US" dirty="0"/>
              <a:t>   address </a:t>
            </a:r>
            <a:r>
              <a:rPr lang="en-US" dirty="0" smtClean="0"/>
              <a:t>192.168.44.22</a:t>
            </a:r>
            <a:endParaRPr lang="en-US" dirty="0"/>
          </a:p>
          <a:p>
            <a:pPr marL="0" indent="0">
              <a:buNone/>
            </a:pPr>
            <a:r>
              <a:rPr lang="tr-TR" dirty="0"/>
              <a:t>   </a:t>
            </a:r>
            <a:r>
              <a:rPr lang="tr-TR" dirty="0" err="1"/>
              <a:t>netmask</a:t>
            </a:r>
            <a:r>
              <a:rPr lang="tr-TR" dirty="0"/>
              <a:t> 255.255.255.0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641459" y="4258791"/>
            <a:ext cx="7517901" cy="1908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** </a:t>
            </a:r>
            <a:r>
              <a:rPr lang="es-ES" sz="2800" dirty="0" err="1" smtClean="0"/>
              <a:t>For</a:t>
            </a:r>
            <a:r>
              <a:rPr lang="es-ES" sz="2800" dirty="0" smtClean="0"/>
              <a:t> </a:t>
            </a:r>
            <a:r>
              <a:rPr lang="es-ES" sz="2800" dirty="0" err="1" smtClean="0"/>
              <a:t>initial</a:t>
            </a:r>
            <a:r>
              <a:rPr lang="es-ES" sz="2800" dirty="0" smtClean="0"/>
              <a:t> </a:t>
            </a:r>
            <a:r>
              <a:rPr lang="es-ES" sz="2800" dirty="0" err="1" smtClean="0"/>
              <a:t>setup</a:t>
            </a:r>
            <a:r>
              <a:rPr lang="es-ES" sz="2800" dirty="0"/>
              <a:t> </a:t>
            </a:r>
            <a:r>
              <a:rPr lang="es-ES" sz="2800" dirty="0" smtClean="0"/>
              <a:t>and </a:t>
            </a:r>
            <a:r>
              <a:rPr lang="es-ES" sz="2800" dirty="0" err="1" smtClean="0"/>
              <a:t>upgrades</a:t>
            </a:r>
            <a:r>
              <a:rPr lang="es-ES" sz="2800" dirty="0" smtClean="0"/>
              <a:t>** </a:t>
            </a:r>
          </a:p>
          <a:p>
            <a:endParaRPr lang="es-ES" dirty="0" smtClean="0"/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NAT in host PC</a:t>
            </a:r>
          </a:p>
          <a:p>
            <a:pPr marL="285750" indent="-285750">
              <a:buFont typeface="Arial"/>
              <a:buChar char="•"/>
            </a:pPr>
            <a:r>
              <a:rPr lang="es-ES" dirty="0"/>
              <a:t>A</a:t>
            </a:r>
            <a:r>
              <a:rPr lang="es-ES" dirty="0" smtClean="0"/>
              <a:t> </a:t>
            </a:r>
            <a:r>
              <a:rPr lang="es-ES" dirty="0" err="1" smtClean="0"/>
              <a:t>static</a:t>
            </a:r>
            <a:r>
              <a:rPr lang="es-ES" dirty="0" smtClean="0"/>
              <a:t> </a:t>
            </a:r>
            <a:r>
              <a:rPr lang="es-ES" dirty="0" err="1" smtClean="0"/>
              <a:t>route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Raspberry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default </a:t>
            </a:r>
            <a:r>
              <a:rPr lang="es-ES" dirty="0" err="1" smtClean="0"/>
              <a:t>gw</a:t>
            </a:r>
            <a:endParaRPr lang="es-ES" dirty="0" smtClean="0"/>
          </a:p>
          <a:p>
            <a:r>
              <a:rPr lang="es-ES" dirty="0" smtClean="0"/>
              <a:t>	</a:t>
            </a:r>
            <a:r>
              <a:rPr lang="es-ES" dirty="0" err="1" smtClean="0"/>
              <a:t>route</a:t>
            </a:r>
            <a:r>
              <a:rPr lang="es-ES" dirty="0" smtClean="0"/>
              <a:t> </a:t>
            </a:r>
            <a:r>
              <a:rPr lang="es-ES" dirty="0" err="1" smtClean="0"/>
              <a:t>add</a:t>
            </a:r>
            <a:r>
              <a:rPr lang="es-ES" dirty="0" smtClean="0"/>
              <a:t> default </a:t>
            </a:r>
            <a:r>
              <a:rPr lang="es-ES" dirty="0" err="1" smtClean="0"/>
              <a:t>gw</a:t>
            </a:r>
            <a:r>
              <a:rPr lang="es-ES" dirty="0" smtClean="0"/>
              <a:t> 192.168.44.XXX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DNS, echo “</a:t>
            </a:r>
            <a:r>
              <a:rPr lang="es-ES" dirty="0" err="1" smtClean="0"/>
              <a:t>nameserver</a:t>
            </a:r>
            <a:r>
              <a:rPr lang="es-ES" dirty="0" smtClean="0"/>
              <a:t> 8.8.8.8” &gt; /</a:t>
            </a:r>
            <a:r>
              <a:rPr lang="es-ES" dirty="0" err="1" smtClean="0"/>
              <a:t>etc</a:t>
            </a:r>
            <a:r>
              <a:rPr lang="es-ES" dirty="0" smtClean="0"/>
              <a:t>/</a:t>
            </a:r>
            <a:r>
              <a:rPr lang="es-ES" dirty="0" err="1" smtClean="0"/>
              <a:t>resolv.conf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471229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05834"/>
            <a:ext cx="8229600" cy="1143000"/>
          </a:xfrm>
        </p:spPr>
        <p:txBody>
          <a:bodyPr/>
          <a:lstStyle/>
          <a:p>
            <a:r>
              <a:rPr lang="es-ES" dirty="0" err="1" smtClean="0"/>
              <a:t>Alligator</a:t>
            </a:r>
            <a:r>
              <a:rPr lang="es-ES" dirty="0" smtClean="0"/>
              <a:t> Con 2017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2510988"/>
            <a:ext cx="8229600" cy="4525963"/>
          </a:xfrm>
        </p:spPr>
        <p:txBody>
          <a:bodyPr/>
          <a:lstStyle/>
          <a:p>
            <a:r>
              <a:rPr lang="es-ES" dirty="0" err="1" smtClean="0"/>
              <a:t>Objectives</a:t>
            </a:r>
            <a:endParaRPr lang="es-ES" dirty="0" smtClean="0"/>
          </a:p>
          <a:p>
            <a:pPr lvl="1"/>
            <a:r>
              <a:rPr lang="es-ES" dirty="0" err="1"/>
              <a:t>H</a:t>
            </a:r>
            <a:r>
              <a:rPr lang="es-ES" dirty="0" err="1" smtClean="0"/>
              <a:t>ow</a:t>
            </a:r>
            <a:r>
              <a:rPr lang="es-ES" dirty="0" smtClean="0"/>
              <a:t> I </a:t>
            </a:r>
            <a:r>
              <a:rPr lang="es-ES" dirty="0" err="1" smtClean="0"/>
              <a:t>built</a:t>
            </a:r>
            <a:r>
              <a:rPr lang="es-ES" dirty="0" smtClean="0"/>
              <a:t> a </a:t>
            </a:r>
            <a:r>
              <a:rPr lang="es-ES" dirty="0" err="1" smtClean="0"/>
              <a:t>cheap</a:t>
            </a:r>
            <a:r>
              <a:rPr lang="es-ES" dirty="0" smtClean="0"/>
              <a:t>, </a:t>
            </a:r>
            <a:r>
              <a:rPr lang="es-ES" dirty="0" err="1" smtClean="0"/>
              <a:t>but</a:t>
            </a:r>
            <a:r>
              <a:rPr lang="es-ES" dirty="0" smtClean="0"/>
              <a:t> </a:t>
            </a:r>
            <a:r>
              <a:rPr lang="es-ES" dirty="0" err="1" smtClean="0"/>
              <a:t>effective</a:t>
            </a:r>
            <a:r>
              <a:rPr lang="es-ES" dirty="0" smtClean="0"/>
              <a:t> air </a:t>
            </a:r>
            <a:r>
              <a:rPr lang="es-ES" dirty="0" err="1" smtClean="0"/>
              <a:t>gapped</a:t>
            </a:r>
            <a:r>
              <a:rPr lang="es-ES" dirty="0" smtClean="0"/>
              <a:t> </a:t>
            </a:r>
            <a:r>
              <a:rPr lang="es-ES" dirty="0" err="1" smtClean="0"/>
              <a:t>device</a:t>
            </a:r>
            <a:endParaRPr lang="es-ES" dirty="0"/>
          </a:p>
          <a:p>
            <a:pPr lvl="1"/>
            <a:r>
              <a:rPr lang="es-ES" dirty="0" err="1" smtClean="0"/>
              <a:t>Some</a:t>
            </a:r>
            <a:r>
              <a:rPr lang="es-ES" dirty="0" smtClean="0"/>
              <a:t> use cases</a:t>
            </a:r>
          </a:p>
          <a:p>
            <a:pPr lvl="1"/>
            <a:r>
              <a:rPr lang="es-ES" dirty="0"/>
              <a:t>Ideas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own</a:t>
            </a:r>
            <a:r>
              <a:rPr lang="es-ES" dirty="0"/>
              <a:t> offline </a:t>
            </a:r>
            <a:r>
              <a:rPr lang="es-ES" dirty="0" err="1" smtClean="0"/>
              <a:t>network</a:t>
            </a:r>
            <a:endParaRPr lang="es-ES" dirty="0" smtClean="0"/>
          </a:p>
          <a:p>
            <a:pPr lvl="1"/>
            <a:r>
              <a:rPr lang="es-ES" dirty="0" err="1" smtClean="0"/>
              <a:t>Call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participation</a:t>
            </a:r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marL="914400" lvl="2" indent="0">
              <a:buNone/>
            </a:pPr>
            <a:endParaRPr lang="es-ES" dirty="0" smtClean="0"/>
          </a:p>
        </p:txBody>
      </p:sp>
      <p:pic>
        <p:nvPicPr>
          <p:cNvPr id="4" name="Imagen 3" descr="gj2owl3x_400x4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34" y="502757"/>
            <a:ext cx="1787439" cy="178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01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Apagar.py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68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400" dirty="0" err="1"/>
              <a:t>import</a:t>
            </a:r>
            <a:r>
              <a:rPr lang="es-ES" sz="1400" dirty="0"/>
              <a:t> </a:t>
            </a:r>
            <a:r>
              <a:rPr lang="es-ES" sz="1400" dirty="0" err="1"/>
              <a:t>RPi.GPIO</a:t>
            </a:r>
            <a:r>
              <a:rPr lang="es-ES" sz="1400" dirty="0"/>
              <a:t> as GPIO</a:t>
            </a:r>
          </a:p>
          <a:p>
            <a:pPr marL="0" indent="0">
              <a:buNone/>
            </a:pPr>
            <a:r>
              <a:rPr lang="es-ES" sz="1400" dirty="0" err="1"/>
              <a:t>import</a:t>
            </a:r>
            <a:r>
              <a:rPr lang="es-ES" sz="1400" dirty="0"/>
              <a:t> time</a:t>
            </a:r>
          </a:p>
          <a:p>
            <a:pPr marL="0" indent="0">
              <a:buNone/>
            </a:pPr>
            <a:r>
              <a:rPr lang="es-ES" sz="1400" dirty="0" err="1"/>
              <a:t>import</a:t>
            </a:r>
            <a:r>
              <a:rPr lang="es-ES" sz="1400" dirty="0"/>
              <a:t> os</a:t>
            </a:r>
          </a:p>
          <a:p>
            <a:pPr marL="0" indent="0">
              <a:buNone/>
            </a:pPr>
            <a:endParaRPr lang="es-ES" sz="1400" dirty="0"/>
          </a:p>
          <a:p>
            <a:pPr marL="0" indent="0">
              <a:buNone/>
            </a:pPr>
            <a:r>
              <a:rPr lang="es-ES" sz="1400" dirty="0" err="1" smtClean="0"/>
              <a:t>GPIO.setmode</a:t>
            </a:r>
            <a:r>
              <a:rPr lang="es-ES" sz="1400" dirty="0"/>
              <a:t>(GPIO.BCM)  </a:t>
            </a:r>
          </a:p>
          <a:p>
            <a:pPr marL="0" indent="0">
              <a:buNone/>
            </a:pPr>
            <a:endParaRPr lang="es-ES" sz="1400" dirty="0"/>
          </a:p>
          <a:p>
            <a:pPr marL="0" indent="0">
              <a:buNone/>
            </a:pPr>
            <a:r>
              <a:rPr lang="es-ES" sz="1400" dirty="0" err="1" smtClean="0"/>
              <a:t>GPIO.setup</a:t>
            </a:r>
            <a:r>
              <a:rPr lang="es-ES" sz="1400" dirty="0"/>
              <a:t>(24, GPIO.IN, </a:t>
            </a:r>
            <a:r>
              <a:rPr lang="es-ES" sz="1400" dirty="0" err="1"/>
              <a:t>pull_up_down</a:t>
            </a:r>
            <a:r>
              <a:rPr lang="es-ES" sz="1400" dirty="0"/>
              <a:t> = GPIO.PUD_UP)  </a:t>
            </a:r>
          </a:p>
          <a:p>
            <a:pPr marL="0" indent="0">
              <a:buNone/>
            </a:pPr>
            <a:endParaRPr lang="es-ES" sz="1400" dirty="0" smtClean="0"/>
          </a:p>
          <a:p>
            <a:pPr marL="0" indent="0">
              <a:buNone/>
            </a:pPr>
            <a:r>
              <a:rPr lang="es-ES" sz="1400" dirty="0" err="1" smtClean="0"/>
              <a:t>def</a:t>
            </a:r>
            <a:r>
              <a:rPr lang="es-ES" sz="1400" dirty="0" smtClean="0"/>
              <a:t> </a:t>
            </a:r>
            <a:r>
              <a:rPr lang="es-ES" sz="1400" dirty="0" err="1"/>
              <a:t>Int_shutdown</a:t>
            </a:r>
            <a:r>
              <a:rPr lang="es-ES" sz="1400" dirty="0"/>
              <a:t>(</a:t>
            </a:r>
            <a:r>
              <a:rPr lang="es-ES" sz="1400" dirty="0" err="1"/>
              <a:t>channel</a:t>
            </a:r>
            <a:r>
              <a:rPr lang="es-ES" sz="1400" dirty="0"/>
              <a:t>):  </a:t>
            </a:r>
          </a:p>
          <a:p>
            <a:pPr marL="0" indent="0">
              <a:buNone/>
            </a:pPr>
            <a:r>
              <a:rPr lang="es-ES" sz="1400" dirty="0"/>
              <a:t>	</a:t>
            </a:r>
            <a:r>
              <a:rPr lang="es-ES" sz="1400" dirty="0" err="1"/>
              <a:t>os.system</a:t>
            </a:r>
            <a:r>
              <a:rPr lang="es-ES" sz="1400" dirty="0"/>
              <a:t>("sudo </a:t>
            </a:r>
            <a:r>
              <a:rPr lang="es-ES" sz="1400" dirty="0" err="1"/>
              <a:t>shutdown</a:t>
            </a:r>
            <a:r>
              <a:rPr lang="es-ES" sz="1400" dirty="0"/>
              <a:t> -h </a:t>
            </a:r>
            <a:r>
              <a:rPr lang="es-ES" sz="1400" dirty="0" err="1"/>
              <a:t>now</a:t>
            </a:r>
            <a:r>
              <a:rPr lang="es-ES" sz="1400" dirty="0"/>
              <a:t>")</a:t>
            </a:r>
          </a:p>
          <a:p>
            <a:pPr marL="0" indent="0">
              <a:buNone/>
            </a:pPr>
            <a:endParaRPr lang="es-ES" sz="1400" dirty="0"/>
          </a:p>
          <a:p>
            <a:pPr marL="0" indent="0">
              <a:buNone/>
            </a:pPr>
            <a:r>
              <a:rPr lang="es-ES" sz="1400" dirty="0" smtClean="0"/>
              <a:t># </a:t>
            </a:r>
            <a:r>
              <a:rPr lang="es-ES" sz="1400" dirty="0" err="1"/>
              <a:t>it</a:t>
            </a:r>
            <a:r>
              <a:rPr lang="es-ES" sz="1400" dirty="0"/>
              <a:t> </a:t>
            </a:r>
            <a:r>
              <a:rPr lang="es-ES" sz="1400" dirty="0" err="1"/>
              <a:t>will</a:t>
            </a:r>
            <a:r>
              <a:rPr lang="es-ES" sz="1400" dirty="0"/>
              <a:t> </a:t>
            </a:r>
            <a:r>
              <a:rPr lang="es-ES" sz="1400" dirty="0" err="1"/>
              <a:t>react</a:t>
            </a:r>
            <a:r>
              <a:rPr lang="es-ES" sz="1400" dirty="0"/>
              <a:t> </a:t>
            </a:r>
            <a:r>
              <a:rPr lang="es-ES" sz="1400" dirty="0" err="1"/>
              <a:t>on</a:t>
            </a:r>
            <a:r>
              <a:rPr lang="es-ES" sz="1400" dirty="0"/>
              <a:t> a </a:t>
            </a:r>
            <a:r>
              <a:rPr lang="es-ES" sz="1400" dirty="0" err="1"/>
              <a:t>falling</a:t>
            </a:r>
            <a:r>
              <a:rPr lang="es-ES" sz="1400" dirty="0"/>
              <a:t> </a:t>
            </a:r>
            <a:r>
              <a:rPr lang="es-ES" sz="1400" dirty="0" err="1"/>
              <a:t>edge</a:t>
            </a:r>
            <a:r>
              <a:rPr lang="es-ES" sz="1400" dirty="0"/>
              <a:t> and </a:t>
            </a:r>
            <a:r>
              <a:rPr lang="es-ES" sz="1400" dirty="0" err="1"/>
              <a:t>call</a:t>
            </a:r>
            <a:r>
              <a:rPr lang="es-ES" sz="1400" dirty="0"/>
              <a:t> </a:t>
            </a:r>
            <a:r>
              <a:rPr lang="es-ES" sz="1400" dirty="0" err="1"/>
              <a:t>our</a:t>
            </a:r>
            <a:r>
              <a:rPr lang="es-ES" sz="1400" dirty="0"/>
              <a:t> </a:t>
            </a:r>
            <a:r>
              <a:rPr lang="es-ES" sz="1400" dirty="0" err="1"/>
              <a:t>interrupt</a:t>
            </a:r>
            <a:r>
              <a:rPr lang="es-ES" sz="1400" dirty="0"/>
              <a:t> </a:t>
            </a:r>
            <a:r>
              <a:rPr lang="es-ES" sz="1400" dirty="0" err="1"/>
              <a:t>routine</a:t>
            </a:r>
            <a:r>
              <a:rPr lang="es-ES" sz="1400" dirty="0"/>
              <a:t> "</a:t>
            </a:r>
            <a:r>
              <a:rPr lang="es-ES" sz="1400" dirty="0" err="1"/>
              <a:t>Int_shutdown</a:t>
            </a:r>
            <a:r>
              <a:rPr lang="es-ES" sz="1400" dirty="0"/>
              <a:t>"</a:t>
            </a:r>
          </a:p>
          <a:p>
            <a:pPr marL="0" indent="0">
              <a:buNone/>
            </a:pPr>
            <a:r>
              <a:rPr lang="es-ES" sz="1400" dirty="0" err="1"/>
              <a:t>GPIO.add_event_detect</a:t>
            </a:r>
            <a:r>
              <a:rPr lang="es-ES" sz="1400" dirty="0"/>
              <a:t>(24, GPIO.FALLING, </a:t>
            </a:r>
            <a:r>
              <a:rPr lang="es-ES" sz="1400" dirty="0" err="1"/>
              <a:t>callback</a:t>
            </a:r>
            <a:r>
              <a:rPr lang="es-ES" sz="1400" dirty="0"/>
              <a:t> = </a:t>
            </a:r>
            <a:r>
              <a:rPr lang="es-ES" sz="1400" dirty="0" err="1"/>
              <a:t>Int_shutdown</a:t>
            </a:r>
            <a:r>
              <a:rPr lang="es-ES" sz="1400" dirty="0"/>
              <a:t>, </a:t>
            </a:r>
            <a:r>
              <a:rPr lang="es-ES" sz="1400" dirty="0" err="1"/>
              <a:t>bouncetime</a:t>
            </a:r>
            <a:r>
              <a:rPr lang="es-ES" sz="1400" dirty="0"/>
              <a:t> = 2000)   </a:t>
            </a:r>
          </a:p>
          <a:p>
            <a:pPr marL="0" indent="0">
              <a:buNone/>
            </a:pPr>
            <a:endParaRPr lang="es-ES" sz="1400" dirty="0"/>
          </a:p>
          <a:p>
            <a:pPr marL="0" indent="0">
              <a:buNone/>
            </a:pPr>
            <a:r>
              <a:rPr lang="es-ES" sz="1400" dirty="0"/>
              <a:t># do </a:t>
            </a:r>
            <a:r>
              <a:rPr lang="es-ES" sz="1400" dirty="0" err="1"/>
              <a:t>nothing</a:t>
            </a:r>
            <a:r>
              <a:rPr lang="es-ES" sz="1400" dirty="0"/>
              <a:t> </a:t>
            </a:r>
            <a:r>
              <a:rPr lang="es-ES" sz="1400" dirty="0" err="1"/>
              <a:t>while</a:t>
            </a:r>
            <a:r>
              <a:rPr lang="es-ES" sz="1400" dirty="0"/>
              <a:t> </a:t>
            </a:r>
            <a:r>
              <a:rPr lang="es-ES" sz="1400" dirty="0" err="1"/>
              <a:t>waiting</a:t>
            </a:r>
            <a:r>
              <a:rPr lang="es-ES" sz="1400" dirty="0"/>
              <a:t> </a:t>
            </a:r>
            <a:r>
              <a:rPr lang="es-ES" sz="1400" dirty="0" err="1"/>
              <a:t>for</a:t>
            </a:r>
            <a:r>
              <a:rPr lang="es-ES" sz="1400" dirty="0"/>
              <a:t> </a:t>
            </a:r>
            <a:r>
              <a:rPr lang="es-ES" sz="1400" dirty="0" err="1"/>
              <a:t>button</a:t>
            </a:r>
            <a:r>
              <a:rPr lang="es-ES" sz="1400" dirty="0"/>
              <a:t> </a:t>
            </a:r>
            <a:r>
              <a:rPr lang="es-ES" sz="1400" dirty="0" err="1"/>
              <a:t>to</a:t>
            </a:r>
            <a:r>
              <a:rPr lang="es-ES" sz="1400" dirty="0"/>
              <a:t> be </a:t>
            </a:r>
            <a:r>
              <a:rPr lang="es-ES" sz="1400" dirty="0" err="1"/>
              <a:t>pressed</a:t>
            </a:r>
            <a:endParaRPr lang="es-ES" sz="1400" dirty="0"/>
          </a:p>
          <a:p>
            <a:pPr marL="0" indent="0">
              <a:buNone/>
            </a:pPr>
            <a:r>
              <a:rPr lang="es-ES" sz="1400" dirty="0" err="1"/>
              <a:t>while</a:t>
            </a:r>
            <a:r>
              <a:rPr lang="es-ES" sz="1400" dirty="0"/>
              <a:t> 1:</a:t>
            </a:r>
          </a:p>
          <a:p>
            <a:pPr marL="0" indent="0">
              <a:buNone/>
            </a:pPr>
            <a:r>
              <a:rPr lang="es-ES" sz="1400" dirty="0"/>
              <a:t>        </a:t>
            </a:r>
            <a:r>
              <a:rPr lang="es-ES" sz="1400" dirty="0" err="1"/>
              <a:t>time.sleep</a:t>
            </a:r>
            <a:r>
              <a:rPr lang="es-ES" sz="1400" dirty="0"/>
              <a:t>(1)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746798" y="1574545"/>
            <a:ext cx="394000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 smtClean="0"/>
              <a:t>Call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script </a:t>
            </a:r>
            <a:r>
              <a:rPr lang="es-ES" dirty="0" err="1" smtClean="0"/>
              <a:t>from</a:t>
            </a:r>
            <a:r>
              <a:rPr lang="es-ES" dirty="0" smtClean="0"/>
              <a:t> /</a:t>
            </a:r>
            <a:r>
              <a:rPr lang="es-ES" dirty="0" err="1" smtClean="0"/>
              <a:t>etc</a:t>
            </a:r>
            <a:r>
              <a:rPr lang="es-ES" dirty="0" smtClean="0"/>
              <a:t>/</a:t>
            </a:r>
            <a:r>
              <a:rPr lang="es-ES" dirty="0" err="1" smtClean="0"/>
              <a:t>rc.local</a:t>
            </a:r>
            <a:r>
              <a:rPr lang="es-ES" dirty="0" smtClean="0"/>
              <a:t> </a:t>
            </a:r>
            <a:r>
              <a:rPr lang="es-ES" dirty="0" err="1" smtClean="0"/>
              <a:t>just</a:t>
            </a:r>
            <a:r>
              <a:rPr lang="es-ES" dirty="0" smtClean="0"/>
              <a:t> </a:t>
            </a:r>
            <a:r>
              <a:rPr lang="es-ES" dirty="0" err="1" smtClean="0"/>
              <a:t>before</a:t>
            </a:r>
            <a:r>
              <a:rPr lang="es-ES" dirty="0" smtClean="0"/>
              <a:t> </a:t>
            </a:r>
            <a:r>
              <a:rPr lang="es-ES" dirty="0" err="1" smtClean="0"/>
              <a:t>exit</a:t>
            </a:r>
            <a:r>
              <a:rPr lang="es-ES" dirty="0" smtClean="0"/>
              <a:t> 0</a:t>
            </a:r>
          </a:p>
          <a:p>
            <a:endParaRPr lang="es-ES" dirty="0" smtClean="0"/>
          </a:p>
          <a:p>
            <a:r>
              <a:rPr lang="es-ES" dirty="0" err="1" smtClean="0"/>
              <a:t>python</a:t>
            </a:r>
            <a:r>
              <a:rPr lang="es-ES" dirty="0" smtClean="0"/>
              <a:t> /</a:t>
            </a:r>
            <a:r>
              <a:rPr lang="es-ES" dirty="0" err="1" smtClean="0"/>
              <a:t>path</a:t>
            </a:r>
            <a:r>
              <a:rPr lang="es-ES" dirty="0" smtClean="0"/>
              <a:t>/</a:t>
            </a:r>
            <a:r>
              <a:rPr lang="es-ES" dirty="0" err="1" smtClean="0"/>
              <a:t>apagar.py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5086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Install</a:t>
            </a:r>
            <a:r>
              <a:rPr lang="es-ES" dirty="0" smtClean="0"/>
              <a:t> &amp;&amp; configure ISC DHCP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b="1" dirty="0"/>
              <a:t>$</a:t>
            </a:r>
            <a:r>
              <a:rPr lang="es-ES" dirty="0"/>
              <a:t> </a:t>
            </a:r>
            <a:r>
              <a:rPr lang="es-ES" dirty="0" err="1"/>
              <a:t>cat</a:t>
            </a:r>
            <a:r>
              <a:rPr lang="es-ES" dirty="0"/>
              <a:t> /</a:t>
            </a:r>
            <a:r>
              <a:rPr lang="es-ES" dirty="0" err="1"/>
              <a:t>etc</a:t>
            </a:r>
            <a:r>
              <a:rPr lang="es-ES" dirty="0"/>
              <a:t>/</a:t>
            </a:r>
            <a:r>
              <a:rPr lang="es-ES" dirty="0" err="1"/>
              <a:t>dhcp</a:t>
            </a:r>
            <a:r>
              <a:rPr lang="es-ES" dirty="0"/>
              <a:t>/</a:t>
            </a:r>
            <a:r>
              <a:rPr lang="es-ES" dirty="0" err="1"/>
              <a:t>dhcpd.conf</a:t>
            </a:r>
            <a:r>
              <a:rPr lang="es-ES" dirty="0"/>
              <a:t> | grep -v ^\#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ddns-update-style</a:t>
            </a:r>
            <a:r>
              <a:rPr lang="es-ES" dirty="0"/>
              <a:t> </a:t>
            </a:r>
            <a:r>
              <a:rPr lang="es-ES" dirty="0" err="1"/>
              <a:t>none</a:t>
            </a:r>
            <a:r>
              <a:rPr lang="es-ES" dirty="0" smtClean="0"/>
              <a:t>;</a:t>
            </a:r>
            <a:endParaRPr lang="es-ES" dirty="0"/>
          </a:p>
          <a:p>
            <a:pPr marL="0" indent="0">
              <a:buNone/>
            </a:pPr>
            <a:r>
              <a:rPr lang="es-ES" dirty="0" err="1"/>
              <a:t>option</a:t>
            </a:r>
            <a:r>
              <a:rPr lang="es-ES" dirty="0"/>
              <a:t> </a:t>
            </a:r>
            <a:r>
              <a:rPr lang="es-ES" dirty="0" err="1"/>
              <a:t>domain-name</a:t>
            </a:r>
            <a:r>
              <a:rPr lang="es-ES" dirty="0"/>
              <a:t> "</a:t>
            </a:r>
            <a:r>
              <a:rPr lang="es-ES" dirty="0" smtClean="0"/>
              <a:t>local”;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default-</a:t>
            </a:r>
            <a:r>
              <a:rPr lang="es-ES" dirty="0" err="1"/>
              <a:t>lease</a:t>
            </a:r>
            <a:r>
              <a:rPr lang="es-ES" dirty="0"/>
              <a:t>-time 600;</a:t>
            </a:r>
          </a:p>
          <a:p>
            <a:pPr marL="0" indent="0">
              <a:buNone/>
            </a:pPr>
            <a:r>
              <a:rPr lang="es-ES" dirty="0" err="1"/>
              <a:t>max</a:t>
            </a:r>
            <a:r>
              <a:rPr lang="es-ES" dirty="0"/>
              <a:t>-</a:t>
            </a:r>
            <a:r>
              <a:rPr lang="es-ES" dirty="0" err="1"/>
              <a:t>lease</a:t>
            </a:r>
            <a:r>
              <a:rPr lang="es-ES" dirty="0"/>
              <a:t>-time 7200</a:t>
            </a:r>
            <a:r>
              <a:rPr lang="es-ES" dirty="0" smtClean="0"/>
              <a:t>;</a:t>
            </a:r>
            <a:endParaRPr lang="es-ES" dirty="0"/>
          </a:p>
          <a:p>
            <a:pPr marL="0" indent="0">
              <a:buNone/>
            </a:pPr>
            <a:r>
              <a:rPr lang="es-ES" dirty="0" err="1" smtClean="0"/>
              <a:t>Authoritative</a:t>
            </a:r>
            <a:r>
              <a:rPr lang="es-ES" dirty="0" smtClean="0"/>
              <a:t>;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log-</a:t>
            </a:r>
            <a:r>
              <a:rPr lang="es-ES" dirty="0" err="1"/>
              <a:t>facility</a:t>
            </a:r>
            <a:r>
              <a:rPr lang="es-ES" dirty="0"/>
              <a:t> local7;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tr-TR" dirty="0" err="1"/>
              <a:t>subnet</a:t>
            </a:r>
            <a:r>
              <a:rPr lang="tr-TR" dirty="0"/>
              <a:t> </a:t>
            </a:r>
            <a:r>
              <a:rPr lang="tr-TR" dirty="0" smtClean="0"/>
              <a:t>192.168.44.0 </a:t>
            </a:r>
            <a:r>
              <a:rPr lang="tr-TR" dirty="0" err="1"/>
              <a:t>netmask</a:t>
            </a:r>
            <a:r>
              <a:rPr lang="tr-TR" dirty="0"/>
              <a:t> 255.255.255.0 {</a:t>
            </a:r>
          </a:p>
          <a:p>
            <a:pPr marL="0" indent="0">
              <a:buNone/>
            </a:pPr>
            <a:r>
              <a:rPr lang="nb-NO" dirty="0"/>
              <a:t>	range </a:t>
            </a:r>
            <a:r>
              <a:rPr lang="nb-NO" dirty="0" smtClean="0"/>
              <a:t>192.168.44.33 192.168.44.100</a:t>
            </a:r>
            <a:r>
              <a:rPr lang="nb-NO" dirty="0"/>
              <a:t>;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/>
              <a:t>option</a:t>
            </a:r>
            <a:r>
              <a:rPr lang="nb-NO" dirty="0"/>
              <a:t> </a:t>
            </a:r>
            <a:r>
              <a:rPr lang="nb-NO" dirty="0" err="1"/>
              <a:t>broadcast-address</a:t>
            </a:r>
            <a:r>
              <a:rPr lang="nb-NO" dirty="0"/>
              <a:t> </a:t>
            </a:r>
            <a:r>
              <a:rPr lang="nb-NO" dirty="0" smtClean="0"/>
              <a:t>192.168.44.255</a:t>
            </a:r>
            <a:r>
              <a:rPr lang="nb-NO" dirty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r>
              <a:rPr lang="en-US" dirty="0"/>
              <a:t>	</a:t>
            </a:r>
          </a:p>
          <a:p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772456" y="2321811"/>
            <a:ext cx="336124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# </a:t>
            </a:r>
            <a:r>
              <a:rPr lang="es-ES" dirty="0" err="1"/>
              <a:t>cat</a:t>
            </a:r>
            <a:r>
              <a:rPr lang="es-ES" dirty="0"/>
              <a:t> /</a:t>
            </a:r>
            <a:r>
              <a:rPr lang="es-ES" dirty="0" err="1"/>
              <a:t>etc</a:t>
            </a:r>
            <a:r>
              <a:rPr lang="es-ES" dirty="0"/>
              <a:t>/default/</a:t>
            </a:r>
            <a:r>
              <a:rPr lang="es-ES" dirty="0" err="1"/>
              <a:t>isc</a:t>
            </a:r>
            <a:r>
              <a:rPr lang="es-ES" dirty="0"/>
              <a:t>-</a:t>
            </a:r>
            <a:r>
              <a:rPr lang="es-ES" dirty="0" err="1"/>
              <a:t>dhcp</a:t>
            </a:r>
            <a:r>
              <a:rPr lang="es-ES" dirty="0"/>
              <a:t>-server | grep -v ^\#</a:t>
            </a:r>
          </a:p>
          <a:p>
            <a:endParaRPr lang="es-ES" dirty="0"/>
          </a:p>
          <a:p>
            <a:r>
              <a:rPr lang="es-ES" dirty="0"/>
              <a:t>INTERFACES="usb0"</a:t>
            </a:r>
          </a:p>
        </p:txBody>
      </p:sp>
    </p:spTree>
    <p:extLst>
      <p:ext uri="{BB962C8B-B14F-4D97-AF65-F5344CB8AC3E}">
        <p14:creationId xmlns:p14="http://schemas.microsoft.com/office/powerpoint/2010/main" val="162010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Install</a:t>
            </a:r>
            <a:r>
              <a:rPr lang="es-ES" dirty="0" smtClean="0"/>
              <a:t> </a:t>
            </a:r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favorite</a:t>
            </a:r>
            <a:r>
              <a:rPr lang="es-ES" dirty="0" smtClean="0"/>
              <a:t> </a:t>
            </a:r>
            <a:r>
              <a:rPr lang="es-ES" dirty="0" err="1" smtClean="0"/>
              <a:t>services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apt-get</a:t>
            </a:r>
            <a:r>
              <a:rPr lang="es-ES" dirty="0" smtClean="0"/>
              <a:t> </a:t>
            </a:r>
            <a:r>
              <a:rPr lang="es-ES" dirty="0" err="1" smtClean="0"/>
              <a:t>install</a:t>
            </a:r>
            <a:r>
              <a:rPr lang="es-ES" dirty="0" smtClean="0"/>
              <a:t> </a:t>
            </a:r>
            <a:r>
              <a:rPr lang="es-ES" dirty="0" err="1" smtClean="0"/>
              <a:t>dokuwiki</a:t>
            </a:r>
            <a:endParaRPr lang="es-ES" dirty="0" smtClean="0"/>
          </a:p>
          <a:p>
            <a:r>
              <a:rPr lang="es-ES" dirty="0" err="1"/>
              <a:t>a</a:t>
            </a:r>
            <a:r>
              <a:rPr lang="es-ES" dirty="0" err="1" smtClean="0"/>
              <a:t>pt-get</a:t>
            </a:r>
            <a:r>
              <a:rPr lang="es-ES" dirty="0" smtClean="0"/>
              <a:t> </a:t>
            </a:r>
            <a:r>
              <a:rPr lang="es-ES" dirty="0" err="1" smtClean="0"/>
              <a:t>install</a:t>
            </a:r>
            <a:r>
              <a:rPr lang="es-ES" dirty="0" smtClean="0"/>
              <a:t> </a:t>
            </a:r>
            <a:r>
              <a:rPr lang="es-ES" dirty="0" err="1" smtClean="0"/>
              <a:t>git</a:t>
            </a:r>
            <a:endParaRPr lang="es-ES" dirty="0" smtClean="0"/>
          </a:p>
          <a:p>
            <a:pPr lvl="1"/>
            <a:r>
              <a:rPr lang="es-ES" dirty="0" err="1" smtClean="0"/>
              <a:t>git</a:t>
            </a:r>
            <a:r>
              <a:rPr lang="es-ES" dirty="0"/>
              <a:t> clone </a:t>
            </a:r>
            <a:r>
              <a:rPr lang="es-ES" dirty="0">
                <a:hlinkClick r:id="rId2"/>
              </a:rPr>
              <a:t>https://github.com/gogits/</a:t>
            </a:r>
            <a:r>
              <a:rPr lang="es-ES" dirty="0" smtClean="0">
                <a:hlinkClick r:id="rId2"/>
              </a:rPr>
              <a:t>gogs</a:t>
            </a:r>
            <a:endParaRPr lang="es-ES" dirty="0"/>
          </a:p>
          <a:p>
            <a:r>
              <a:rPr lang="es-ES" dirty="0" err="1" smtClean="0"/>
              <a:t>noVNC</a:t>
            </a:r>
            <a:r>
              <a:rPr lang="es-ES" dirty="0"/>
              <a:t> </a:t>
            </a:r>
            <a:r>
              <a:rPr lang="es-ES" dirty="0">
                <a:hlinkClick r:id="rId3"/>
              </a:rPr>
              <a:t>https://www.raspberrypi.org/forums/viewtopic.php?t=</a:t>
            </a:r>
            <a:r>
              <a:rPr lang="es-ES" dirty="0" smtClean="0">
                <a:hlinkClick r:id="rId3"/>
              </a:rPr>
              <a:t>81165</a:t>
            </a:r>
            <a:endParaRPr lang="es-ES" dirty="0" smtClean="0"/>
          </a:p>
          <a:p>
            <a:r>
              <a:rPr lang="es-ES" dirty="0" err="1" smtClean="0"/>
              <a:t>Etc</a:t>
            </a:r>
            <a:r>
              <a:rPr lang="mr-IN" dirty="0" smtClean="0"/>
              <a:t>…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684867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Let</a:t>
            </a:r>
            <a:r>
              <a:rPr lang="es-ES" dirty="0" smtClean="0"/>
              <a:t> me show</a:t>
            </a:r>
            <a:r>
              <a:rPr lang="mr-IN" dirty="0" smtClean="0"/>
              <a:t>…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3100264"/>
            <a:ext cx="8229600" cy="657472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smtClean="0"/>
              <a:t>Live DEMO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3772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3056998"/>
            <a:ext cx="8229600" cy="744005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err="1" smtClean="0"/>
              <a:t>Questions</a:t>
            </a:r>
            <a:r>
              <a:rPr lang="es-ES" dirty="0" smtClean="0"/>
              <a:t>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5125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s-ES" dirty="0" err="1" smtClean="0"/>
              <a:t>Thank</a:t>
            </a:r>
            <a:r>
              <a:rPr lang="es-ES" dirty="0" smtClean="0"/>
              <a:t> </a:t>
            </a:r>
            <a:r>
              <a:rPr lang="es-ES" dirty="0" err="1" smtClean="0"/>
              <a:t>you</a:t>
            </a:r>
            <a:r>
              <a:rPr lang="es-ES" dirty="0" smtClean="0"/>
              <a:t>!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471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RFC 4949 (Internet Security </a:t>
            </a:r>
            <a:r>
              <a:rPr lang="es-ES" dirty="0" err="1" smtClean="0"/>
              <a:t>Glossary</a:t>
            </a:r>
            <a:r>
              <a:rPr lang="es-ES" dirty="0"/>
              <a:t>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/>
              <a:t>$ air </a:t>
            </a:r>
            <a:r>
              <a:rPr lang="es-ES" dirty="0" smtClean="0"/>
              <a:t>gap</a:t>
            </a:r>
          </a:p>
          <a:p>
            <a:pPr marL="0" indent="0">
              <a:buNone/>
            </a:pPr>
            <a:r>
              <a:rPr lang="es-ES" dirty="0" smtClean="0"/>
              <a:t>(</a:t>
            </a:r>
            <a:r>
              <a:rPr lang="es-ES" dirty="0"/>
              <a:t>I) </a:t>
            </a:r>
            <a:r>
              <a:rPr lang="es-ES" dirty="0" err="1"/>
              <a:t>An</a:t>
            </a:r>
            <a:r>
              <a:rPr lang="es-ES" dirty="0"/>
              <a:t> interface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systems</a:t>
            </a:r>
            <a:r>
              <a:rPr lang="es-ES" dirty="0"/>
              <a:t> at </a:t>
            </a:r>
            <a:r>
              <a:rPr lang="es-ES" dirty="0" err="1"/>
              <a:t>which</a:t>
            </a:r>
            <a:r>
              <a:rPr lang="es-ES" dirty="0"/>
              <a:t> (a) </a:t>
            </a:r>
            <a:r>
              <a:rPr lang="es-ES" dirty="0" err="1"/>
              <a:t>they</a:t>
            </a:r>
            <a:r>
              <a:rPr lang="es-ES" dirty="0"/>
              <a:t> are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connected</a:t>
            </a:r>
            <a:r>
              <a:rPr lang="es-ES" dirty="0" smtClean="0"/>
              <a:t> </a:t>
            </a:r>
            <a:r>
              <a:rPr lang="es-ES" dirty="0" err="1"/>
              <a:t>physically</a:t>
            </a:r>
            <a:r>
              <a:rPr lang="es-ES" dirty="0"/>
              <a:t> and (b)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logical</a:t>
            </a:r>
            <a:r>
              <a:rPr lang="es-ES" dirty="0"/>
              <a:t> </a:t>
            </a:r>
            <a:r>
              <a:rPr lang="es-ES" dirty="0" err="1"/>
              <a:t>connection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automated</a:t>
            </a:r>
            <a:r>
              <a:rPr lang="es-ES" dirty="0" smtClean="0"/>
              <a:t> </a:t>
            </a:r>
            <a:r>
              <a:rPr lang="es-ES" dirty="0"/>
              <a:t>(i.e., data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transferred</a:t>
            </a:r>
            <a:r>
              <a:rPr lang="es-ES" dirty="0"/>
              <a:t> </a:t>
            </a:r>
            <a:r>
              <a:rPr lang="es-ES" dirty="0" err="1"/>
              <a:t>through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interface </a:t>
            </a:r>
            <a:r>
              <a:rPr lang="es-ES" dirty="0" err="1" smtClean="0"/>
              <a:t>only</a:t>
            </a:r>
            <a:r>
              <a:rPr lang="es-ES" dirty="0" smtClean="0"/>
              <a:t> </a:t>
            </a:r>
            <a:r>
              <a:rPr lang="es-ES" dirty="0" err="1" smtClean="0"/>
              <a:t>manually</a:t>
            </a:r>
            <a:r>
              <a:rPr lang="es-ES" dirty="0"/>
              <a:t>, </a:t>
            </a:r>
            <a:r>
              <a:rPr lang="es-ES" dirty="0" err="1"/>
              <a:t>under</a:t>
            </a:r>
            <a:r>
              <a:rPr lang="es-ES" dirty="0"/>
              <a:t> </a:t>
            </a:r>
            <a:r>
              <a:rPr lang="es-ES" dirty="0" smtClean="0"/>
              <a:t>human control</a:t>
            </a:r>
            <a:r>
              <a:rPr lang="es-ES" dirty="0"/>
              <a:t>). (</a:t>
            </a:r>
            <a:r>
              <a:rPr lang="es-ES" dirty="0" err="1"/>
              <a:t>See</a:t>
            </a:r>
            <a:r>
              <a:rPr lang="es-ES" dirty="0"/>
              <a:t>: </a:t>
            </a:r>
            <a:r>
              <a:rPr lang="es-ES" dirty="0" err="1"/>
              <a:t>sneaker</a:t>
            </a:r>
            <a:r>
              <a:rPr lang="es-ES" dirty="0"/>
              <a:t> net. Compare</a:t>
            </a:r>
            <a:r>
              <a:rPr lang="es-ES" dirty="0" smtClean="0"/>
              <a:t>: </a:t>
            </a:r>
            <a:r>
              <a:rPr lang="es-ES" dirty="0" err="1" smtClean="0"/>
              <a:t>gateway</a:t>
            </a:r>
            <a:r>
              <a:rPr lang="es-ES" dirty="0"/>
              <a:t>.</a:t>
            </a:r>
            <a:r>
              <a:rPr lang="es-ES" dirty="0" smtClean="0"/>
              <a:t>)</a:t>
            </a:r>
          </a:p>
          <a:p>
            <a:endParaRPr lang="es-ES" dirty="0" smtClean="0"/>
          </a:p>
          <a:p>
            <a:pPr marL="0" indent="0">
              <a:buNone/>
            </a:pPr>
            <a:r>
              <a:rPr lang="es-ES" dirty="0" err="1" smtClean="0"/>
              <a:t>Example</a:t>
            </a:r>
            <a:r>
              <a:rPr lang="es-ES" dirty="0"/>
              <a:t>: </a:t>
            </a:r>
            <a:r>
              <a:rPr lang="es-ES" dirty="0" err="1"/>
              <a:t>Computer</a:t>
            </a:r>
            <a:r>
              <a:rPr lang="es-ES" dirty="0"/>
              <a:t> A and </a:t>
            </a:r>
            <a:r>
              <a:rPr lang="es-ES" dirty="0" err="1"/>
              <a:t>computer</a:t>
            </a:r>
            <a:r>
              <a:rPr lang="es-ES" dirty="0"/>
              <a:t> B are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opposite</a:t>
            </a:r>
            <a:r>
              <a:rPr lang="es-ES" dirty="0"/>
              <a:t> </a:t>
            </a:r>
            <a:r>
              <a:rPr lang="es-ES" dirty="0" err="1"/>
              <a:t>sides</a:t>
            </a:r>
            <a:r>
              <a:rPr lang="es-ES" dirty="0"/>
              <a:t> of </a:t>
            </a:r>
            <a:r>
              <a:rPr lang="es-ES" dirty="0" smtClean="0"/>
              <a:t>a </a:t>
            </a:r>
            <a:r>
              <a:rPr lang="es-ES" dirty="0" err="1" smtClean="0"/>
              <a:t>room</a:t>
            </a:r>
            <a:r>
              <a:rPr lang="es-ES" dirty="0"/>
              <a:t>.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move</a:t>
            </a:r>
            <a:r>
              <a:rPr lang="es-ES" dirty="0"/>
              <a:t> data </a:t>
            </a:r>
            <a:r>
              <a:rPr lang="es-ES" dirty="0" err="1"/>
              <a:t>from</a:t>
            </a:r>
            <a:r>
              <a:rPr lang="es-ES" dirty="0"/>
              <a:t> A </a:t>
            </a:r>
            <a:r>
              <a:rPr lang="es-ES" dirty="0" err="1"/>
              <a:t>to</a:t>
            </a:r>
            <a:r>
              <a:rPr lang="es-ES" dirty="0"/>
              <a:t> B, a </a:t>
            </a:r>
            <a:r>
              <a:rPr lang="es-ES" dirty="0" err="1"/>
              <a:t>person</a:t>
            </a:r>
            <a:r>
              <a:rPr lang="es-ES" dirty="0"/>
              <a:t> </a:t>
            </a:r>
            <a:r>
              <a:rPr lang="es-ES" dirty="0" err="1"/>
              <a:t>carries</a:t>
            </a:r>
            <a:r>
              <a:rPr lang="es-ES" dirty="0"/>
              <a:t> a disk </a:t>
            </a:r>
            <a:r>
              <a:rPr lang="es-ES" dirty="0" err="1"/>
              <a:t>across</a:t>
            </a:r>
            <a:r>
              <a:rPr lang="es-ES" dirty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room</a:t>
            </a:r>
            <a:r>
              <a:rPr lang="es-ES" dirty="0"/>
              <a:t>. </a:t>
            </a:r>
            <a:r>
              <a:rPr lang="es-ES" dirty="0" err="1"/>
              <a:t>If</a:t>
            </a:r>
            <a:r>
              <a:rPr lang="es-ES" dirty="0"/>
              <a:t> A and B </a:t>
            </a:r>
            <a:r>
              <a:rPr lang="es-ES" dirty="0" err="1"/>
              <a:t>operate</a:t>
            </a:r>
            <a:r>
              <a:rPr lang="es-ES" dirty="0"/>
              <a:t> in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security</a:t>
            </a:r>
            <a:r>
              <a:rPr lang="es-ES" dirty="0"/>
              <a:t> </a:t>
            </a:r>
            <a:r>
              <a:rPr lang="es-ES" dirty="0" err="1"/>
              <a:t>domains</a:t>
            </a:r>
            <a:r>
              <a:rPr lang="es-ES" dirty="0"/>
              <a:t>, </a:t>
            </a:r>
            <a:r>
              <a:rPr lang="es-ES" dirty="0" err="1" smtClean="0"/>
              <a:t>then</a:t>
            </a:r>
            <a:r>
              <a:rPr lang="es-ES" dirty="0" smtClean="0"/>
              <a:t> </a:t>
            </a:r>
            <a:r>
              <a:rPr lang="es-ES" dirty="0" err="1" smtClean="0"/>
              <a:t>moving</a:t>
            </a:r>
            <a:r>
              <a:rPr lang="es-ES" dirty="0" smtClean="0"/>
              <a:t> </a:t>
            </a:r>
            <a:r>
              <a:rPr lang="es-ES" dirty="0"/>
              <a:t>data </a:t>
            </a:r>
            <a:r>
              <a:rPr lang="es-ES" dirty="0" err="1"/>
              <a:t>across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air gap </a:t>
            </a:r>
            <a:r>
              <a:rPr lang="es-ES" dirty="0" err="1"/>
              <a:t>may</a:t>
            </a:r>
            <a:r>
              <a:rPr lang="es-ES" dirty="0"/>
              <a:t> </a:t>
            </a:r>
            <a:r>
              <a:rPr lang="es-ES" dirty="0" err="1"/>
              <a:t>involve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upgrade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 smtClean="0"/>
              <a:t>downgrade</a:t>
            </a:r>
            <a:r>
              <a:rPr lang="es-ES" dirty="0" smtClean="0"/>
              <a:t> </a:t>
            </a:r>
            <a:r>
              <a:rPr lang="es-ES" dirty="0" err="1" smtClean="0"/>
              <a:t>operation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0483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WhatTF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air </a:t>
            </a:r>
            <a:r>
              <a:rPr lang="es-ES" dirty="0" err="1" smtClean="0"/>
              <a:t>gapped</a:t>
            </a:r>
            <a:r>
              <a:rPr lang="es-ES" dirty="0" smtClean="0"/>
              <a:t> </a:t>
            </a:r>
            <a:r>
              <a:rPr lang="es-ES" dirty="0" err="1" smtClean="0"/>
              <a:t>network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err="1"/>
              <a:t>An</a:t>
            </a:r>
            <a:r>
              <a:rPr lang="es-ES" dirty="0"/>
              <a:t> air gap, air </a:t>
            </a:r>
            <a:r>
              <a:rPr lang="es-ES" dirty="0" err="1"/>
              <a:t>wall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air </a:t>
            </a:r>
            <a:r>
              <a:rPr lang="es-ES" dirty="0" err="1"/>
              <a:t>gapping</a:t>
            </a:r>
            <a:r>
              <a:rPr lang="es-ES" dirty="0"/>
              <a:t> </a:t>
            </a:r>
            <a:r>
              <a:rPr lang="es-ES" sz="4000" dirty="0" err="1">
                <a:solidFill>
                  <a:schemeClr val="accent3">
                    <a:lumMod val="75000"/>
                  </a:schemeClr>
                </a:solidFill>
              </a:rPr>
              <a:t>is</a:t>
            </a:r>
            <a:r>
              <a:rPr lang="es-ES" sz="4000" dirty="0">
                <a:solidFill>
                  <a:schemeClr val="accent3">
                    <a:lumMod val="75000"/>
                  </a:schemeClr>
                </a:solidFill>
              </a:rPr>
              <a:t> a </a:t>
            </a:r>
            <a:r>
              <a:rPr lang="es-ES" sz="4000" dirty="0" err="1">
                <a:solidFill>
                  <a:schemeClr val="accent3">
                    <a:lumMod val="75000"/>
                  </a:schemeClr>
                </a:solidFill>
              </a:rPr>
              <a:t>network</a:t>
            </a:r>
            <a:r>
              <a:rPr lang="es-ES" sz="4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ES" sz="4000" dirty="0" err="1">
                <a:solidFill>
                  <a:schemeClr val="accent3">
                    <a:lumMod val="75000"/>
                  </a:schemeClr>
                </a:solidFill>
              </a:rPr>
              <a:t>security</a:t>
            </a:r>
            <a:r>
              <a:rPr lang="es-ES" sz="4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ES" sz="4000" dirty="0" err="1">
                <a:solidFill>
                  <a:schemeClr val="accent3">
                    <a:lumMod val="75000"/>
                  </a:schemeClr>
                </a:solidFill>
              </a:rPr>
              <a:t>measure</a:t>
            </a:r>
            <a:r>
              <a:rPr lang="es-ES" sz="4000" dirty="0"/>
              <a:t> </a:t>
            </a:r>
            <a:r>
              <a:rPr lang="es-ES" dirty="0" err="1"/>
              <a:t>employed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more </a:t>
            </a:r>
            <a:r>
              <a:rPr lang="es-ES" dirty="0" err="1"/>
              <a:t>computers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ensure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a </a:t>
            </a:r>
            <a:r>
              <a:rPr lang="es-ES" dirty="0" err="1"/>
              <a:t>secure</a:t>
            </a:r>
            <a:r>
              <a:rPr lang="es-ES" dirty="0"/>
              <a:t> </a:t>
            </a:r>
            <a:r>
              <a:rPr lang="es-ES" dirty="0" err="1"/>
              <a:t>computer</a:t>
            </a:r>
            <a:r>
              <a:rPr lang="es-ES" dirty="0"/>
              <a:t> </a:t>
            </a:r>
            <a:r>
              <a:rPr lang="es-ES" dirty="0" err="1"/>
              <a:t>network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physically</a:t>
            </a:r>
            <a:r>
              <a:rPr lang="es-ES" dirty="0"/>
              <a:t> </a:t>
            </a:r>
            <a:r>
              <a:rPr lang="es-ES" dirty="0" err="1"/>
              <a:t>isolated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unsecured</a:t>
            </a:r>
            <a:r>
              <a:rPr lang="es-ES" dirty="0"/>
              <a:t> </a:t>
            </a:r>
            <a:r>
              <a:rPr lang="es-ES" dirty="0" err="1"/>
              <a:t>networks</a:t>
            </a:r>
            <a:r>
              <a:rPr lang="es-ES" dirty="0"/>
              <a:t>, </a:t>
            </a:r>
            <a:r>
              <a:rPr lang="es-ES" dirty="0" err="1"/>
              <a:t>such</a:t>
            </a:r>
            <a:r>
              <a:rPr lang="es-ES" dirty="0"/>
              <a:t> as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public</a:t>
            </a:r>
            <a:r>
              <a:rPr lang="es-ES" dirty="0"/>
              <a:t> Internet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unsecured</a:t>
            </a:r>
            <a:r>
              <a:rPr lang="es-ES" dirty="0"/>
              <a:t> local </a:t>
            </a:r>
            <a:r>
              <a:rPr lang="es-ES" dirty="0" err="1"/>
              <a:t>area</a:t>
            </a:r>
            <a:r>
              <a:rPr lang="es-ES" dirty="0"/>
              <a:t> </a:t>
            </a:r>
            <a:r>
              <a:rPr lang="es-ES" dirty="0" err="1"/>
              <a:t>network</a:t>
            </a:r>
            <a:r>
              <a:rPr lang="es-ES" dirty="0"/>
              <a:t>.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 </a:t>
            </a:r>
            <a:r>
              <a:rPr lang="es-ES" dirty="0" err="1"/>
              <a:t>arises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technique</a:t>
            </a:r>
            <a:r>
              <a:rPr lang="es-ES" dirty="0"/>
              <a:t> of </a:t>
            </a:r>
            <a:r>
              <a:rPr lang="es-ES" dirty="0" err="1"/>
              <a:t>creating</a:t>
            </a:r>
            <a:r>
              <a:rPr lang="es-ES" dirty="0"/>
              <a:t> a </a:t>
            </a:r>
            <a:r>
              <a:rPr lang="es-ES" dirty="0" err="1"/>
              <a:t>network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physically</a:t>
            </a:r>
            <a:r>
              <a:rPr lang="es-ES" dirty="0"/>
              <a:t> </a:t>
            </a:r>
            <a:r>
              <a:rPr lang="es-ES" dirty="0" err="1"/>
              <a:t>separated</a:t>
            </a:r>
            <a:r>
              <a:rPr lang="es-ES" dirty="0"/>
              <a:t> (</a:t>
            </a:r>
            <a:r>
              <a:rPr lang="es-ES" dirty="0" err="1"/>
              <a:t>with</a:t>
            </a:r>
            <a:r>
              <a:rPr lang="es-ES" dirty="0"/>
              <a:t> a conceptual air gap)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networks</a:t>
            </a:r>
            <a:r>
              <a:rPr lang="es-ES" dirty="0"/>
              <a:t>. </a:t>
            </a:r>
            <a:r>
              <a:rPr lang="es-ES" dirty="0" err="1">
                <a:solidFill>
                  <a:srgbClr val="77933C"/>
                </a:solidFill>
              </a:rPr>
              <a:t>The</a:t>
            </a:r>
            <a:r>
              <a:rPr lang="es-ES" dirty="0">
                <a:solidFill>
                  <a:srgbClr val="77933C"/>
                </a:solidFill>
              </a:rPr>
              <a:t> air gap </a:t>
            </a:r>
            <a:r>
              <a:rPr lang="es-ES" dirty="0" err="1">
                <a:solidFill>
                  <a:srgbClr val="77933C"/>
                </a:solidFill>
              </a:rPr>
              <a:t>may</a:t>
            </a:r>
            <a:r>
              <a:rPr lang="es-ES" dirty="0">
                <a:solidFill>
                  <a:srgbClr val="77933C"/>
                </a:solidFill>
              </a:rPr>
              <a:t> </a:t>
            </a:r>
            <a:r>
              <a:rPr lang="es-ES" dirty="0" err="1">
                <a:solidFill>
                  <a:srgbClr val="77933C"/>
                </a:solidFill>
              </a:rPr>
              <a:t>not</a:t>
            </a:r>
            <a:r>
              <a:rPr lang="es-ES" dirty="0">
                <a:solidFill>
                  <a:srgbClr val="77933C"/>
                </a:solidFill>
              </a:rPr>
              <a:t> be </a:t>
            </a:r>
            <a:r>
              <a:rPr lang="es-ES" dirty="0" err="1">
                <a:solidFill>
                  <a:srgbClr val="77933C"/>
                </a:solidFill>
              </a:rPr>
              <a:t>completely</a:t>
            </a:r>
            <a:r>
              <a:rPr lang="es-ES" dirty="0">
                <a:solidFill>
                  <a:srgbClr val="77933C"/>
                </a:solidFill>
              </a:rPr>
              <a:t> literal</a:t>
            </a:r>
            <a:r>
              <a:rPr lang="es-ES" dirty="0"/>
              <a:t>, as </a:t>
            </a:r>
            <a:r>
              <a:rPr lang="es-ES" dirty="0" err="1"/>
              <a:t>networks</a:t>
            </a:r>
            <a:r>
              <a:rPr lang="es-ES" dirty="0"/>
              <a:t> </a:t>
            </a:r>
            <a:r>
              <a:rPr lang="es-ES" dirty="0" err="1"/>
              <a:t>employing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use of </a:t>
            </a:r>
            <a:r>
              <a:rPr lang="es-ES" dirty="0" err="1"/>
              <a:t>dedicated</a:t>
            </a:r>
            <a:r>
              <a:rPr lang="es-ES" dirty="0"/>
              <a:t> </a:t>
            </a:r>
            <a:r>
              <a:rPr lang="es-ES" dirty="0" err="1"/>
              <a:t>cryptographic</a:t>
            </a:r>
            <a:r>
              <a:rPr lang="es-ES" dirty="0"/>
              <a:t> </a:t>
            </a:r>
            <a:r>
              <a:rPr lang="es-ES" dirty="0" err="1"/>
              <a:t>devices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can </a:t>
            </a:r>
            <a:r>
              <a:rPr lang="es-ES" dirty="0" err="1"/>
              <a:t>tunnel</a:t>
            </a:r>
            <a:r>
              <a:rPr lang="es-ES" dirty="0"/>
              <a:t> </a:t>
            </a:r>
            <a:r>
              <a:rPr lang="es-ES" dirty="0" err="1"/>
              <a:t>packets</a:t>
            </a:r>
            <a:r>
              <a:rPr lang="es-ES" dirty="0"/>
              <a:t> </a:t>
            </a:r>
            <a:r>
              <a:rPr lang="es-ES" dirty="0" err="1"/>
              <a:t>over</a:t>
            </a:r>
            <a:r>
              <a:rPr lang="es-ES" dirty="0"/>
              <a:t> </a:t>
            </a:r>
            <a:r>
              <a:rPr lang="es-ES" dirty="0" err="1"/>
              <a:t>untrusted</a:t>
            </a:r>
            <a:r>
              <a:rPr lang="es-ES" dirty="0"/>
              <a:t> </a:t>
            </a:r>
            <a:r>
              <a:rPr lang="es-ES" dirty="0" err="1"/>
              <a:t>networks</a:t>
            </a:r>
            <a:r>
              <a:rPr lang="es-ES" dirty="0"/>
              <a:t> </a:t>
            </a:r>
            <a:r>
              <a:rPr lang="es-ES" dirty="0" err="1"/>
              <a:t>while</a:t>
            </a:r>
            <a:r>
              <a:rPr lang="es-ES" dirty="0"/>
              <a:t> </a:t>
            </a:r>
            <a:r>
              <a:rPr lang="es-ES" dirty="0" err="1"/>
              <a:t>avoiding</a:t>
            </a:r>
            <a:r>
              <a:rPr lang="es-ES" dirty="0"/>
              <a:t> </a:t>
            </a:r>
            <a:r>
              <a:rPr lang="es-ES" dirty="0" err="1"/>
              <a:t>packet</a:t>
            </a:r>
            <a:r>
              <a:rPr lang="es-ES" dirty="0"/>
              <a:t> </a:t>
            </a:r>
            <a:r>
              <a:rPr lang="es-ES" dirty="0" err="1"/>
              <a:t>rate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variation</a:t>
            </a:r>
            <a:r>
              <a:rPr lang="es-ES" dirty="0"/>
              <a:t> can be </a:t>
            </a:r>
            <a:r>
              <a:rPr lang="es-ES" dirty="0" err="1"/>
              <a:t>considered</a:t>
            </a:r>
            <a:r>
              <a:rPr lang="es-ES" dirty="0"/>
              <a:t> air </a:t>
            </a:r>
            <a:r>
              <a:rPr lang="es-ES" dirty="0" err="1"/>
              <a:t>gapped</a:t>
            </a:r>
            <a:r>
              <a:rPr lang="es-ES" dirty="0"/>
              <a:t>, as </a:t>
            </a: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no </a:t>
            </a:r>
            <a:r>
              <a:rPr lang="es-ES" dirty="0" err="1"/>
              <a:t>ability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computers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opposite</a:t>
            </a:r>
            <a:r>
              <a:rPr lang="es-ES" dirty="0"/>
              <a:t> </a:t>
            </a:r>
            <a:r>
              <a:rPr lang="es-ES" dirty="0" err="1"/>
              <a:t>sides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gap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communicate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err="1" smtClean="0"/>
              <a:t>Source</a:t>
            </a:r>
            <a:r>
              <a:rPr lang="es-ES" dirty="0" smtClean="0"/>
              <a:t>: Wikipedia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2644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used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Mainly</a:t>
            </a:r>
            <a:r>
              <a:rPr lang="es-ES" dirty="0"/>
              <a:t>:</a:t>
            </a:r>
            <a:r>
              <a:rPr lang="es-ES" dirty="0" smtClean="0"/>
              <a:t> </a:t>
            </a:r>
            <a:r>
              <a:rPr lang="es-ES" dirty="0" err="1" smtClean="0"/>
              <a:t>confidentiality</a:t>
            </a:r>
            <a:endParaRPr lang="es-ES" dirty="0" smtClean="0"/>
          </a:p>
          <a:p>
            <a:r>
              <a:rPr lang="es-ES" dirty="0" err="1" smtClean="0"/>
              <a:t>Classified</a:t>
            </a:r>
            <a:r>
              <a:rPr lang="es-ES" dirty="0" smtClean="0"/>
              <a:t> </a:t>
            </a:r>
            <a:r>
              <a:rPr lang="es-ES" dirty="0" err="1" smtClean="0"/>
              <a:t>environments</a:t>
            </a:r>
            <a:endParaRPr lang="es-ES" dirty="0" smtClean="0"/>
          </a:p>
          <a:p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banking</a:t>
            </a:r>
            <a:r>
              <a:rPr lang="es-ES" dirty="0" smtClean="0"/>
              <a:t>, and </a:t>
            </a:r>
            <a:r>
              <a:rPr lang="es-ES" dirty="0" err="1" smtClean="0"/>
              <a:t>other</a:t>
            </a:r>
            <a:r>
              <a:rPr lang="es-ES" dirty="0" smtClean="0"/>
              <a:t> data </a:t>
            </a:r>
            <a:r>
              <a:rPr lang="es-ES" dirty="0" err="1" smtClean="0"/>
              <a:t>sensitive</a:t>
            </a:r>
            <a:r>
              <a:rPr lang="es-ES" dirty="0" smtClean="0"/>
              <a:t> </a:t>
            </a:r>
            <a:r>
              <a:rPr lang="es-ES" dirty="0" err="1" smtClean="0"/>
              <a:t>owners</a:t>
            </a:r>
            <a:endParaRPr lang="es-ES" dirty="0" smtClean="0"/>
          </a:p>
          <a:p>
            <a:r>
              <a:rPr lang="es-ES" dirty="0" err="1" smtClean="0"/>
              <a:t>Low</a:t>
            </a:r>
            <a:r>
              <a:rPr lang="es-ES" dirty="0" smtClean="0"/>
              <a:t> </a:t>
            </a:r>
            <a:r>
              <a:rPr lang="es-ES" dirty="0" err="1" smtClean="0"/>
              <a:t>side</a:t>
            </a:r>
            <a:r>
              <a:rPr lang="es-ES" dirty="0"/>
              <a:t> </a:t>
            </a:r>
            <a:r>
              <a:rPr lang="es-ES" dirty="0" err="1" smtClean="0"/>
              <a:t>conversion</a:t>
            </a:r>
            <a:r>
              <a:rPr lang="es-ES" dirty="0" smtClean="0"/>
              <a:t> </a:t>
            </a:r>
            <a:r>
              <a:rPr lang="es-ES" dirty="0" err="1" smtClean="0"/>
              <a:t>before</a:t>
            </a:r>
            <a:r>
              <a:rPr lang="es-ES" dirty="0" smtClean="0"/>
              <a:t> </a:t>
            </a:r>
            <a:r>
              <a:rPr lang="es-ES" dirty="0" err="1" smtClean="0"/>
              <a:t>getting</a:t>
            </a:r>
            <a:r>
              <a:rPr lang="es-ES" dirty="0" smtClean="0"/>
              <a:t> </a:t>
            </a:r>
            <a:r>
              <a:rPr lang="es-ES" dirty="0" err="1" smtClean="0"/>
              <a:t>high</a:t>
            </a:r>
            <a:r>
              <a:rPr lang="es-ES" dirty="0" smtClean="0"/>
              <a:t> </a:t>
            </a:r>
            <a:r>
              <a:rPr lang="es-ES" dirty="0" err="1" smtClean="0"/>
              <a:t>side</a:t>
            </a:r>
            <a:endParaRPr lang="es-ES" dirty="0" smtClean="0"/>
          </a:p>
          <a:p>
            <a:pPr lvl="1"/>
            <a:r>
              <a:rPr lang="es-ES" dirty="0" smtClean="0"/>
              <a:t>Alice </a:t>
            </a:r>
            <a:r>
              <a:rPr lang="es-ES" dirty="0" err="1" smtClean="0"/>
              <a:t>sends</a:t>
            </a:r>
            <a:r>
              <a:rPr lang="es-ES" dirty="0" smtClean="0"/>
              <a:t> </a:t>
            </a:r>
            <a:r>
              <a:rPr lang="es-ES" dirty="0" err="1" smtClean="0"/>
              <a:t>cat.png</a:t>
            </a:r>
            <a:r>
              <a:rPr lang="es-ES" dirty="0" smtClean="0"/>
              <a:t> </a:t>
            </a:r>
            <a:r>
              <a:rPr lang="es-ES" dirty="0" smtClean="0">
                <a:sym typeface="Wingdings"/>
              </a:rPr>
              <a:t> Bob </a:t>
            </a:r>
            <a:r>
              <a:rPr lang="es-ES" dirty="0" err="1" smtClean="0">
                <a:sym typeface="Wingdings"/>
              </a:rPr>
              <a:t>gets</a:t>
            </a:r>
            <a:r>
              <a:rPr lang="es-ES" dirty="0" smtClean="0">
                <a:sym typeface="Wingdings"/>
              </a:rPr>
              <a:t> </a:t>
            </a:r>
            <a:r>
              <a:rPr lang="es-ES" dirty="0" err="1" smtClean="0">
                <a:sym typeface="Wingdings"/>
              </a:rPr>
              <a:t>cat.jpg</a:t>
            </a:r>
            <a:endParaRPr lang="es-ES" dirty="0" smtClean="0">
              <a:sym typeface="Wingdings"/>
            </a:endParaRPr>
          </a:p>
          <a:p>
            <a:pPr marL="457200" lvl="1" indent="0">
              <a:buNone/>
            </a:pPr>
            <a:endParaRPr lang="es-E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80226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My</a:t>
            </a:r>
            <a:r>
              <a:rPr lang="es-ES" dirty="0" smtClean="0"/>
              <a:t> </a:t>
            </a:r>
            <a:r>
              <a:rPr lang="es-ES" dirty="0" err="1" smtClean="0"/>
              <a:t>requirements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To</a:t>
            </a:r>
            <a:r>
              <a:rPr lang="es-ES" dirty="0" smtClean="0"/>
              <a:t> be </a:t>
            </a:r>
            <a:r>
              <a:rPr lang="es-ES" dirty="0" err="1" smtClean="0"/>
              <a:t>fully</a:t>
            </a:r>
            <a:r>
              <a:rPr lang="es-ES" dirty="0" smtClean="0"/>
              <a:t> portable, so </a:t>
            </a:r>
            <a:r>
              <a:rPr lang="es-ES" dirty="0" err="1" smtClean="0"/>
              <a:t>anything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better</a:t>
            </a:r>
            <a:r>
              <a:rPr lang="es-ES" dirty="0" smtClean="0"/>
              <a:t> </a:t>
            </a:r>
            <a:r>
              <a:rPr lang="es-ES" dirty="0" err="1" smtClean="0"/>
              <a:t>trought</a:t>
            </a:r>
            <a:r>
              <a:rPr lang="es-ES" dirty="0" smtClean="0"/>
              <a:t> a web browser</a:t>
            </a:r>
          </a:p>
          <a:p>
            <a:r>
              <a:rPr lang="es-ES" dirty="0" err="1" smtClean="0"/>
              <a:t>Decrypt</a:t>
            </a:r>
            <a:r>
              <a:rPr lang="es-ES" dirty="0" smtClean="0"/>
              <a:t> -&gt; </a:t>
            </a:r>
            <a:r>
              <a:rPr lang="es-ES" dirty="0" err="1" smtClean="0"/>
              <a:t>read</a:t>
            </a:r>
            <a:r>
              <a:rPr lang="es-ES" dirty="0" smtClean="0"/>
              <a:t> -&gt; </a:t>
            </a:r>
            <a:r>
              <a:rPr lang="es-ES" dirty="0" err="1" smtClean="0"/>
              <a:t>answer</a:t>
            </a:r>
            <a:r>
              <a:rPr lang="es-ES" dirty="0" smtClean="0"/>
              <a:t> -&gt; </a:t>
            </a:r>
            <a:r>
              <a:rPr lang="es-ES" dirty="0" err="1" smtClean="0"/>
              <a:t>Encrypt</a:t>
            </a:r>
            <a:r>
              <a:rPr lang="es-ES" dirty="0" smtClean="0"/>
              <a:t> </a:t>
            </a:r>
          </a:p>
          <a:p>
            <a:r>
              <a:rPr lang="es-ES" dirty="0" smtClean="0"/>
              <a:t>Sexy </a:t>
            </a:r>
            <a:r>
              <a:rPr lang="es-ES" dirty="0" err="1" smtClean="0"/>
              <a:t>enoght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be </a:t>
            </a:r>
            <a:r>
              <a:rPr lang="es-ES" dirty="0" err="1" smtClean="0"/>
              <a:t>plugged</a:t>
            </a:r>
            <a:r>
              <a:rPr lang="es-ES" dirty="0" smtClean="0"/>
              <a:t> at </a:t>
            </a:r>
            <a:r>
              <a:rPr lang="es-ES" dirty="0" err="1" smtClean="0"/>
              <a:t>work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1336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sexy</a:t>
            </a:r>
            <a:endParaRPr lang="es-ES" dirty="0"/>
          </a:p>
        </p:txBody>
      </p:sp>
      <p:pic>
        <p:nvPicPr>
          <p:cNvPr id="4" name="Marcador de contenido 3" descr="ptplug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8" b="54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53382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much</a:t>
            </a:r>
            <a:r>
              <a:rPr lang="es-ES" dirty="0" smtClean="0"/>
              <a:t> </a:t>
            </a:r>
            <a:r>
              <a:rPr lang="es-ES" dirty="0" err="1" smtClean="0"/>
              <a:t>better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7" b="10787"/>
          <a:stretch>
            <a:fillRect/>
          </a:stretch>
        </p:blipFill>
        <p:spPr>
          <a:xfrm>
            <a:off x="836613" y="1600200"/>
            <a:ext cx="7694612" cy="4525963"/>
          </a:xfrm>
        </p:spPr>
      </p:pic>
    </p:spTree>
    <p:extLst>
      <p:ext uri="{BB962C8B-B14F-4D97-AF65-F5344CB8AC3E}">
        <p14:creationId xmlns:p14="http://schemas.microsoft.com/office/powerpoint/2010/main" val="2765681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Use Cases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Protect</a:t>
            </a:r>
            <a:r>
              <a:rPr lang="es-ES" dirty="0" smtClean="0"/>
              <a:t> </a:t>
            </a:r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privacy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plug</a:t>
            </a:r>
            <a:r>
              <a:rPr lang="es-ES" dirty="0" smtClean="0"/>
              <a:t> </a:t>
            </a:r>
            <a:r>
              <a:rPr lang="es-ES" dirty="0" err="1" smtClean="0"/>
              <a:t>storage</a:t>
            </a:r>
            <a:r>
              <a:rPr lang="es-ES" dirty="0" smtClean="0"/>
              <a:t> in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untrusted</a:t>
            </a:r>
            <a:r>
              <a:rPr lang="es-ES" dirty="0" smtClean="0"/>
              <a:t> </a:t>
            </a:r>
            <a:r>
              <a:rPr lang="es-ES" dirty="0" err="1" smtClean="0"/>
              <a:t>computer</a:t>
            </a:r>
            <a:r>
              <a:rPr lang="es-ES" dirty="0" smtClean="0"/>
              <a:t>.</a:t>
            </a:r>
          </a:p>
          <a:p>
            <a:pPr lvl="1"/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acquire</a:t>
            </a:r>
            <a:r>
              <a:rPr lang="es-ES" dirty="0" smtClean="0"/>
              <a:t> files</a:t>
            </a:r>
          </a:p>
          <a:p>
            <a:pPr lvl="1"/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exfiltrate</a:t>
            </a:r>
            <a:r>
              <a:rPr lang="es-ES" dirty="0" smtClean="0"/>
              <a:t> </a:t>
            </a:r>
            <a:r>
              <a:rPr lang="es-ES" dirty="0" err="1" smtClean="0"/>
              <a:t>info</a:t>
            </a:r>
            <a:endParaRPr lang="es-ES" dirty="0" smtClean="0"/>
          </a:p>
          <a:p>
            <a:r>
              <a:rPr lang="es-ES" dirty="0" err="1" smtClean="0"/>
              <a:t>Private</a:t>
            </a:r>
            <a:r>
              <a:rPr lang="es-ES" dirty="0" smtClean="0"/>
              <a:t> &amp;&amp; portable repos, wiki, </a:t>
            </a:r>
            <a:r>
              <a:rPr lang="mr-IN" dirty="0" smtClean="0"/>
              <a:t>…</a:t>
            </a:r>
            <a:r>
              <a:rPr lang="es-ES_tradnl" dirty="0"/>
              <a:t> </a:t>
            </a:r>
            <a:endParaRPr lang="es-ES" dirty="0" smtClean="0"/>
          </a:p>
          <a:p>
            <a:r>
              <a:rPr lang="es-ES" dirty="0" err="1" smtClean="0"/>
              <a:t>Attack</a:t>
            </a:r>
            <a:r>
              <a:rPr lang="es-ES" dirty="0" smtClean="0"/>
              <a:t> (</a:t>
            </a:r>
            <a:r>
              <a:rPr lang="es-ES" dirty="0" err="1" smtClean="0"/>
              <a:t>google</a:t>
            </a:r>
            <a:r>
              <a:rPr lang="es-ES" dirty="0" smtClean="0"/>
              <a:t> </a:t>
            </a:r>
            <a:r>
              <a:rPr lang="es-ES" dirty="0" err="1" smtClean="0"/>
              <a:t>poisontap</a:t>
            </a:r>
            <a:r>
              <a:rPr lang="es-ES" dirty="0" smtClean="0"/>
              <a:t>)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678960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Negro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Negro .thmx</Template>
  <TotalTime>5995</TotalTime>
  <Words>783</Words>
  <Application>Microsoft Macintosh PowerPoint</Application>
  <PresentationFormat>Presentación en pantalla (4:3)</PresentationFormat>
  <Paragraphs>127</Paragraphs>
  <Slides>25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 Negro </vt:lpstr>
      <vt:lpstr>Poor man’s air gapped network</vt:lpstr>
      <vt:lpstr>Alligator Con 2017</vt:lpstr>
      <vt:lpstr>RFC 4949 (Internet Security Glossary)</vt:lpstr>
      <vt:lpstr>WhatTF an air gapped network is?</vt:lpstr>
      <vt:lpstr>What it is used for?</vt:lpstr>
      <vt:lpstr>My requirements</vt:lpstr>
      <vt:lpstr>This is not sexy</vt:lpstr>
      <vt:lpstr>This is much better</vt:lpstr>
      <vt:lpstr>Use Cases</vt:lpstr>
      <vt:lpstr>Easy Steps </vt:lpstr>
      <vt:lpstr>The USB</vt:lpstr>
      <vt:lpstr>Pads for easy modding</vt:lpstr>
      <vt:lpstr>Safety first: Wear glasses !</vt:lpstr>
      <vt:lpstr>The (power off*) switch</vt:lpstr>
      <vt:lpstr>Enclosure design: openscad</vt:lpstr>
      <vt:lpstr>The enclosure</vt:lpstr>
      <vt:lpstr>Configure the software</vt:lpstr>
      <vt:lpstr>Raspberry Pi Zero OTG Mode</vt:lpstr>
      <vt:lpstr>Set up network interface</vt:lpstr>
      <vt:lpstr>Apagar.py</vt:lpstr>
      <vt:lpstr>Install &amp;&amp; configure ISC DHCP </vt:lpstr>
      <vt:lpstr>Install your favorite services</vt:lpstr>
      <vt:lpstr>Let me show…</vt:lpstr>
      <vt:lpstr>Presentación de PowerPoint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Poor man’s air gapped network</dc:title>
  <dc:creator>Esteban Dauksis</dc:creator>
  <cp:lastModifiedBy>Esteban Dauksis</cp:lastModifiedBy>
  <cp:revision>35</cp:revision>
  <dcterms:created xsi:type="dcterms:W3CDTF">2017-08-24T04:59:03Z</dcterms:created>
  <dcterms:modified xsi:type="dcterms:W3CDTF">2017-08-28T08:54:47Z</dcterms:modified>
</cp:coreProperties>
</file>