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Angka 1 diambil, setelah itu 2, dan 3 dibiarkan dulu. karena kapasitas sudah penuh</a:t>
            </a:r>
            <a:endParaRPr lang="en-US" sz="36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543810"/>
            <a:ext cx="5181600" cy="29146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3810"/>
            <a:ext cx="51816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channel harus melakukan Locking untuk mengambil data baru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543810"/>
            <a:ext cx="5181600" cy="29146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3810"/>
            <a:ext cx="51816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This will makes error dedlock as the number of channel declaration is above the capacity (which is 3)</a:t>
            </a:r>
            <a:endParaRPr lang="en-US" sz="36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543810"/>
            <a:ext cx="5181600" cy="29146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3810"/>
            <a:ext cx="5181600" cy="2914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Presentation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edber</dc:creator>
  <cp:lastModifiedBy>edber</cp:lastModifiedBy>
  <cp:revision>2</cp:revision>
  <dcterms:created xsi:type="dcterms:W3CDTF">2024-06-13T18:23:41Z</dcterms:created>
  <dcterms:modified xsi:type="dcterms:W3CDTF">2024-06-13T18:59:32Z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66E6BA56E58B42F8AEBF8AD0DDC92553_11</vt:lpwstr>
  </property>
  <property fmtid="{D5CDD505-2E9C-101B-9397-08002B2CF9AE}" pid="3" name="KSOProductBuildVer">
    <vt:lpwstr>1033-12.2.0.13472</vt:lpwstr>
  </property>
</Properties>
</file>