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1010"/>
          </a:xfrm>
        </p:spPr>
        <p:txBody>
          <a:bodyPr>
            <a:normAutofit/>
          </a:bodyPr>
          <a:p>
            <a:r>
              <a:rPr lang="en-US" sz="2400">
                <a:sym typeface="+mn-ea"/>
              </a:rPr>
              <a:t>var wg sync.WaitGroup = initialize “wg” sebagai fungsi WaitGroup</a:t>
            </a:r>
            <a:br>
              <a:rPr lang="en-US" sz="2400"/>
            </a:br>
            <a:r>
              <a:rPr lang="en-US" sz="2400"/>
              <a:t>wg.Add(1) = menambahkan 1 counter</a:t>
            </a:r>
            <a:br>
              <a:rPr lang="en-US" sz="2400"/>
            </a:br>
            <a:r>
              <a:rPr lang="en-US" sz="2400"/>
              <a:t>wg.Wait() = menahan code berikutnya sampai counter selesai.</a:t>
            </a:r>
            <a:br>
              <a:rPr lang="en-US" sz="2400"/>
            </a:br>
            <a:r>
              <a:rPr lang="en-US" sz="2400"/>
              <a:t>wg.Done() = mengurang 1 counter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203771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500"/>
              <a:t>Ini terjadi jika 1 goroutine selesai, tetapi counternya sudah 0 sebelum goroutine kedua selesai. Proses goroutine kedua akan diskip bila counternya sudah 0</a:t>
            </a:r>
            <a:endParaRPr lang="en-US" sz="25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jika kita Add 2 buah counter. maka dua goroutine tersebut akan dieksekusi sampai selesai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2665"/>
              <a:t>Ini akan terjadi bila setelah program selesai tetapi Waitgroup masih ada counternya.</a:t>
            </a:r>
            <a:br>
              <a:rPr lang="en-US" sz="2665"/>
            </a:br>
            <a:r>
              <a:rPr lang="en-US" sz="2665"/>
              <a:t>Errornya karena goroutine sudah tertidur - deadlock (tidak menjalankan tugas)</a:t>
            </a:r>
            <a:endParaRPr lang="en-US" sz="2665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Presentation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2024-06-07T20:02:03Z</dcterms:created>
  <dcterms:modified xsi:type="dcterms:W3CDTF">2024-06-07T20:02:04Z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0397263C014C4D2B92EB8823F0F5FE1C_11</vt:lpwstr>
  </property>
  <property fmtid="{D5CDD505-2E9C-101B-9397-08002B2CF9AE}" pid="3" name="KSOProductBuildVer">
    <vt:lpwstr>1033-12.2.0.13472</vt:lpwstr>
  </property>
</Properties>
</file>