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3200"/>
              <a:t>Indetifer Underscore bermaksud utk memberitahu Go bahwa kita tetap mau include package ini meskipun kita tidak pernah refrensikan package ini dari code kita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Indetifer Underscore bermaksud utk memberitahu Go bahwa kita tetap mau include package ini meskipun kita tidak pernah refrensikan package ini dari code kita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2</cp:revision>
  <dcterms:created xsi:type="dcterms:W3CDTF">2024-07-04T10:56:00Z</dcterms:created>
  <dcterms:modified xsi:type="dcterms:W3CDTF">2024-07-07T16:50:19Z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2C907523A0E84373801DFD7E68630E5A_11</vt:lpwstr>
  </property>
  <property fmtid="{D5CDD505-2E9C-101B-9397-08002B2CF9AE}" pid="3" name="KSOProductBuildVer">
    <vt:lpwstr>1033-12.2.0.13472</vt:lpwstr>
  </property>
</Properties>
</file>