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2024-06-14T18:41:44Z</dcterms:created>
  <dcterms:modified xsi:type="dcterms:W3CDTF">2024-06-14T18:41:44Z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388D15628F544286B1FEB9CB877FEB57_11</vt:lpwstr>
  </property>
  <property fmtid="{D5CDD505-2E9C-101B-9397-08002B2CF9AE}" pid="3" name="KSOProductBuildVer">
    <vt:lpwstr>1033-12.2.0.13472</vt:lpwstr>
  </property>
</Properties>
</file>