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Variables at GoLang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syntax: var variableName type</a:t>
            </a:r>
            <a:endParaRPr lang="en-US"/>
          </a:p>
          <a:p>
            <a:r>
              <a:rPr lang="en-US"/>
              <a:t>example: var firstName string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18238" t="10709" r="57844" b="69268"/>
          <a:stretch>
            <a:fillRect/>
          </a:stretch>
        </p:blipFill>
        <p:spPr>
          <a:xfrm>
            <a:off x="6019800" y="2115820"/>
            <a:ext cx="5660390" cy="2665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Println and 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Println: normally output it to terminal in new line.</a:t>
            </a:r>
            <a:endParaRPr lang="en-US"/>
          </a:p>
          <a:p>
            <a:r>
              <a:rPr lang="en-US"/>
              <a:t>Printf: output it at current line and will also output any error and data.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18410" t="19073" r="54389" b="62723"/>
          <a:stretch>
            <a:fillRect/>
          </a:stretch>
        </p:blipFill>
        <p:spPr>
          <a:xfrm>
            <a:off x="6019800" y="1918335"/>
            <a:ext cx="5334000" cy="2007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5244" t="84892" r="54757" b="8920"/>
          <a:stretch>
            <a:fillRect/>
          </a:stretch>
        </p:blipFill>
        <p:spPr>
          <a:xfrm>
            <a:off x="6019800" y="4550410"/>
            <a:ext cx="5375910" cy="623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Using printf with regex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%s = get the incoming first string data</a:t>
            </a:r>
            <a:endParaRPr lang="en-US"/>
          </a:p>
          <a:p>
            <a:r>
              <a:rPr lang="en-US"/>
              <a:t>%d = get the integer data</a:t>
            </a:r>
            <a:endParaRPr lang="en-US"/>
          </a:p>
          <a:p>
            <a:r>
              <a:rPr lang="en-US"/>
              <a:t>\n= create new line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l="18089" t="19446" r="50318" b="62631"/>
          <a:stretch>
            <a:fillRect/>
          </a:stretch>
        </p:blipFill>
        <p:spPr>
          <a:xfrm>
            <a:off x="6019800" y="2072005"/>
            <a:ext cx="5292725" cy="168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14359" t="85180" r="65115" b="8989"/>
          <a:stretch>
            <a:fillRect/>
          </a:stretch>
        </p:blipFill>
        <p:spPr>
          <a:xfrm>
            <a:off x="6019800" y="4317365"/>
            <a:ext cx="5334635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Using printf with regex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You can also declare multiple variables.</a:t>
            </a:r>
            <a:endParaRPr lang="en-US"/>
          </a:p>
          <a:p>
            <a:r>
              <a:rPr lang="en-US"/>
              <a:t>WARNING: in GoLang if you use printF with new line at the development code it will create error!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20434" t="28606" r="52577" b="48936"/>
          <a:stretch>
            <a:fillRect/>
          </a:stretch>
        </p:blipFill>
        <p:spPr>
          <a:xfrm>
            <a:off x="6019800" y="1825625"/>
            <a:ext cx="5334000" cy="2496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20129" t="37774" r="50690" b="51207"/>
          <a:stretch>
            <a:fillRect/>
          </a:stretch>
        </p:blipFill>
        <p:spPr>
          <a:xfrm>
            <a:off x="6020435" y="4566285"/>
            <a:ext cx="5333365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Inference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We can declare variables with := which the type will be define depending on the value we assigned.</a:t>
            </a:r>
            <a:endParaRPr lang="en-US"/>
          </a:p>
          <a:p>
            <a:r>
              <a:rPr lang="en-US"/>
              <a:t>You can also declare type inference variable with var only just like javascript</a:t>
            </a:r>
            <a:endParaRPr lang="en-US"/>
          </a:p>
          <a:p>
            <a:r>
              <a:rPr lang="en-US"/>
              <a:t>and of course GoLang have constant variables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0406" t="38659" r="50392" b="49368"/>
          <a:stretch>
            <a:fillRect/>
          </a:stretch>
        </p:blipFill>
        <p:spPr>
          <a:xfrm>
            <a:off x="6019800" y="1922780"/>
            <a:ext cx="5333365" cy="1229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0554" t="41180" r="63697" b="45717"/>
          <a:stretch>
            <a:fillRect/>
          </a:stretch>
        </p:blipFill>
        <p:spPr>
          <a:xfrm>
            <a:off x="6019800" y="3384550"/>
            <a:ext cx="5332730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 variable declared but not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 waning about variables in GoLang: once you declred a variable but never use it.</a:t>
            </a:r>
            <a:endParaRPr lang="en-US"/>
          </a:p>
          <a:p>
            <a:r>
              <a:rPr lang="en-US"/>
              <a:t>It will produce error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0245" t="34314" r="52855" b="52070"/>
          <a:stretch>
            <a:fillRect/>
          </a:stretch>
        </p:blipFill>
        <p:spPr>
          <a:xfrm>
            <a:off x="6019800" y="1825625"/>
            <a:ext cx="5334000" cy="1518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Presentation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Println and Printf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5</cp:revision>
  <dcterms:created xsi:type="dcterms:W3CDTF">2024-02-09T15:07:34Z</dcterms:created>
  <dcterms:modified xsi:type="dcterms:W3CDTF">2024-02-09T15:52:59Z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900C223B3BEC4377BAC987B465A698B5</vt:lpwstr>
  </property>
  <property fmtid="{D5CDD505-2E9C-101B-9397-08002B2CF9AE}" pid="3" name="KSOProductBuildVer">
    <vt:lpwstr>1033-11.2.0.11225</vt:lpwstr>
  </property>
</Properties>
</file>