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len() - count string length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use len() to count the letter the string variable have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543810"/>
            <a:ext cx="51816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Positive and Negtive number in GoLang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uint variable type will force the value, positive only</a:t>
            </a:r>
            <a:endParaRPr lang="en-US"/>
          </a:p>
          <a:p>
            <a:r>
              <a:rPr lang="en-US"/>
              <a:t>In any case if the uint assigned a negative value. it will cause an error.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l="20303" t="15314" r="44445" b="73846"/>
          <a:stretch>
            <a:fillRect/>
          </a:stretch>
        </p:blipFill>
        <p:spPr>
          <a:xfrm>
            <a:off x="838200" y="4378325"/>
            <a:ext cx="10499090" cy="181610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rcRect l="18380" t="19555" r="56654" b="67023"/>
          <a:stretch>
            <a:fillRect/>
          </a:stretch>
        </p:blipFill>
        <p:spPr>
          <a:xfrm>
            <a:off x="6019800" y="1825625"/>
            <a:ext cx="5299075" cy="1602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Decimal number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Use %f to output decimal variables not %d at Printf</a:t>
            </a:r>
            <a:endParaRPr lang="en-US"/>
          </a:p>
          <a:p>
            <a:r>
              <a:rPr lang="en-US"/>
              <a:t>If you want to print the decimal number like 3.90 you can use %.2f 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rcRect l="20383" t="21397" r="56458" b="58126"/>
          <a:stretch>
            <a:fillRect/>
          </a:stretch>
        </p:blipFill>
        <p:spPr>
          <a:xfrm>
            <a:off x="5958840" y="1825625"/>
            <a:ext cx="5334000" cy="2653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l="15167" t="79626" r="61098" b="10786"/>
          <a:stretch>
            <a:fillRect/>
          </a:stretch>
        </p:blipFill>
        <p:spPr>
          <a:xfrm>
            <a:off x="5958840" y="4965065"/>
            <a:ext cx="5334000" cy="1212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Boolean type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58615" t="42586" r="12806" b="48020"/>
          <a:stretch>
            <a:fillRect/>
          </a:stretch>
        </p:blipFill>
        <p:spPr>
          <a:xfrm>
            <a:off x="6019800" y="1825625"/>
            <a:ext cx="5377815" cy="994410"/>
          </a:xfrm>
          <a:prstGeom prst="rect">
            <a:avLst/>
          </a:prstGeom>
        </p:spPr>
      </p:pic>
      <p:sp>
        <p:nvSpPr>
          <p:cNvPr id="7" name="Content Placeholder 6"/>
          <p:cNvSpPr/>
          <p:nvPr>
            <p:ph sz="half" idx="1"/>
          </p:nvPr>
        </p:nvSpPr>
        <p:spPr/>
        <p:txBody>
          <a:bodyPr/>
          <a:p>
            <a:r>
              <a:rPr lang="en-US"/>
              <a:t>use %t to output boolean variables.</a:t>
            </a:r>
            <a:endParaRPr lang="en-US"/>
          </a:p>
          <a:p>
            <a:r>
              <a:rPr lang="en-US"/>
              <a:t>and use \ if you want to write “ double quotes” inside the printf</a:t>
            </a:r>
            <a:endParaRPr lang="en-US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rcRect l="53100" t="86129" r="33382" b="9929"/>
          <a:stretch>
            <a:fillRect/>
          </a:stretch>
        </p:blipFill>
        <p:spPr>
          <a:xfrm>
            <a:off x="6019800" y="3382645"/>
            <a:ext cx="5375910" cy="882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Backtick in 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You can use the backstick ` ` as string variable</a:t>
            </a:r>
            <a:endParaRPr lang="en-US"/>
          </a:p>
          <a:p>
            <a:r>
              <a:rPr lang="en-US"/>
              <a:t>but this string will also colide with your new line, tabs, and spaces of the data.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9234" t="40391" r="59659" b="49442"/>
          <a:stretch>
            <a:fillRect/>
          </a:stretch>
        </p:blipFill>
        <p:spPr>
          <a:xfrm>
            <a:off x="6019800" y="1825625"/>
            <a:ext cx="5246370" cy="964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4579" t="81460" r="64738" b="12594"/>
          <a:stretch>
            <a:fillRect/>
          </a:stretch>
        </p:blipFill>
        <p:spPr>
          <a:xfrm>
            <a:off x="6019800" y="3342640"/>
            <a:ext cx="5300345" cy="577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WPS Presentation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edber</cp:lastModifiedBy>
  <cp:revision>1</cp:revision>
  <dcterms:created xsi:type="dcterms:W3CDTF">2024-02-10T11:57:15Z</dcterms:created>
  <dcterms:modified xsi:type="dcterms:W3CDTF">2024-02-10T11:57:15Z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D28FA62E30E4453B99906883CA676E82</vt:lpwstr>
  </property>
  <property fmtid="{D5CDD505-2E9C-101B-9397-08002B2CF9AE}" pid="3" name="KSOProductBuildVer">
    <vt:lpwstr>1033-11.2.0.11225</vt:lpwstr>
  </property>
</Properties>
</file>