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2024-03-08T13:25:05Z</dcterms:created>
  <dcterms:modified xsi:type="dcterms:W3CDTF">2024-03-08T13:25:05Z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39EFFEE600D142768150207420600D33</vt:lpwstr>
  </property>
  <property fmtid="{D5CDD505-2E9C-101B-9397-08002B2CF9AE}" pid="3" name="KSOProductBuildVer">
    <vt:lpwstr>1033-11.2.0.11225</vt:lpwstr>
  </property>
</Properties>
</file>