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3" r:id="rId7"/>
    <p:sldId id="264" r:id="rId8"/>
    <p:sldId id="260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Golang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Print hello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We can use one of the function from “fmt” which called Println to print words to the Terminal.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957" t="3276" r="63576" b="71231"/>
          <a:stretch>
            <a:fillRect/>
          </a:stretch>
        </p:blipFill>
        <p:spPr>
          <a:xfrm>
            <a:off x="6264275" y="2602230"/>
            <a:ext cx="5318125" cy="2150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To run the app is to write the “go run file-name”</a:t>
            </a:r>
            <a:endParaRPr lang="en-US"/>
          </a:p>
          <a:p>
            <a:r>
              <a:rPr lang="en-US"/>
              <a:t>or if you wish to run the file with other files, writes </a:t>
            </a:r>
            <a:br>
              <a:rPr lang="en-US"/>
            </a:br>
            <a:r>
              <a:rPr lang="en-US"/>
              <a:t>“go run foldername/file-name”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652" t="4110" r="50171" b="63529"/>
          <a:stretch>
            <a:fillRect/>
          </a:stretch>
        </p:blipFill>
        <p:spPr>
          <a:xfrm>
            <a:off x="6266180" y="2652395"/>
            <a:ext cx="5808980" cy="2150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00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Creating first program with GoLang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To initialize GoLang application we will need to write this code at the CMD </a:t>
            </a:r>
            <a:endParaRPr lang="en-US"/>
          </a:p>
          <a:p>
            <a:r>
              <a:rPr lang="en-US"/>
              <a:t>go mod init project-name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14173" t="64280" r="49049" b="13126"/>
          <a:stretch>
            <a:fillRect/>
          </a:stretch>
        </p:blipFill>
        <p:spPr>
          <a:xfrm>
            <a:off x="6189345" y="2889885"/>
            <a:ext cx="5634355" cy="1946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Once you initialize the app, the cmd will create the go.mod file as for the golang app module.</a:t>
            </a:r>
            <a:endParaRPr lang="en-US"/>
          </a:p>
          <a:p>
            <a:r>
              <a:rPr lang="en-US"/>
              <a:t>go.mod file in a GoLang project is used to manage dependencies for the project.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3413" t="6951" r="66021" b="74927"/>
          <a:stretch>
            <a:fillRect/>
          </a:stretch>
        </p:blipFill>
        <p:spPr>
          <a:xfrm>
            <a:off x="6389370" y="2560955"/>
            <a:ext cx="516953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first program with GoLang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96230" cy="4526280"/>
          </a:xfrm>
        </p:spPr>
        <p:txBody>
          <a:bodyPr/>
          <a:p>
            <a:pPr algn="l"/>
            <a:r>
              <a:rPr lang="en-US"/>
              <a:t>Every program file in GoLang require package in this example we can use package called </a:t>
            </a:r>
            <a:r>
              <a:rPr lang="en-US" b="1"/>
              <a:t>main</a:t>
            </a:r>
            <a:r>
              <a:rPr lang="en-US"/>
              <a:t>.</a:t>
            </a:r>
            <a:endParaRPr lang="en-US"/>
          </a:p>
          <a:p>
            <a:pPr algn="l"/>
            <a:r>
              <a:rPr lang="en-US"/>
              <a:t>To develop GoLang app we need at least 1 file that contain the </a:t>
            </a:r>
            <a:r>
              <a:rPr lang="en-US" b="1"/>
              <a:t>package main</a:t>
            </a:r>
            <a:endParaRPr lang="en-US" b="1"/>
          </a:p>
          <a:p>
            <a:pPr algn="l"/>
            <a:r>
              <a:rPr lang="en-US" i="1"/>
              <a:t>package main</a:t>
            </a:r>
            <a:endParaRPr lang="en-US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417" t="4688" r="69046" b="74171"/>
          <a:stretch>
            <a:fillRect/>
          </a:stretch>
        </p:blipFill>
        <p:spPr>
          <a:xfrm>
            <a:off x="6066155" y="2599690"/>
            <a:ext cx="5516245" cy="2148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 “fmt” in GoLang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Secondly it’s require to provide import </a:t>
            </a:r>
            <a:r>
              <a:rPr lang="en-US" b="1"/>
              <a:t>“fmt” </a:t>
            </a:r>
            <a:r>
              <a:rPr lang="en-US"/>
              <a:t>at GoLang App.</a:t>
            </a:r>
            <a:endParaRPr lang="en-US"/>
          </a:p>
          <a:p>
            <a:r>
              <a:rPr lang="en-US"/>
              <a:t>fmt is a GoLang built in modules that contain several usefull function for the development.</a:t>
            </a:r>
            <a:endParaRPr lang="en-US"/>
          </a:p>
          <a:p>
            <a:r>
              <a:rPr lang="en-US" i="1"/>
              <a:t>import “fmt”</a:t>
            </a:r>
            <a:endParaRPr lang="en-US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287" t="4545" r="70425" b="76270"/>
          <a:stretch>
            <a:fillRect/>
          </a:stretch>
        </p:blipFill>
        <p:spPr>
          <a:xfrm>
            <a:off x="6123305" y="2604770"/>
            <a:ext cx="5469890" cy="2015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main()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Lastly every Go Program require to have function called </a:t>
            </a:r>
            <a:r>
              <a:rPr lang="en-US" b="1"/>
              <a:t>main()</a:t>
            </a:r>
            <a:endParaRPr lang="en-US"/>
          </a:p>
          <a:p>
            <a:r>
              <a:rPr lang="en-US" b="1"/>
              <a:t>main()</a:t>
            </a:r>
            <a:r>
              <a:rPr lang="en-US"/>
              <a:t> is the first function that will be executed when we start the development.</a:t>
            </a:r>
            <a:endParaRPr lang="en-US"/>
          </a:p>
          <a:p>
            <a:r>
              <a:rPr lang="en-US" i="1"/>
              <a:t>func main() {</a:t>
            </a:r>
            <a:endParaRPr lang="en-US" i="1"/>
          </a:p>
          <a:p>
            <a:pPr marL="0" indent="0">
              <a:buNone/>
            </a:pPr>
            <a:r>
              <a:rPr lang="en-US" i="1"/>
              <a:t>	.......</a:t>
            </a:r>
            <a:endParaRPr lang="en-US" i="1"/>
          </a:p>
          <a:p>
            <a:pPr marL="0" indent="0">
              <a:buNone/>
            </a:pPr>
            <a:r>
              <a:rPr lang="en-US" i="1"/>
              <a:t>   }</a:t>
            </a:r>
            <a:endParaRPr lang="en-US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3413" t="4935" r="71300" b="71231"/>
          <a:stretch>
            <a:fillRect/>
          </a:stretch>
        </p:blipFill>
        <p:spPr>
          <a:xfrm>
            <a:off x="6243955" y="2347595"/>
            <a:ext cx="5338445" cy="2830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WPS Presentation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Introduction</dc:title>
  <dc:creator/>
  <cp:lastModifiedBy>edber</cp:lastModifiedBy>
  <cp:revision>3</cp:revision>
  <dcterms:created xsi:type="dcterms:W3CDTF">2024-02-08T11:35:16Z</dcterms:created>
  <dcterms:modified xsi:type="dcterms:W3CDTF">2024-02-08T12:15:16Z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0887F304686B4C07B9F2719E7A7D89F2</vt:lpwstr>
  </property>
  <property fmtid="{D5CDD505-2E9C-101B-9397-08002B2CF9AE}" pid="3" name="KSOProductBuildVer">
    <vt:lpwstr>1033-11.2.0.11225</vt:lpwstr>
  </property>
</Properties>
</file>