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89460" cy="6857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edber</cp:lastModifiedBy>
  <cp:revision>2</cp:revision>
  <dcterms:created xsi:type="dcterms:W3CDTF">2024-02-26T11:07:00Z</dcterms:created>
  <dcterms:modified xsi:type="dcterms:W3CDTF">2024-02-26T17:41:46Z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73D0A9C2599949789E87DB9648726CE0</vt:lpwstr>
  </property>
  <property fmtid="{D5CDD505-2E9C-101B-9397-08002B2CF9AE}" pid="3" name="KSOProductBuildVer">
    <vt:lpwstr>1033-11.2.0.11225</vt:lpwstr>
  </property>
</Properties>
</file>