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74" r:id="rId7"/>
    <p:sldId id="275" r:id="rId8"/>
    <p:sldId id="276" r:id="rId9"/>
    <p:sldId id="270" r:id="rId10"/>
    <p:sldId id="273" r:id="rId11"/>
    <p:sldId id="271" r:id="rId12"/>
    <p:sldId id="272" r:id="rId13"/>
    <p:sldId id="267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19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1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ED1A4-DCA5-45C9-9BC2-0AE5061E33CD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61B9AF-2F6C-4768-89B3-13ABCE3A92A7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A431A-DC8E-401D-9446-3CC289ED4BE8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D245-A5AF-4C12-9788-83CFD4A63D97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863D-7644-4B37-8FCC-201B582CD3FD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0D2A0-87EC-4C2B-A236-73851F8E549B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4A41D-D567-4021-89C3-F4CEFD05647A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060A2-1A3A-4259-9C05-A066434D77B0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3CE858-9656-4990-8B3F-9F3EF7D03708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7B5C0-10FF-4E10-985D-903666AC692C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02DD4-B64E-4F4C-8CF9-2F886C998B39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5BCC7-1CC6-452A-988D-5D40406DEA24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EA9396B-3671-4E16-93AE-7EAA23DC8D23}" type="datetime1">
              <a:rPr lang="pt-BR" smtClean="0"/>
              <a:t>10/07/2018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dcleyjs.github.io/cenario-urbano-NYC-visualizacao-2018-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Cenário Urbano de Nova York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 Perspectiva sobre a ilha de Manhattan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49800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Edcley Silva – ejs2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 de Dados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Recife, Julho/2018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67" y="5890367"/>
            <a:ext cx="2562903" cy="9319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11" y="5890366"/>
            <a:ext cx="2767802" cy="9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Dúvidas? Sugestões?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ejs2@cin.ufpe.br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67" y="5890367"/>
            <a:ext cx="2562903" cy="9319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11" y="5890366"/>
            <a:ext cx="2767802" cy="9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dirty="0" smtClean="0"/>
              <a:t>Contextualização</a:t>
            </a:r>
          </a:p>
          <a:p>
            <a:pPr lvl="0" rtl="0"/>
            <a:r>
              <a:rPr lang="pt-BR" dirty="0" smtClean="0"/>
              <a:t>Proposta</a:t>
            </a:r>
          </a:p>
          <a:p>
            <a:pPr lvl="0" rtl="0"/>
            <a:r>
              <a:rPr lang="pt-BR" dirty="0" smtClean="0"/>
              <a:t>Objetivos</a:t>
            </a:r>
          </a:p>
          <a:p>
            <a:pPr lvl="0" rtl="0"/>
            <a:r>
              <a:rPr lang="pt-BR" dirty="0" smtClean="0"/>
              <a:t>Metodologia</a:t>
            </a:r>
          </a:p>
          <a:p>
            <a:r>
              <a:rPr lang="pt-BR" dirty="0" smtClean="0"/>
              <a:t>Demonstração</a:t>
            </a:r>
          </a:p>
          <a:p>
            <a:pPr lvl="0" rtl="0"/>
            <a:r>
              <a:rPr lang="pt-BR" dirty="0" smtClean="0"/>
              <a:t>Resultados</a:t>
            </a:r>
          </a:p>
          <a:p>
            <a:pPr lvl="0" rtl="0"/>
            <a:r>
              <a:rPr lang="pt-BR" dirty="0" smtClean="0"/>
              <a:t>Discussão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2</a:t>
            </a:fld>
            <a:endParaRPr lang="pt-BR" dirty="0"/>
          </a:p>
        </p:txBody>
      </p:sp>
      <p:pic>
        <p:nvPicPr>
          <p:cNvPr id="1032" name="Picture 8" descr="Resultado de imagem para rotei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78" y="2319233"/>
            <a:ext cx="4005464" cy="24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455285" y="4722511"/>
            <a:ext cx="400533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http://www.colegiodesafio.net/home/wp-content/uploads/2015/05/icones-roteiro-de-tarefas-de-casa.png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Atualmente uma grande quantidade de dados é produzida pelos usuários, sistemas entre outros;</a:t>
            </a:r>
          </a:p>
          <a:p>
            <a:r>
              <a:rPr lang="pt-BR" dirty="0" smtClean="0"/>
              <a:t>Muitos desses dados são disponibilizados livremente através dos dados abertos;</a:t>
            </a:r>
          </a:p>
          <a:p>
            <a:r>
              <a:rPr lang="pt-BR" dirty="0" smtClean="0"/>
              <a:t>Muitos desses dados são de governos e órgãos públicos;</a:t>
            </a:r>
          </a:p>
          <a:p>
            <a:r>
              <a:rPr lang="pt-BR" dirty="0" smtClean="0"/>
              <a:t>Uma parte desses dados contém informações urbanas;</a:t>
            </a:r>
          </a:p>
          <a:p>
            <a:r>
              <a:rPr lang="pt-BR" dirty="0" smtClean="0"/>
              <a:t>Com o auxílio da visualização é possível criar um ambiente que otimize esse entendimento sobre 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93" y="3966693"/>
            <a:ext cx="2233275" cy="289130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38648" y="6455102"/>
            <a:ext cx="355456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http://vignette3.wikia.nocookie.net/disney/images/e/ec/Russell_UP.png/revision/latest?cb=20120318075328&amp;path-prefix=es</a:t>
            </a:r>
          </a:p>
        </p:txBody>
      </p:sp>
    </p:spTree>
    <p:extLst>
      <p:ext uri="{BB962C8B-B14F-4D97-AF65-F5344CB8AC3E}">
        <p14:creationId xmlns:p14="http://schemas.microsoft.com/office/powerpoint/2010/main" val="14491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2100" y="1847850"/>
            <a:ext cx="9791700" cy="4351338"/>
          </a:xfrm>
        </p:spPr>
        <p:txBody>
          <a:bodyPr/>
          <a:lstStyle/>
          <a:p>
            <a:r>
              <a:rPr lang="pt-BR" dirty="0"/>
              <a:t>Criar uma Visualização de Dados de Loteamentos Urbanos de um bairro da Cidade de NYC mapeamento algumas características da área estudada para facilitar o entendimento sobre a realidade urbanística do bairro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4</a:t>
            </a:fld>
            <a:endParaRPr lang="pt-BR" dirty="0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36" y="3457040"/>
            <a:ext cx="3975816" cy="2298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43936" y="5700375"/>
            <a:ext cx="3885664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http://4.bp.blogspot.com/-BJTQAHFt7ow/Uru_CX9IgNI/AAAAAAAAAEw/KD5PKu1iLKg/s1600/Bilan-de-comp%C3%A9tences-2.jpg</a:t>
            </a:r>
          </a:p>
        </p:txBody>
      </p:sp>
    </p:spTree>
    <p:extLst>
      <p:ext uri="{BB962C8B-B14F-4D97-AF65-F5344CB8AC3E}">
        <p14:creationId xmlns:p14="http://schemas.microsoft.com/office/powerpoint/2010/main" val="39398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0584" y="1967294"/>
            <a:ext cx="97917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Objetivo Geral:</a:t>
            </a:r>
          </a:p>
          <a:p>
            <a:pPr lvl="1"/>
            <a:r>
              <a:rPr lang="pt-BR" dirty="0" smtClean="0"/>
              <a:t>Ajudar no entendimento da </a:t>
            </a:r>
            <a:r>
              <a:rPr lang="pt-BR" dirty="0"/>
              <a:t>conjuntura urbana </a:t>
            </a:r>
            <a:r>
              <a:rPr lang="pt-BR" dirty="0" smtClean="0"/>
              <a:t>atual, da região da ilha </a:t>
            </a:r>
            <a:r>
              <a:rPr lang="pt-BR" dirty="0"/>
              <a:t>de Manhattan em Nova York - EUA, </a:t>
            </a:r>
            <a:r>
              <a:rPr lang="pt-BR" dirty="0" smtClean="0"/>
              <a:t>através </a:t>
            </a:r>
            <a:r>
              <a:rPr lang="pt-BR" dirty="0"/>
              <a:t>da </a:t>
            </a:r>
            <a:r>
              <a:rPr lang="pt-BR" dirty="0" smtClean="0"/>
              <a:t>utilização </a:t>
            </a:r>
            <a:r>
              <a:rPr lang="pt-BR" dirty="0"/>
              <a:t>de </a:t>
            </a:r>
            <a:r>
              <a:rPr lang="pt-BR" dirty="0" smtClean="0"/>
              <a:t>técnicas </a:t>
            </a:r>
            <a:r>
              <a:rPr lang="pt-BR" dirty="0"/>
              <a:t>e </a:t>
            </a:r>
            <a:r>
              <a:rPr lang="pt-BR" dirty="0" smtClean="0"/>
              <a:t>ferramentas de visualização </a:t>
            </a:r>
            <a:r>
              <a:rPr lang="pt-BR" dirty="0"/>
              <a:t>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Explorar dados urbanos </a:t>
            </a:r>
            <a:r>
              <a:rPr lang="pt-BR" dirty="0" smtClean="0"/>
              <a:t>através </a:t>
            </a:r>
            <a:r>
              <a:rPr lang="pt-BR" dirty="0"/>
              <a:t>de </a:t>
            </a:r>
            <a:r>
              <a:rPr lang="pt-BR" dirty="0" smtClean="0"/>
              <a:t>técnicas </a:t>
            </a:r>
            <a:r>
              <a:rPr lang="pt-BR" dirty="0"/>
              <a:t>de </a:t>
            </a:r>
            <a:r>
              <a:rPr lang="pt-BR" dirty="0" smtClean="0"/>
              <a:t>Visualização </a:t>
            </a:r>
            <a:r>
              <a:rPr lang="pt-BR" dirty="0"/>
              <a:t>de Dados;</a:t>
            </a:r>
          </a:p>
          <a:p>
            <a:pPr lvl="1"/>
            <a:r>
              <a:rPr lang="pt-BR" dirty="0" smtClean="0"/>
              <a:t>Entender </a:t>
            </a:r>
            <a:r>
              <a:rPr lang="pt-BR" dirty="0"/>
              <a:t>a </a:t>
            </a:r>
            <a:r>
              <a:rPr lang="pt-BR" dirty="0" smtClean="0"/>
              <a:t>configuração </a:t>
            </a:r>
            <a:r>
              <a:rPr lang="pt-BR" dirty="0"/>
              <a:t>urbana atual, disponibilizada nos dados </a:t>
            </a:r>
            <a:r>
              <a:rPr lang="pt-BR" dirty="0" smtClean="0"/>
              <a:t>sobre </a:t>
            </a:r>
            <a:r>
              <a:rPr lang="pt-BR" dirty="0"/>
              <a:t>Manhattan;</a:t>
            </a:r>
          </a:p>
          <a:p>
            <a:pPr lvl="1"/>
            <a:r>
              <a:rPr lang="pt-BR" dirty="0" smtClean="0"/>
              <a:t>Gerar </a:t>
            </a:r>
            <a:r>
              <a:rPr lang="pt-BR" dirty="0"/>
              <a:t>um produto de </a:t>
            </a:r>
            <a:r>
              <a:rPr lang="pt-BR" dirty="0" smtClean="0"/>
              <a:t>visualização </a:t>
            </a:r>
            <a:r>
              <a:rPr lang="pt-BR" dirty="0"/>
              <a:t>que possa auxiliar planejadores urbanos e </a:t>
            </a:r>
            <a:r>
              <a:rPr lang="pt-BR" dirty="0" smtClean="0"/>
              <a:t>arquitetos em </a:t>
            </a:r>
            <a:r>
              <a:rPr lang="pt-BR" dirty="0"/>
              <a:t>tomadas de </a:t>
            </a:r>
            <a:r>
              <a:rPr lang="pt-BR" dirty="0" smtClean="0"/>
              <a:t>decisão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5</a:t>
            </a:fld>
            <a:endParaRPr lang="pt-BR" dirty="0"/>
          </a:p>
        </p:txBody>
      </p:sp>
      <p:pic>
        <p:nvPicPr>
          <p:cNvPr id="4100" name="Picture 4" descr="Resultado de imagem para alv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55" y="0"/>
            <a:ext cx="2228045" cy="21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058400" y="2017770"/>
            <a:ext cx="213360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bg1">
                    <a:lumMod val="75000"/>
                  </a:schemeClr>
                </a:solidFill>
              </a:rPr>
              <a:t>https://cdn.pixabay.com/photo/2017/09/01/15/01/target-2704455_960_720.png</a:t>
            </a:r>
          </a:p>
        </p:txBody>
      </p:sp>
    </p:spTree>
    <p:extLst>
      <p:ext uri="{BB962C8B-B14F-4D97-AF65-F5344CB8AC3E}">
        <p14:creationId xmlns:p14="http://schemas.microsoft.com/office/powerpoint/2010/main" val="310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rtl="0">
              <a:buNone/>
            </a:pPr>
            <a:endParaRPr lang="pt-BR" dirty="0" smtClean="0"/>
          </a:p>
          <a:p>
            <a:pPr lvl="0"/>
            <a:r>
              <a:rPr lang="pt-BR" dirty="0" smtClean="0"/>
              <a:t>Obtenção dos Dados;</a:t>
            </a:r>
          </a:p>
          <a:p>
            <a:pPr lvl="0"/>
            <a:r>
              <a:rPr lang="pt-BR" dirty="0" smtClean="0"/>
              <a:t>Preparação </a:t>
            </a:r>
            <a:r>
              <a:rPr lang="pt-BR" dirty="0"/>
              <a:t>dos </a:t>
            </a:r>
            <a:r>
              <a:rPr lang="pt-BR" dirty="0" smtClean="0"/>
              <a:t>Dados;</a:t>
            </a:r>
          </a:p>
          <a:p>
            <a:pPr lvl="0"/>
            <a:r>
              <a:rPr lang="pt-BR" dirty="0" smtClean="0"/>
              <a:t>Elaboração </a:t>
            </a:r>
            <a:r>
              <a:rPr lang="pt-BR" dirty="0"/>
              <a:t>da </a:t>
            </a:r>
            <a:r>
              <a:rPr lang="pt-BR" dirty="0" smtClean="0"/>
              <a:t>Plataforma;</a:t>
            </a:r>
          </a:p>
          <a:p>
            <a:pPr lvl="0"/>
            <a:r>
              <a:rPr lang="pt-BR" dirty="0"/>
              <a:t>Testes e </a:t>
            </a:r>
            <a:r>
              <a:rPr lang="pt-BR" dirty="0" smtClean="0"/>
              <a:t>Correções;</a:t>
            </a:r>
          </a:p>
          <a:p>
            <a:pPr lvl="0"/>
            <a:r>
              <a:rPr lang="pt-BR" dirty="0" smtClean="0"/>
              <a:t>Disponibilização </a:t>
            </a:r>
            <a:r>
              <a:rPr lang="pt-BR" dirty="0"/>
              <a:t>da </a:t>
            </a:r>
            <a:r>
              <a:rPr lang="pt-BR" dirty="0" smtClean="0"/>
              <a:t>Plataforma.</a:t>
            </a:r>
          </a:p>
          <a:p>
            <a:pPr lvl="0"/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6</a:t>
            </a:fld>
            <a:endParaRPr lang="pt-BR" dirty="0"/>
          </a:p>
        </p:txBody>
      </p:sp>
      <p:pic>
        <p:nvPicPr>
          <p:cNvPr id="5122" name="Picture 2" descr="Resultado de imagem para objet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50" y="4804936"/>
            <a:ext cx="5997799" cy="19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80088" y="6308344"/>
            <a:ext cx="6032142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https://i0.wp.com/mudeiegostei.com/wp-content/uploads/2017/08/objetivos-e-metas.png?ssl=1</a:t>
            </a:r>
          </a:p>
        </p:txBody>
      </p:sp>
    </p:spTree>
    <p:extLst>
      <p:ext uri="{BB962C8B-B14F-4D97-AF65-F5344CB8AC3E}">
        <p14:creationId xmlns:p14="http://schemas.microsoft.com/office/powerpoint/2010/main" val="41623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https://edcleyjs.github.io/cenario-urbano-NYC-visualizacao-2018-1/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6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Percepções encontradas:</a:t>
            </a:r>
          </a:p>
          <a:p>
            <a:pPr lvl="1"/>
            <a:r>
              <a:rPr lang="pt-BR" dirty="0" smtClean="0"/>
              <a:t>Lotes mais ao sul da ilha possuem os indicadores positivos mais altos como rentabilidade e saúde.</a:t>
            </a:r>
          </a:p>
          <a:p>
            <a:pPr lvl="1"/>
            <a:r>
              <a:rPr lang="pt-BR" dirty="0" smtClean="0"/>
              <a:t>Lotes próximos ao Central Park são em sua maioria de uso misto comercial.</a:t>
            </a:r>
          </a:p>
          <a:p>
            <a:pPr lvl="1"/>
            <a:r>
              <a:rPr lang="pt-BR" dirty="0" smtClean="0"/>
              <a:t>Lotes cujo tipo de uso são públicos e, comerciais e de escritório sofreram alterações recentes.</a:t>
            </a:r>
          </a:p>
          <a:p>
            <a:pPr lvl="1"/>
            <a:r>
              <a:rPr lang="pt-BR" dirty="0" smtClean="0"/>
              <a:t>Lotes com maior número de pisos estão concentrados ao sul do central Park.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24" y="4855202"/>
            <a:ext cx="3948373" cy="20027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14422" y="6457890"/>
            <a:ext cx="27947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http://oenem.com.br/blog/wp-content/uploads/2017/10/resultado-enem.jpg</a:t>
            </a:r>
          </a:p>
        </p:txBody>
      </p:sp>
    </p:spTree>
    <p:extLst>
      <p:ext uri="{BB962C8B-B14F-4D97-AF65-F5344CB8AC3E}">
        <p14:creationId xmlns:p14="http://schemas.microsoft.com/office/powerpoint/2010/main" val="3494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visualização permitiu fazer questionamentos sobre a configuração atual urbana da região e ao mesmo tempo responder.</a:t>
            </a:r>
          </a:p>
          <a:p>
            <a:r>
              <a:rPr lang="pt-BR" dirty="0" smtClean="0"/>
              <a:t>Fatores novos sobre a configuração atual da área permitem novos questionamentos e novas descobertas.</a:t>
            </a:r>
          </a:p>
          <a:p>
            <a:r>
              <a:rPr lang="pt-BR" dirty="0" smtClean="0"/>
              <a:t>Como trabalho futuro fica a expansão da área de estudo para as demais regiões disponibilizadas e exploração de outros campos dos dados. Além da submissão para avaliação por planejadores.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9</a:t>
            </a:fld>
            <a:endParaRPr lang="pt-BR" dirty="0"/>
          </a:p>
        </p:txBody>
      </p:sp>
      <p:pic>
        <p:nvPicPr>
          <p:cNvPr id="7170" name="Picture 2" descr="Resultado de imagem para reunia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86" y="4893972"/>
            <a:ext cx="3219987" cy="21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658377" y="6467557"/>
            <a:ext cx="26401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http://microtecnica.com.br/icon-escritorio/sala-reuniao.png</a:t>
            </a:r>
          </a:p>
        </p:txBody>
      </p:sp>
    </p:spTree>
    <p:extLst>
      <p:ext uri="{BB962C8B-B14F-4D97-AF65-F5344CB8AC3E}">
        <p14:creationId xmlns:p14="http://schemas.microsoft.com/office/powerpoint/2010/main" val="1113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capitão das nu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27_TF03460508" id="{8066847A-F5EB-43A6-9763-1FF8E8A49B43}" vid="{0EE1E088-4F1D-44EF-B1BC-0288C2BA06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www.w3.org/XML/1998/namespace"/>
    <ds:schemaRef ds:uri="40262f94-9f35-4ac3-9a90-690165a166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capitão das nuvens</Template>
  <TotalTime>672</TotalTime>
  <Words>406</Words>
  <Application>Microsoft Office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Modelo de design de capitão das nuvens</vt:lpstr>
      <vt:lpstr>Cenário Urbano de Nova York</vt:lpstr>
      <vt:lpstr>Roteiro</vt:lpstr>
      <vt:lpstr>Contextualização</vt:lpstr>
      <vt:lpstr>Proposta</vt:lpstr>
      <vt:lpstr>Objetivos</vt:lpstr>
      <vt:lpstr>Metodologia</vt:lpstr>
      <vt:lpstr>Demonstração</vt:lpstr>
      <vt:lpstr>Resultados</vt:lpstr>
      <vt:lpstr>Discussão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 Urbano de Nova York</dc:title>
  <dc:creator>Edcley Silva</dc:creator>
  <cp:lastModifiedBy>Edcley Silva</cp:lastModifiedBy>
  <cp:revision>29</cp:revision>
  <dcterms:created xsi:type="dcterms:W3CDTF">2018-07-04T16:24:16Z</dcterms:created>
  <dcterms:modified xsi:type="dcterms:W3CDTF">2018-07-11T01:49:33Z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