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edd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design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11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é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Génesis.thmx</Template>
  <TotalTime>0</TotalTime>
  <Words>2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Génesis</vt:lpstr>
      <vt:lpstr>edd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MacBook</dc:creator>
  <cp:lastModifiedBy>MacBook</cp:lastModifiedBy>
  <cp:revision>1</cp:revision>
  <dcterms:created xsi:type="dcterms:W3CDTF">2020-02-18T21:56:14Z</dcterms:created>
  <dcterms:modified xsi:type="dcterms:W3CDTF">2020-02-18T21:56:27Z</dcterms:modified>
</cp:coreProperties>
</file>