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3B9E2-1CD0-445E-A3A6-02CFDCD63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2ED1A6-49AC-4E9C-B795-05324BB07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51D09-BFCB-4B88-B1BD-DE1F6A1C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78ADFB-4870-4D7C-B0A5-BCEC789B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9854B-D472-4637-B1CA-DB79F405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2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84191-FDA5-459B-A06C-6C43154F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1ED67B-62B5-4D8B-B128-7A65CEBD8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9938C-65B3-40B4-8875-18DC2051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DF553-1A9E-4B40-8A74-E6BFEF5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8B2019-9FBE-4F50-8209-B1A8F4C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64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8D5673-D161-4042-BFE8-021DA5FA7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76D21A-5944-4B64-A71E-4AE7292F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067BA-F3C1-4AAF-B4FE-EFAD0819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F22C8-472B-4C98-9A7F-78A8EBF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CB2D4-DB71-4AF3-864B-5AE68B41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56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025DE-AB67-429C-80D7-7AA19CF4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4CE75-6250-4AB1-8C5F-4FB37962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F44C0-C423-4608-AF30-144903D5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E3C9C-310D-43E2-9A15-0B265E3D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81E12-27B2-457A-9080-A9329E1F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58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DD6A0-4FA3-476E-9AD5-FCA314B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2F5EFE-16EC-4CE4-AEF7-46738DAD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277F1-E7BE-4AB1-AF3B-9E383505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85ED8-7E9C-4860-A0E2-22589C3C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FB5DF0-95DE-4F03-8DFD-CF274F80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A2C40-AC75-42DD-A43B-385B4253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99E8F-7582-4AAE-82D2-FF5E54027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13A3DC-6C25-41F3-883E-04A22C5CE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17446-3ADE-4AD5-83C3-1101D388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FCAF1B-47E9-4AAC-828B-876E38D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455B9-2AED-487F-A186-FB316B08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9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7BFB2-C95A-4592-8084-645AE0FC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384C1-E342-4D83-8E18-DE5EA835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424ECB-F368-4C4D-8E2A-A4145F89A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89B320-6B5C-40DF-BA48-8D7367AEA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91F99B-F056-48B2-BEF1-EFF3A1538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770350-6298-4EEE-BD01-E09EE452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001D1C-41B4-47EC-9765-4CB23077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20FA0D-2225-44DF-B608-9905A13A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95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4F9D6-8C2C-439F-A71F-E629517F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7FD113-B7F5-4423-B259-EC1A4031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73E77A-74CA-4F38-998F-79F8B3AB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73D6F0-8C4D-418C-A3C4-9E1494AD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480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5569C5-46D3-4C32-8AA4-31F8433B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7CAEC6-D21D-47BE-8548-88FF4164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9A1EDE-61A8-469D-8138-44C75DA4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79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72E6F-76A7-4242-B91F-CB699909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21678-30E6-434A-8D64-2C82A782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752D83-8A88-4155-BB2C-6C5E0865A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76FAE9-CAE6-4D9B-B601-752688FF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5EC06-BACA-4874-99D7-00EE96B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9550C-7877-4689-A934-0A6E07E5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03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CDA75-B4B8-464B-B130-898DB5CA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4421DA-97B0-4567-95E0-193E20B2B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2F254-8F48-46BB-AF4A-9E74E213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1FD955-1E70-4E58-A912-B2A4DBAD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676A7D-3A89-4D67-B55A-B7A54BE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9ABF7B-3238-417B-B13F-B2F76794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84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DBE76A-5CAC-4643-8618-5904AA45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8C9AC2-2567-4666-9B9A-7C98CE37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DA412-DEF7-451D-95E8-3A72AA8A3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0BD-4E27-4C04-A061-CCD6299DED98}" type="datetimeFigureOut">
              <a:rPr lang="es-MX" smtClean="0"/>
              <a:t>17/03/2022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C3A20-76DE-4A90-B175-81DECDF22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0329EC-3858-4CEC-AE14-DC5B3295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6139-20AE-4844-B07F-E3C889747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7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irámide con relleno sólido">
            <a:extLst>
              <a:ext uri="{FF2B5EF4-FFF2-40B4-BE49-F238E27FC236}">
                <a16:creationId xmlns:a16="http://schemas.microsoft.com/office/drawing/2014/main" id="{BF1D2BEB-59E2-441A-B272-A98987C9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162" y="3074617"/>
            <a:ext cx="914400" cy="914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92FB829-CB94-48DF-B85C-619A9E8D9723}"/>
              </a:ext>
            </a:extLst>
          </p:cNvPr>
          <p:cNvSpPr/>
          <p:nvPr/>
        </p:nvSpPr>
        <p:spPr>
          <a:xfrm>
            <a:off x="4135890" y="1496763"/>
            <a:ext cx="2617940" cy="620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Raptor </a:t>
            </a:r>
            <a:r>
              <a:rPr lang="es-MX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Oil</a:t>
            </a:r>
            <a:endParaRPr lang="es-MX" sz="40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51F5F-B4C3-4D4C-9317-BFAB4929809A}"/>
              </a:ext>
            </a:extLst>
          </p:cNvPr>
          <p:cNvSpPr/>
          <p:nvPr/>
        </p:nvSpPr>
        <p:spPr>
          <a:xfrm>
            <a:off x="4987660" y="5305882"/>
            <a:ext cx="914400" cy="8298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Gráfico 7" descr="Trueno con relleno sólido">
            <a:extLst>
              <a:ext uri="{FF2B5EF4-FFF2-40B4-BE49-F238E27FC236}">
                <a16:creationId xmlns:a16="http://schemas.microsoft.com/office/drawing/2014/main" id="{00070705-A324-44DA-9197-C32B7AEFB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411" y="4847010"/>
            <a:ext cx="321502" cy="321502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5346AC44-2111-4E09-AE05-AA4EADA56DFD}"/>
              </a:ext>
            </a:extLst>
          </p:cNvPr>
          <p:cNvSpPr/>
          <p:nvPr/>
        </p:nvSpPr>
        <p:spPr>
          <a:xfrm>
            <a:off x="2515637" y="5305882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Gráfico 9" descr="Pirámide con relleno sólido">
            <a:extLst>
              <a:ext uri="{FF2B5EF4-FFF2-40B4-BE49-F238E27FC236}">
                <a16:creationId xmlns:a16="http://schemas.microsoft.com/office/drawing/2014/main" id="{217E6B44-A76C-4FB5-9DAB-3D15F7B32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6950" y="3326182"/>
            <a:ext cx="914400" cy="914400"/>
          </a:xfrm>
          <a:prstGeom prst="rect">
            <a:avLst/>
          </a:prstGeom>
        </p:spPr>
      </p:pic>
      <p:pic>
        <p:nvPicPr>
          <p:cNvPr id="12" name="Gráfico 11" descr="Brontosaurus con relleno sólido">
            <a:extLst>
              <a:ext uri="{FF2B5EF4-FFF2-40B4-BE49-F238E27FC236}">
                <a16:creationId xmlns:a16="http://schemas.microsoft.com/office/drawing/2014/main" id="{F8DEE0BB-2007-4179-A606-19C86B6797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5944" y="3156558"/>
            <a:ext cx="750518" cy="75051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D03EA30-BEE9-4FE2-AF91-2BF8B5438B51}"/>
              </a:ext>
            </a:extLst>
          </p:cNvPr>
          <p:cNvCxnSpPr>
            <a:cxnSpLocks/>
          </p:cNvCxnSpPr>
          <p:nvPr/>
        </p:nvCxnSpPr>
        <p:spPr>
          <a:xfrm flipV="1">
            <a:off x="5831073" y="5008450"/>
            <a:ext cx="2231727" cy="146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386B076-2079-4BBB-8113-EB908B228657}"/>
              </a:ext>
            </a:extLst>
          </p:cNvPr>
          <p:cNvSpPr/>
          <p:nvPr/>
        </p:nvSpPr>
        <p:spPr>
          <a:xfrm>
            <a:off x="5444860" y="277922"/>
            <a:ext cx="2617940" cy="620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Azteca </a:t>
            </a:r>
            <a:r>
              <a:rPr lang="es-MX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Oil</a:t>
            </a: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company</a:t>
            </a:r>
            <a:endParaRPr lang="es-MX"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Gráfico 17" descr="Brontosaurus con relleno sólido">
            <a:extLst>
              <a:ext uri="{FF2B5EF4-FFF2-40B4-BE49-F238E27FC236}">
                <a16:creationId xmlns:a16="http://schemas.microsoft.com/office/drawing/2014/main" id="{C753BA2D-85BA-400E-A181-FD3AA3F31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4507" y="5188905"/>
            <a:ext cx="750518" cy="750518"/>
          </a:xfrm>
          <a:prstGeom prst="rect">
            <a:avLst/>
          </a:prstGeom>
        </p:spPr>
      </p:pic>
      <p:pic>
        <p:nvPicPr>
          <p:cNvPr id="20" name="Gráfico 19" descr="Huevo de dinosaurio con relleno sólido">
            <a:extLst>
              <a:ext uri="{FF2B5EF4-FFF2-40B4-BE49-F238E27FC236}">
                <a16:creationId xmlns:a16="http://schemas.microsoft.com/office/drawing/2014/main" id="{CF9A5544-992B-4DDA-A039-09CF161293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30037" y="3806034"/>
            <a:ext cx="914400" cy="914400"/>
          </a:xfrm>
          <a:prstGeom prst="rect">
            <a:avLst/>
          </a:prstGeom>
        </p:spPr>
      </p:pic>
      <p:pic>
        <p:nvPicPr>
          <p:cNvPr id="22" name="Gráfico 21" descr="Pterodáctilo con relleno sólido">
            <a:extLst>
              <a:ext uri="{FF2B5EF4-FFF2-40B4-BE49-F238E27FC236}">
                <a16:creationId xmlns:a16="http://schemas.microsoft.com/office/drawing/2014/main" id="{8B76875D-CD5C-482B-B559-D10DAA4A15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28744" y="2144690"/>
            <a:ext cx="914400" cy="914400"/>
          </a:xfrm>
          <a:prstGeom prst="rect">
            <a:avLst/>
          </a:prstGeom>
        </p:spPr>
      </p:pic>
      <p:pic>
        <p:nvPicPr>
          <p:cNvPr id="24" name="Gráfico 23" descr="Esqueleto de la cabeza de un dinosaurio con relleno sólido">
            <a:extLst>
              <a:ext uri="{FF2B5EF4-FFF2-40B4-BE49-F238E27FC236}">
                <a16:creationId xmlns:a16="http://schemas.microsoft.com/office/drawing/2014/main" id="{948F5A30-DC73-45E1-B38E-0D658F65E3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0460" y="4537450"/>
            <a:ext cx="914400" cy="914400"/>
          </a:xfrm>
          <a:prstGeom prst="rect">
            <a:avLst/>
          </a:prstGeom>
        </p:spPr>
      </p:pic>
      <p:pic>
        <p:nvPicPr>
          <p:cNvPr id="26" name="Gráfico 25" descr="Tiranosaurio con relleno sólido">
            <a:extLst>
              <a:ext uri="{FF2B5EF4-FFF2-40B4-BE49-F238E27FC236}">
                <a16:creationId xmlns:a16="http://schemas.microsoft.com/office/drawing/2014/main" id="{2BD24FE6-CED5-47AD-886F-B144D27296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2568" y="1294228"/>
            <a:ext cx="1025109" cy="10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0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Brontosaurus con relleno sólido">
            <a:extLst>
              <a:ext uri="{FF2B5EF4-FFF2-40B4-BE49-F238E27FC236}">
                <a16:creationId xmlns:a16="http://schemas.microsoft.com/office/drawing/2014/main" id="{12AED21F-21CF-4B1F-AB45-7B5BE1E3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233" y="405842"/>
            <a:ext cx="750518" cy="7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3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Beltrán</dc:creator>
  <cp:lastModifiedBy>Eduardo Beltrán</cp:lastModifiedBy>
  <cp:revision>1</cp:revision>
  <dcterms:created xsi:type="dcterms:W3CDTF">2022-03-17T14:31:19Z</dcterms:created>
  <dcterms:modified xsi:type="dcterms:W3CDTF">2022-03-18T01:18:24Z</dcterms:modified>
</cp:coreProperties>
</file>