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900"/>
    <a:srgbClr val="382C28"/>
    <a:srgbClr val="56423C"/>
    <a:srgbClr val="BFBFB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28" d="100"/>
          <a:sy n="328" d="100"/>
        </p:scale>
        <p:origin x="-4542" y="-4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8AD64-C89B-4C4B-A224-FE7191DC9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EBC8E-749A-4C9E-AE9A-5B5E23460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8422A-7C41-470D-95D9-827BAEA6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B090C-8F60-4A95-A6D4-9BE86C48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14E17-869E-4C91-B49C-99107CF8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32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22FF1-8DC6-4D39-833C-F119AB21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F1D5B4-0679-4C94-AE82-5881C57C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7F5DB-B186-433F-BD3C-C1D5073C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30068-FC77-4FB9-B908-A94B57A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C91DD-6E5D-4293-8E35-08C49794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61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DADE97-50AC-4823-BCF6-23D33D8A1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328E86-5A12-46D8-BB82-A5244973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9EC54-74BF-44EE-809A-323FBD5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7A0CA-9AE7-40CC-89BF-A7C02C84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21AAE-96C9-4E17-A942-05F271D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33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3B155-48F9-4FF9-8D9D-4ACED78B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55870-2B41-4509-8B14-ED6D2FA0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02247-5979-44E3-B1EC-888EE09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49D25-9747-483E-B50F-B4572C31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BB343-EA7A-4FB0-AD65-7A87FCD9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3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ED8C8-EDA9-473C-B8D4-8569CF0C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CD590A-ACAA-4483-844A-60138DCE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6D4DD-D9E6-43F6-AAF5-6EEA5C0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03558-96CB-4AFA-B156-09170533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B98B3-EF7F-4AB2-A877-10C5073E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0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24194-1212-4639-ACBF-53827B8D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94AC6-B532-4419-BE88-925D0584A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7EF202-59E3-44C8-989D-634C22B8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10231-B973-4510-84EC-5E2C827D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EA486-79F4-480C-B445-687CD2D7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37F2D5-39D7-47F3-9E26-C3BAD320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2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86E9-77C5-4EF2-9F00-B297EA61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0CACE-86BD-4C25-A7D1-4D8C59E4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559D36-4B4E-4E3D-BA26-6779723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8CF1EF-E792-4699-B267-C68C4E0C8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5B6B66-7620-427A-96FF-8FBCC0F4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C0CA86-64B8-4F77-8E00-12EED5CB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9708A6-9BF8-44FA-ADA6-21C5274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90CFB3-25D8-4DFE-9933-8D903DB2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61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1AF2-C281-4891-B0F2-5AF0CBCA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A08871-1233-4F5E-877D-52A9E8A8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6F9251-305E-4ECD-8FC5-AAB6126B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D27FA5-AD3D-41FE-9C21-6017D436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69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A7296D-7087-4927-B9F0-684C40C3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626220-9E7D-4E29-8D16-E670D75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880D5D-EF96-424C-9F80-FD80E2C3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8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B389-92F5-43ED-B8B1-A97AC4ED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E6169-BAB2-4D78-AA6F-E5492207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6EE4F0-0564-467B-AE89-37EF08F2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1CF72E-BD3C-4FE9-81FB-1EEE0AB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3D76A5-54C7-4BF3-A22F-6C14AB2F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60736-7F48-4458-9EC4-EC030405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57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A1261-FF40-48EE-9A67-57922CB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49F01E-0F25-426D-A095-2B6D3E6E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00C3CF-ED44-4738-A7C7-58A9AE9A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F5A10-E00E-4AFE-A7D3-6DF29A37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77D54-D190-4079-A64A-F6837449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0A50E-2292-4B7A-9862-C39A2966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FB6425-7FBA-4AC4-A8E2-4C0E62CA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B96E3-F929-443F-A52F-7E8A4AD4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4C5DD-992F-4E39-9CB1-B7ED79446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0FAB-6C84-4403-B394-75F5527BB5D7}" type="datetimeFigureOut">
              <a:rPr lang="es-MX" smtClean="0"/>
              <a:t>28/01/2022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2214E-278F-49A9-8365-639EAF32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D816E-2D25-439E-B040-15C19A072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7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8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10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9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 descr="Gorro de cocinero con relleno sólido">
            <a:extLst>
              <a:ext uri="{FF2B5EF4-FFF2-40B4-BE49-F238E27FC236}">
                <a16:creationId xmlns:a16="http://schemas.microsoft.com/office/drawing/2014/main" id="{E3AF0BE4-F878-4C72-805E-6F7EE71C6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343" y="913955"/>
            <a:ext cx="914400" cy="9144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7EAAA5A-D16A-4AE4-8D11-9607812D0BE4}"/>
              </a:ext>
            </a:extLst>
          </p:cNvPr>
          <p:cNvSpPr/>
          <p:nvPr/>
        </p:nvSpPr>
        <p:spPr>
          <a:xfrm>
            <a:off x="8255348" y="3333919"/>
            <a:ext cx="4362995" cy="32787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áfico 4" descr="Taco con relleno sólido">
            <a:extLst>
              <a:ext uri="{FF2B5EF4-FFF2-40B4-BE49-F238E27FC236}">
                <a16:creationId xmlns:a16="http://schemas.microsoft.com/office/drawing/2014/main" id="{0104433A-1153-49E2-99D0-D38196352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8458" y="913955"/>
            <a:ext cx="914400" cy="914400"/>
          </a:xfrm>
          <a:prstGeom prst="rect">
            <a:avLst/>
          </a:prstGeom>
        </p:spPr>
      </p:pic>
      <p:pic>
        <p:nvPicPr>
          <p:cNvPr id="3" name="Gráfico 2" descr="Cactus con relleno sólido">
            <a:extLst>
              <a:ext uri="{FF2B5EF4-FFF2-40B4-BE49-F238E27FC236}">
                <a16:creationId xmlns:a16="http://schemas.microsoft.com/office/drawing/2014/main" id="{24373A24-6DFF-4F78-B4BE-3724FD9FA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5019" y="3797524"/>
            <a:ext cx="338517" cy="3385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50A51C1-2B9D-4BF9-AB7B-1930FE5187DC}"/>
              </a:ext>
            </a:extLst>
          </p:cNvPr>
          <p:cNvSpPr/>
          <p:nvPr/>
        </p:nvSpPr>
        <p:spPr>
          <a:xfrm>
            <a:off x="7800722" y="4013650"/>
            <a:ext cx="2727016" cy="744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spc="30" dirty="0">
                <a:latin typeface="Bahnschrift Condensed" panose="020B0502040204020203" pitchFamily="34" charset="0"/>
              </a:rPr>
              <a:t>El Arriero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FECDDC4-1886-4A2E-9995-F72AEB23A287}"/>
              </a:ext>
            </a:extLst>
          </p:cNvPr>
          <p:cNvCxnSpPr>
            <a:cxnSpLocks/>
          </p:cNvCxnSpPr>
          <p:nvPr/>
        </p:nvCxnSpPr>
        <p:spPr>
          <a:xfrm>
            <a:off x="8342888" y="4126938"/>
            <a:ext cx="1610316" cy="91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0E5A1BB-745A-4C3F-A56B-528AFC52B0DA}"/>
              </a:ext>
            </a:extLst>
          </p:cNvPr>
          <p:cNvSpPr/>
          <p:nvPr/>
        </p:nvSpPr>
        <p:spPr>
          <a:xfrm>
            <a:off x="8544249" y="3793416"/>
            <a:ext cx="1690255" cy="342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" dirty="0">
                <a:latin typeface="Bahnschrift Light SemiCondensed" panose="020B0502040204020203" pitchFamily="34" charset="0"/>
              </a:rPr>
              <a:t>Restaurante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8825FC6-FE4B-45FC-83BC-A75EA4FC083A}"/>
              </a:ext>
            </a:extLst>
          </p:cNvPr>
          <p:cNvCxnSpPr>
            <a:cxnSpLocks/>
          </p:cNvCxnSpPr>
          <p:nvPr/>
        </p:nvCxnSpPr>
        <p:spPr>
          <a:xfrm>
            <a:off x="8342888" y="4687372"/>
            <a:ext cx="16103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CB355D5-DB8F-4460-BFB1-AA5B7B74322C}"/>
              </a:ext>
            </a:extLst>
          </p:cNvPr>
          <p:cNvCxnSpPr>
            <a:cxnSpLocks/>
          </p:cNvCxnSpPr>
          <p:nvPr/>
        </p:nvCxnSpPr>
        <p:spPr>
          <a:xfrm>
            <a:off x="3947074" y="4746424"/>
            <a:ext cx="21605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D629FB4-8DAD-472F-A3D5-096772FB87C4}"/>
              </a:ext>
            </a:extLst>
          </p:cNvPr>
          <p:cNvGrpSpPr/>
          <p:nvPr/>
        </p:nvGrpSpPr>
        <p:grpSpPr>
          <a:xfrm>
            <a:off x="4126623" y="5232312"/>
            <a:ext cx="2564331" cy="927270"/>
            <a:chOff x="3423774" y="3333919"/>
            <a:chExt cx="2564331" cy="927270"/>
          </a:xfrm>
        </p:grpSpPr>
        <p:pic>
          <p:nvPicPr>
            <p:cNvPr id="25" name="Gráfico 24" descr="Cactus con relleno sólido">
              <a:extLst>
                <a:ext uri="{FF2B5EF4-FFF2-40B4-BE49-F238E27FC236}">
                  <a16:creationId xmlns:a16="http://schemas.microsoft.com/office/drawing/2014/main" id="{2872B63A-D0AA-45AF-8560-D2A37523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23774" y="3544315"/>
              <a:ext cx="795375" cy="716874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2F807005-4452-4233-B8CC-14FCAD416674}"/>
                </a:ext>
              </a:extLst>
            </p:cNvPr>
            <p:cNvSpPr/>
            <p:nvPr/>
          </p:nvSpPr>
          <p:spPr>
            <a:xfrm>
              <a:off x="3832048" y="3333919"/>
              <a:ext cx="2156057" cy="744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000" b="1" spc="30" dirty="0">
                  <a:solidFill>
                    <a:srgbClr val="002060"/>
                  </a:solidFill>
                  <a:latin typeface="Bahnschrift Condensed" panose="020B0502040204020203" pitchFamily="34" charset="0"/>
                </a:rPr>
                <a:t>El Arriero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2508345-E1FE-49A3-8CD5-5C398E9160FC}"/>
                </a:ext>
              </a:extLst>
            </p:cNvPr>
            <p:cNvSpPr/>
            <p:nvPr/>
          </p:nvSpPr>
          <p:spPr>
            <a:xfrm>
              <a:off x="4106841" y="3973189"/>
              <a:ext cx="1589952" cy="28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pc="3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Restaurante</a:t>
              </a:r>
            </a:p>
          </p:txBody>
        </p: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963C1C0-2736-48A9-ADC1-7FDD21858BBC}"/>
              </a:ext>
            </a:extLst>
          </p:cNvPr>
          <p:cNvCxnSpPr>
            <a:cxnSpLocks/>
          </p:cNvCxnSpPr>
          <p:nvPr/>
        </p:nvCxnSpPr>
        <p:spPr>
          <a:xfrm>
            <a:off x="3947074" y="5371594"/>
            <a:ext cx="21605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0CAE1F59-E3C8-45A6-9F28-4968856D0FD9}"/>
              </a:ext>
            </a:extLst>
          </p:cNvPr>
          <p:cNvGrpSpPr/>
          <p:nvPr/>
        </p:nvGrpSpPr>
        <p:grpSpPr>
          <a:xfrm>
            <a:off x="3694015" y="3057809"/>
            <a:ext cx="1891616" cy="920607"/>
            <a:chOff x="3694015" y="3057809"/>
            <a:chExt cx="1891616" cy="920607"/>
          </a:xfrm>
        </p:grpSpPr>
        <p:pic>
          <p:nvPicPr>
            <p:cNvPr id="36" name="Gráfico 35" descr="Cactus con relleno sólido">
              <a:extLst>
                <a:ext uri="{FF2B5EF4-FFF2-40B4-BE49-F238E27FC236}">
                  <a16:creationId xmlns:a16="http://schemas.microsoft.com/office/drawing/2014/main" id="{0016FB26-55FF-4BEE-89BD-3D22C66CE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9505" r="20468"/>
            <a:stretch/>
          </p:blipFill>
          <p:spPr>
            <a:xfrm>
              <a:off x="3962706" y="3057809"/>
              <a:ext cx="245881" cy="338517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6E39B168-E63F-4E98-8858-9F8715FFF9E7}"/>
                </a:ext>
              </a:extLst>
            </p:cNvPr>
            <p:cNvSpPr/>
            <p:nvPr/>
          </p:nvSpPr>
          <p:spPr>
            <a:xfrm>
              <a:off x="3694015" y="3233949"/>
              <a:ext cx="1891616" cy="744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000" b="1" dirty="0">
                  <a:solidFill>
                    <a:srgbClr val="FF3300"/>
                  </a:solidFill>
                  <a:latin typeface="Bahnschrift Condensed" panose="020B0502040204020203" pitchFamily="34" charset="0"/>
                </a:rPr>
                <a:t>El Arriero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EFD93FD3-697F-4791-9B01-7C82D71B1251}"/>
                </a:ext>
              </a:extLst>
            </p:cNvPr>
            <p:cNvCxnSpPr>
              <a:cxnSpLocks/>
            </p:cNvCxnSpPr>
            <p:nvPr/>
          </p:nvCxnSpPr>
          <p:spPr>
            <a:xfrm>
              <a:off x="3859211" y="3382471"/>
              <a:ext cx="1566229" cy="0"/>
            </a:xfrm>
            <a:prstGeom prst="line">
              <a:avLst/>
            </a:prstGeom>
            <a:ln w="19050">
              <a:solidFill>
                <a:srgbClr val="564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ABB4E3ED-805A-4560-8B72-CD295B18060F}"/>
                </a:ext>
              </a:extLst>
            </p:cNvPr>
            <p:cNvSpPr/>
            <p:nvPr/>
          </p:nvSpPr>
          <p:spPr>
            <a:xfrm>
              <a:off x="4205699" y="3112756"/>
              <a:ext cx="1321341" cy="262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b="1" spc="30" dirty="0">
                  <a:solidFill>
                    <a:srgbClr val="56423C"/>
                  </a:solidFill>
                  <a:latin typeface="Bahnschrift Light SemiCondensed" panose="020B0502040204020203" pitchFamily="34" charset="0"/>
                </a:rPr>
                <a:t>Restaurante</a:t>
              </a:r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48AEF4F-3D15-46BD-AED3-600C7A8F2F77}"/>
                </a:ext>
              </a:extLst>
            </p:cNvPr>
            <p:cNvCxnSpPr>
              <a:cxnSpLocks/>
            </p:cNvCxnSpPr>
            <p:nvPr/>
          </p:nvCxnSpPr>
          <p:spPr>
            <a:xfrm>
              <a:off x="3855303" y="3878169"/>
              <a:ext cx="1566000" cy="0"/>
            </a:xfrm>
            <a:prstGeom prst="line">
              <a:avLst/>
            </a:prstGeom>
            <a:ln w="19050">
              <a:solidFill>
                <a:srgbClr val="564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Imagen 42">
            <a:extLst>
              <a:ext uri="{FF2B5EF4-FFF2-40B4-BE49-F238E27FC236}">
                <a16:creationId xmlns:a16="http://schemas.microsoft.com/office/drawing/2014/main" id="{7B0E9664-B146-4A24-9365-EE9694CDDF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47638" y="189704"/>
            <a:ext cx="7019925" cy="2686050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524D449A-B9B3-456E-8AAA-AB077A3DE161}"/>
              </a:ext>
            </a:extLst>
          </p:cNvPr>
          <p:cNvSpPr/>
          <p:nvPr/>
        </p:nvSpPr>
        <p:spPr>
          <a:xfrm>
            <a:off x="542925" y="3107842"/>
            <a:ext cx="1333500" cy="321158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F31A78-E4FB-4545-9637-6273B54F49C6}"/>
              </a:ext>
            </a:extLst>
          </p:cNvPr>
          <p:cNvSpPr/>
          <p:nvPr/>
        </p:nvSpPr>
        <p:spPr>
          <a:xfrm>
            <a:off x="1876425" y="3107842"/>
            <a:ext cx="689697" cy="321158"/>
          </a:xfrm>
          <a:prstGeom prst="rect">
            <a:avLst/>
          </a:prstGeom>
          <a:solidFill>
            <a:srgbClr val="564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55914D1-FDA8-4BDA-BD5D-44926EE9C75E}"/>
              </a:ext>
            </a:extLst>
          </p:cNvPr>
          <p:cNvSpPr/>
          <p:nvPr/>
        </p:nvSpPr>
        <p:spPr>
          <a:xfrm>
            <a:off x="2554434" y="3107842"/>
            <a:ext cx="260839" cy="32115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128DEE9-E642-4231-8C64-AB261124404C}"/>
              </a:ext>
            </a:extLst>
          </p:cNvPr>
          <p:cNvSpPr/>
          <p:nvPr/>
        </p:nvSpPr>
        <p:spPr>
          <a:xfrm>
            <a:off x="3301210" y="3227067"/>
            <a:ext cx="360000" cy="360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3" name="Gráfico 52" descr="Cactus con relleno sólido">
            <a:extLst>
              <a:ext uri="{FF2B5EF4-FFF2-40B4-BE49-F238E27FC236}">
                <a16:creationId xmlns:a16="http://schemas.microsoft.com/office/drawing/2014/main" id="{A4B11DF9-D457-43D7-AF3B-CD551920BA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505" r="20468"/>
          <a:stretch/>
        </p:blipFill>
        <p:spPr>
          <a:xfrm>
            <a:off x="3356044" y="3297424"/>
            <a:ext cx="245881" cy="338517"/>
          </a:xfrm>
          <a:prstGeom prst="rect">
            <a:avLst/>
          </a:prstGeom>
        </p:spPr>
      </p:pic>
      <p:pic>
        <p:nvPicPr>
          <p:cNvPr id="61" name="Gráfico 60" descr="Mapa con marcador con relleno sólido">
            <a:extLst>
              <a:ext uri="{FF2B5EF4-FFF2-40B4-BE49-F238E27FC236}">
                <a16:creationId xmlns:a16="http://schemas.microsoft.com/office/drawing/2014/main" id="{F855B486-E559-48F1-AF1D-30B49F628F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40968" y="2719758"/>
            <a:ext cx="360000" cy="360000"/>
          </a:xfrm>
          <a:prstGeom prst="rect">
            <a:avLst/>
          </a:prstGeom>
        </p:spPr>
      </p:pic>
      <p:pic>
        <p:nvPicPr>
          <p:cNvPr id="63" name="Gráfico 62">
            <a:extLst>
              <a:ext uri="{FF2B5EF4-FFF2-40B4-BE49-F238E27FC236}">
                <a16:creationId xmlns:a16="http://schemas.microsoft.com/office/drawing/2014/main" id="{D3184ACD-4672-4568-94C5-1104D5CB1C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86582" y="4282371"/>
            <a:ext cx="360000" cy="360000"/>
          </a:xfrm>
          <a:prstGeom prst="rect">
            <a:avLst/>
          </a:prstGeom>
        </p:spPr>
      </p:pic>
      <p:pic>
        <p:nvPicPr>
          <p:cNvPr id="67" name="Gráfico 66">
            <a:extLst>
              <a:ext uri="{FF2B5EF4-FFF2-40B4-BE49-F238E27FC236}">
                <a16:creationId xmlns:a16="http://schemas.microsoft.com/office/drawing/2014/main" id="{5F00DE6B-5C56-4F17-834B-4B63E48626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09376" y="2221137"/>
            <a:ext cx="360000" cy="360000"/>
          </a:xfrm>
          <a:prstGeom prst="rect">
            <a:avLst/>
          </a:prstGeom>
        </p:spPr>
      </p:pic>
      <p:pic>
        <p:nvPicPr>
          <p:cNvPr id="69" name="Gráfico 68">
            <a:extLst>
              <a:ext uri="{FF2B5EF4-FFF2-40B4-BE49-F238E27FC236}">
                <a16:creationId xmlns:a16="http://schemas.microsoft.com/office/drawing/2014/main" id="{D00928FF-292C-4FFA-8C4D-DC17BE7523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81337" y="3763744"/>
            <a:ext cx="360000" cy="360000"/>
          </a:xfrm>
          <a:prstGeom prst="rect">
            <a:avLst/>
          </a:pr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807E427F-2968-4300-BE75-BD33A08DAA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84249" y="2690305"/>
            <a:ext cx="360000" cy="360000"/>
          </a:xfrm>
          <a:prstGeom prst="rect">
            <a:avLst/>
          </a:prstGeom>
        </p:spPr>
      </p:pic>
      <p:pic>
        <p:nvPicPr>
          <p:cNvPr id="73" name="Gráfico 72" descr="Hogar con relleno sólido">
            <a:extLst>
              <a:ext uri="{FF2B5EF4-FFF2-40B4-BE49-F238E27FC236}">
                <a16:creationId xmlns:a16="http://schemas.microsoft.com/office/drawing/2014/main" id="{DC6590E4-E841-497D-AC89-DEE26C9444CD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5663" t="11774" r="5303" b="11146"/>
          <a:stretch/>
        </p:blipFill>
        <p:spPr>
          <a:xfrm>
            <a:off x="9209376" y="1569614"/>
            <a:ext cx="360000" cy="311658"/>
          </a:xfrm>
          <a:prstGeom prst="rect">
            <a:avLst/>
          </a:prstGeom>
        </p:spPr>
      </p:pic>
      <p:pic>
        <p:nvPicPr>
          <p:cNvPr id="75" name="Gráfico 74">
            <a:extLst>
              <a:ext uri="{FF2B5EF4-FFF2-40B4-BE49-F238E27FC236}">
                <a16:creationId xmlns:a16="http://schemas.microsoft.com/office/drawing/2014/main" id="{98EA5A54-648F-40CD-B3B9-283EF07E114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81337" y="3232676"/>
            <a:ext cx="360000" cy="360000"/>
          </a:xfrm>
          <a:prstGeom prst="rect">
            <a:avLst/>
          </a:prstGeom>
        </p:spPr>
      </p:pic>
      <p:pic>
        <p:nvPicPr>
          <p:cNvPr id="77" name="Gráfico 76" descr="Calendario con relleno sólido">
            <a:extLst>
              <a:ext uri="{FF2B5EF4-FFF2-40B4-BE49-F238E27FC236}">
                <a16:creationId xmlns:a16="http://schemas.microsoft.com/office/drawing/2014/main" id="{9993605E-8117-49FD-AD36-D9EA39D1506C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 l="9439" t="10044" r="11888" b="8540"/>
          <a:stretch/>
        </p:blipFill>
        <p:spPr>
          <a:xfrm>
            <a:off x="8606627" y="4923026"/>
            <a:ext cx="719386" cy="7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Contorno de cara confundida con relleno sólido">
            <a:extLst>
              <a:ext uri="{FF2B5EF4-FFF2-40B4-BE49-F238E27FC236}">
                <a16:creationId xmlns:a16="http://schemas.microsoft.com/office/drawing/2014/main" id="{0C5E3B67-41C1-4F6F-9A34-17A7ADD3A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3763" y="1315908"/>
            <a:ext cx="579600" cy="57960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F00DF7CF-4E01-4C11-A625-FDEEF94F527F}"/>
              </a:ext>
            </a:extLst>
          </p:cNvPr>
          <p:cNvGrpSpPr/>
          <p:nvPr/>
        </p:nvGrpSpPr>
        <p:grpSpPr>
          <a:xfrm>
            <a:off x="12585814" y="2436736"/>
            <a:ext cx="1891616" cy="920607"/>
            <a:chOff x="3694015" y="3057809"/>
            <a:chExt cx="1891616" cy="920607"/>
          </a:xfrm>
        </p:grpSpPr>
        <p:pic>
          <p:nvPicPr>
            <p:cNvPr id="14" name="Gráfico 13" descr="Cactus con relleno sólido">
              <a:extLst>
                <a:ext uri="{FF2B5EF4-FFF2-40B4-BE49-F238E27FC236}">
                  <a16:creationId xmlns:a16="http://schemas.microsoft.com/office/drawing/2014/main" id="{D95DB21E-0BF5-479B-8D3D-2C3440681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505" r="20468"/>
            <a:stretch/>
          </p:blipFill>
          <p:spPr>
            <a:xfrm>
              <a:off x="3962706" y="3057809"/>
              <a:ext cx="245881" cy="338517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0D35894-AB00-480B-A9B4-7EA929EDC55B}"/>
                </a:ext>
              </a:extLst>
            </p:cNvPr>
            <p:cNvSpPr/>
            <p:nvPr/>
          </p:nvSpPr>
          <p:spPr>
            <a:xfrm>
              <a:off x="3694015" y="3233949"/>
              <a:ext cx="1891616" cy="744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000" b="1" dirty="0">
                  <a:solidFill>
                    <a:srgbClr val="FF3300"/>
                  </a:solidFill>
                  <a:latin typeface="Bahnschrift Condensed" panose="020B0502040204020203" pitchFamily="34" charset="0"/>
                </a:rPr>
                <a:t>El Arriero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506BEC7-617A-4D48-93E0-647F5AC360F9}"/>
                </a:ext>
              </a:extLst>
            </p:cNvPr>
            <p:cNvCxnSpPr>
              <a:cxnSpLocks/>
            </p:cNvCxnSpPr>
            <p:nvPr/>
          </p:nvCxnSpPr>
          <p:spPr>
            <a:xfrm>
              <a:off x="3859211" y="3382471"/>
              <a:ext cx="1566229" cy="0"/>
            </a:xfrm>
            <a:prstGeom prst="line">
              <a:avLst/>
            </a:prstGeom>
            <a:ln w="19050">
              <a:solidFill>
                <a:srgbClr val="564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3FCC78B-6E1D-4A87-89AA-3269D4566857}"/>
                </a:ext>
              </a:extLst>
            </p:cNvPr>
            <p:cNvSpPr/>
            <p:nvPr/>
          </p:nvSpPr>
          <p:spPr>
            <a:xfrm>
              <a:off x="4205699" y="3112756"/>
              <a:ext cx="1321341" cy="262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b="1" spc="30" dirty="0">
                  <a:solidFill>
                    <a:srgbClr val="56423C"/>
                  </a:solidFill>
                  <a:latin typeface="Bahnschrift Light SemiCondensed" panose="020B0502040204020203" pitchFamily="34" charset="0"/>
                </a:rPr>
                <a:t>Restaurante</a:t>
              </a:r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6424D9E-62FF-4917-ABBC-CDF462A97A7C}"/>
                </a:ext>
              </a:extLst>
            </p:cNvPr>
            <p:cNvCxnSpPr>
              <a:cxnSpLocks/>
            </p:cNvCxnSpPr>
            <p:nvPr/>
          </p:nvCxnSpPr>
          <p:spPr>
            <a:xfrm>
              <a:off x="3855303" y="3878169"/>
              <a:ext cx="1566000" cy="0"/>
            </a:xfrm>
            <a:prstGeom prst="line">
              <a:avLst/>
            </a:prstGeom>
            <a:ln w="19050">
              <a:solidFill>
                <a:srgbClr val="564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Gráfico 18" descr="Cactus con relleno sólido">
            <a:extLst>
              <a:ext uri="{FF2B5EF4-FFF2-40B4-BE49-F238E27FC236}">
                <a16:creationId xmlns:a16="http://schemas.microsoft.com/office/drawing/2014/main" id="{FC19599E-5582-4559-AE4A-4A77C8092B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505" r="20468"/>
          <a:stretch/>
        </p:blipFill>
        <p:spPr>
          <a:xfrm>
            <a:off x="11266425" y="2113332"/>
            <a:ext cx="442963" cy="609850"/>
          </a:xfrm>
          <a:prstGeom prst="rect">
            <a:avLst/>
          </a:prstGeom>
        </p:spPr>
      </p:pic>
      <p:sp>
        <p:nvSpPr>
          <p:cNvPr id="22" name="Rectángulo: esquinas diagonales redondeadas 21">
            <a:extLst>
              <a:ext uri="{FF2B5EF4-FFF2-40B4-BE49-F238E27FC236}">
                <a16:creationId xmlns:a16="http://schemas.microsoft.com/office/drawing/2014/main" id="{95EBFEC9-5440-44D4-8A23-9B9DF1220482}"/>
              </a:ext>
            </a:extLst>
          </p:cNvPr>
          <p:cNvSpPr/>
          <p:nvPr/>
        </p:nvSpPr>
        <p:spPr>
          <a:xfrm>
            <a:off x="1118869" y="487681"/>
            <a:ext cx="3042420" cy="1872342"/>
          </a:xfrm>
          <a:prstGeom prst="round2DiagRect">
            <a:avLst>
              <a:gd name="adj1" fmla="val 11163"/>
              <a:gd name="adj2" fmla="val 10233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Gráfico 22" descr="Contorno de cara confundida con relleno sólido">
            <a:extLst>
              <a:ext uri="{FF2B5EF4-FFF2-40B4-BE49-F238E27FC236}">
                <a16:creationId xmlns:a16="http://schemas.microsoft.com/office/drawing/2014/main" id="{2CE25B71-64D1-4EDC-AFBC-BE98617C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7747" y="2695309"/>
            <a:ext cx="579600" cy="5796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C17F392A-7330-41A1-A045-E828F07D99DC}"/>
              </a:ext>
            </a:extLst>
          </p:cNvPr>
          <p:cNvSpPr/>
          <p:nvPr/>
        </p:nvSpPr>
        <p:spPr>
          <a:xfrm>
            <a:off x="1240765" y="700836"/>
            <a:ext cx="2825040" cy="1097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i="1" dirty="0">
                <a:solidFill>
                  <a:srgbClr val="56423C"/>
                </a:solidFill>
              </a:rPr>
              <a:t>“Text </a:t>
            </a:r>
            <a:r>
              <a:rPr lang="es-MX" sz="1400" i="1" dirty="0" err="1">
                <a:solidFill>
                  <a:srgbClr val="56423C"/>
                </a:solidFill>
              </a:rPr>
              <a:t>text</a:t>
            </a:r>
            <a:r>
              <a:rPr lang="es-MX" sz="1400" i="1" dirty="0">
                <a:solidFill>
                  <a:srgbClr val="56423C"/>
                </a:solidFill>
              </a:rPr>
              <a:t> Text </a:t>
            </a:r>
            <a:r>
              <a:rPr lang="es-MX" sz="1400" i="1" dirty="0" err="1">
                <a:solidFill>
                  <a:srgbClr val="56423C"/>
                </a:solidFill>
              </a:rPr>
              <a:t>text</a:t>
            </a:r>
            <a:r>
              <a:rPr lang="es-MX" sz="1400" i="1" dirty="0">
                <a:solidFill>
                  <a:srgbClr val="56423C"/>
                </a:solidFill>
              </a:rPr>
              <a:t> Text </a:t>
            </a:r>
            <a:r>
              <a:rPr lang="es-MX" sz="1400" i="1" dirty="0" err="1">
                <a:solidFill>
                  <a:srgbClr val="56423C"/>
                </a:solidFill>
              </a:rPr>
              <a:t>text</a:t>
            </a:r>
            <a:r>
              <a:rPr lang="es-MX" sz="1400" i="1" dirty="0">
                <a:solidFill>
                  <a:srgbClr val="56423C"/>
                </a:solidFill>
              </a:rPr>
              <a:t> Text </a:t>
            </a:r>
            <a:r>
              <a:rPr lang="es-MX" sz="1400" i="1" dirty="0" err="1">
                <a:solidFill>
                  <a:srgbClr val="56423C"/>
                </a:solidFill>
              </a:rPr>
              <a:t>text</a:t>
            </a:r>
            <a:r>
              <a:rPr lang="es-MX" sz="1400" i="1" dirty="0">
                <a:solidFill>
                  <a:srgbClr val="56423C"/>
                </a:solidFill>
              </a:rPr>
              <a:t> Text”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BD22AA6-8269-40B6-922A-DF41F87BEF00}"/>
              </a:ext>
            </a:extLst>
          </p:cNvPr>
          <p:cNvSpPr/>
          <p:nvPr/>
        </p:nvSpPr>
        <p:spPr>
          <a:xfrm>
            <a:off x="1286878" y="1933057"/>
            <a:ext cx="1212481" cy="27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>
                <a:solidFill>
                  <a:srgbClr val="009900"/>
                </a:solidFill>
              </a:rPr>
              <a:t>John </a:t>
            </a:r>
            <a:r>
              <a:rPr lang="es-MX" sz="1600" b="1" dirty="0" err="1">
                <a:solidFill>
                  <a:srgbClr val="009900"/>
                </a:solidFill>
              </a:rPr>
              <a:t>Doe</a:t>
            </a:r>
            <a:endParaRPr lang="es-MX" sz="1600" b="1" dirty="0">
              <a:solidFill>
                <a:srgbClr val="009900"/>
              </a:solidFill>
            </a:endParaRPr>
          </a:p>
        </p:txBody>
      </p:sp>
      <p:pic>
        <p:nvPicPr>
          <p:cNvPr id="28" name="Gráfico 27" descr="Cara riendo con relleno sólido con relleno sólido">
            <a:extLst>
              <a:ext uri="{FF2B5EF4-FFF2-40B4-BE49-F238E27FC236}">
                <a16:creationId xmlns:a16="http://schemas.microsoft.com/office/drawing/2014/main" id="{1479479C-44EB-4F3A-919C-844299EA6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8059" y="2578572"/>
            <a:ext cx="449374" cy="449374"/>
          </a:xfrm>
          <a:prstGeom prst="rect">
            <a:avLst/>
          </a:prstGeom>
        </p:spPr>
      </p:pic>
      <p:pic>
        <p:nvPicPr>
          <p:cNvPr id="35" name="Gráfico 34" descr="Cara riendo con relleno sólido con relleno sólido">
            <a:extLst>
              <a:ext uri="{FF2B5EF4-FFF2-40B4-BE49-F238E27FC236}">
                <a16:creationId xmlns:a16="http://schemas.microsoft.com/office/drawing/2014/main" id="{E6D47805-D55D-4AE0-82C3-C53D299819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09485" y="1852783"/>
            <a:ext cx="449374" cy="449374"/>
          </a:xfrm>
          <a:prstGeom prst="rect">
            <a:avLst/>
          </a:prstGeom>
        </p:spPr>
      </p:pic>
      <p:pic>
        <p:nvPicPr>
          <p:cNvPr id="37" name="Gráfico 36" descr="Cara enfadada con relleno sólido con relleno sólido">
            <a:extLst>
              <a:ext uri="{FF2B5EF4-FFF2-40B4-BE49-F238E27FC236}">
                <a16:creationId xmlns:a16="http://schemas.microsoft.com/office/drawing/2014/main" id="{8B51E3E1-53FD-4DCB-A39E-9CC02F179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69642" y="2342019"/>
            <a:ext cx="914400" cy="914400"/>
          </a:xfrm>
          <a:prstGeom prst="rect">
            <a:avLst/>
          </a:prstGeom>
        </p:spPr>
      </p:pic>
      <p:pic>
        <p:nvPicPr>
          <p:cNvPr id="39" name="Gráfico 38" descr="Cara con ojos de estrella con relleno sólido con relleno sólido">
            <a:extLst>
              <a:ext uri="{FF2B5EF4-FFF2-40B4-BE49-F238E27FC236}">
                <a16:creationId xmlns:a16="http://schemas.microsoft.com/office/drawing/2014/main" id="{DEFE08B2-92AC-45C7-8354-5F0E6E2FC0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52629" y="1852783"/>
            <a:ext cx="450000" cy="450000"/>
          </a:xfrm>
          <a:prstGeom prst="rect">
            <a:avLst/>
          </a:prstGeom>
        </p:spPr>
      </p:pic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C5683CF-1EBA-4CE3-8272-0CDF11AB7F52}"/>
              </a:ext>
            </a:extLst>
          </p:cNvPr>
          <p:cNvCxnSpPr>
            <a:cxnSpLocks/>
          </p:cNvCxnSpPr>
          <p:nvPr/>
        </p:nvCxnSpPr>
        <p:spPr>
          <a:xfrm>
            <a:off x="1374771" y="2212860"/>
            <a:ext cx="32369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diagonales redondeadas 45">
            <a:extLst>
              <a:ext uri="{FF2B5EF4-FFF2-40B4-BE49-F238E27FC236}">
                <a16:creationId xmlns:a16="http://schemas.microsoft.com/office/drawing/2014/main" id="{0AA4A48C-F9B9-4267-8D1C-9A3E0178E8FA}"/>
              </a:ext>
            </a:extLst>
          </p:cNvPr>
          <p:cNvSpPr/>
          <p:nvPr/>
        </p:nvSpPr>
        <p:spPr>
          <a:xfrm>
            <a:off x="4274221" y="487681"/>
            <a:ext cx="3042420" cy="1872342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52DEAB2-3C5B-4CEF-8C3E-E772046B3C0C}"/>
              </a:ext>
            </a:extLst>
          </p:cNvPr>
          <p:cNvSpPr/>
          <p:nvPr/>
        </p:nvSpPr>
        <p:spPr>
          <a:xfrm>
            <a:off x="4396117" y="700836"/>
            <a:ext cx="2825040" cy="1097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i="1" dirty="0">
                <a:solidFill>
                  <a:srgbClr val="56423C"/>
                </a:solidFill>
              </a:rPr>
              <a:t>“Text </a:t>
            </a:r>
            <a:r>
              <a:rPr lang="es-MX" sz="1400" i="1" dirty="0" err="1">
                <a:solidFill>
                  <a:srgbClr val="56423C"/>
                </a:solidFill>
              </a:rPr>
              <a:t>text</a:t>
            </a:r>
            <a:r>
              <a:rPr lang="es-MX" sz="1400" i="1" dirty="0">
                <a:solidFill>
                  <a:srgbClr val="56423C"/>
                </a:solidFill>
              </a:rPr>
              <a:t> Text </a:t>
            </a:r>
            <a:r>
              <a:rPr lang="es-MX" sz="1400" i="1" dirty="0" err="1">
                <a:solidFill>
                  <a:srgbClr val="56423C"/>
                </a:solidFill>
              </a:rPr>
              <a:t>text</a:t>
            </a:r>
            <a:r>
              <a:rPr lang="es-MX" sz="1400" i="1" dirty="0">
                <a:solidFill>
                  <a:srgbClr val="56423C"/>
                </a:solidFill>
              </a:rPr>
              <a:t> Text </a:t>
            </a:r>
            <a:r>
              <a:rPr lang="es-MX" sz="1400" i="1" dirty="0" err="1">
                <a:solidFill>
                  <a:srgbClr val="56423C"/>
                </a:solidFill>
              </a:rPr>
              <a:t>text</a:t>
            </a:r>
            <a:r>
              <a:rPr lang="es-MX" sz="1400" i="1" dirty="0">
                <a:solidFill>
                  <a:srgbClr val="56423C"/>
                </a:solidFill>
              </a:rPr>
              <a:t> Text </a:t>
            </a:r>
            <a:r>
              <a:rPr lang="es-MX" sz="1400" i="1" dirty="0" err="1">
                <a:solidFill>
                  <a:srgbClr val="56423C"/>
                </a:solidFill>
              </a:rPr>
              <a:t>text</a:t>
            </a:r>
            <a:r>
              <a:rPr lang="es-MX" sz="1400" i="1" dirty="0">
                <a:solidFill>
                  <a:srgbClr val="56423C"/>
                </a:solidFill>
              </a:rPr>
              <a:t> Text” 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FB4203E-B325-4025-A5DA-C2C7076381D5}"/>
              </a:ext>
            </a:extLst>
          </p:cNvPr>
          <p:cNvSpPr/>
          <p:nvPr/>
        </p:nvSpPr>
        <p:spPr>
          <a:xfrm>
            <a:off x="4442230" y="1933057"/>
            <a:ext cx="1212481" cy="27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>
                <a:solidFill>
                  <a:srgbClr val="009900"/>
                </a:solidFill>
              </a:rPr>
              <a:t>John </a:t>
            </a:r>
            <a:r>
              <a:rPr lang="es-MX" sz="1600" b="1" dirty="0" err="1">
                <a:solidFill>
                  <a:srgbClr val="009900"/>
                </a:solidFill>
              </a:rPr>
              <a:t>Doe</a:t>
            </a:r>
            <a:endParaRPr lang="es-MX" sz="1600" b="1" dirty="0">
              <a:solidFill>
                <a:srgbClr val="009900"/>
              </a:solidFill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49EDACC-5FBB-40A2-A80F-8DF838A2809F}"/>
              </a:ext>
            </a:extLst>
          </p:cNvPr>
          <p:cNvCxnSpPr>
            <a:cxnSpLocks/>
          </p:cNvCxnSpPr>
          <p:nvPr/>
        </p:nvCxnSpPr>
        <p:spPr>
          <a:xfrm>
            <a:off x="4530123" y="2212860"/>
            <a:ext cx="32369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áfico 40" descr="Cara confundida con relleno sólido con relleno sólido">
            <a:extLst>
              <a:ext uri="{FF2B5EF4-FFF2-40B4-BE49-F238E27FC236}">
                <a16:creationId xmlns:a16="http://schemas.microsoft.com/office/drawing/2014/main" id="{96866DCA-42C4-4AAF-80E9-46DDB9AF16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19219" y="2578259"/>
            <a:ext cx="450000" cy="450000"/>
          </a:xfrm>
          <a:prstGeom prst="rect">
            <a:avLst/>
          </a:prstGeom>
        </p:spPr>
      </p:pic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50C8C85-83B3-4140-B274-D5D785E3ECC4}"/>
              </a:ext>
            </a:extLst>
          </p:cNvPr>
          <p:cNvSpPr/>
          <p:nvPr/>
        </p:nvSpPr>
        <p:spPr>
          <a:xfrm>
            <a:off x="3586243" y="2972337"/>
            <a:ext cx="2068467" cy="402481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    Escribir Reseña</a:t>
            </a:r>
          </a:p>
        </p:txBody>
      </p:sp>
      <p:pic>
        <p:nvPicPr>
          <p:cNvPr id="53" name="Gráfico 52" descr="Burbuja de chat con relleno sólido">
            <a:extLst>
              <a:ext uri="{FF2B5EF4-FFF2-40B4-BE49-F238E27FC236}">
                <a16:creationId xmlns:a16="http://schemas.microsoft.com/office/drawing/2014/main" id="{A3073D1B-6CEC-42C5-8DCC-1EC9B5BC555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1332" t="14577" r="11807" b="14327"/>
          <a:stretch/>
        </p:blipFill>
        <p:spPr>
          <a:xfrm>
            <a:off x="3736227" y="3081004"/>
            <a:ext cx="232968" cy="215496"/>
          </a:xfrm>
          <a:prstGeom prst="rect">
            <a:avLst/>
          </a:prstGeom>
        </p:spPr>
      </p:pic>
      <p:pic>
        <p:nvPicPr>
          <p:cNvPr id="55" name="Gráfico 54" descr="Cara triste con relleno sólido con relleno sólido">
            <a:extLst>
              <a:ext uri="{FF2B5EF4-FFF2-40B4-BE49-F238E27FC236}">
                <a16:creationId xmlns:a16="http://schemas.microsoft.com/office/drawing/2014/main" id="{1C1C3E97-A46E-44FD-991C-EBDCCA47B8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0379" y="2578259"/>
            <a:ext cx="450000" cy="450000"/>
          </a:xfrm>
          <a:prstGeom prst="rect">
            <a:avLst/>
          </a:prstGeom>
        </p:spPr>
      </p:pic>
      <p:pic>
        <p:nvPicPr>
          <p:cNvPr id="59" name="Gráfico 58" descr="Cara con ojos de estrella con relleno sólido con relleno sólido">
            <a:extLst>
              <a:ext uri="{FF2B5EF4-FFF2-40B4-BE49-F238E27FC236}">
                <a16:creationId xmlns:a16="http://schemas.microsoft.com/office/drawing/2014/main" id="{0B4B942F-AFD6-4DCB-A76C-D4E75E9F2D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6274" y="257825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99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41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Bahnschrift Light SemiCondensed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Beltrán</dc:creator>
  <cp:lastModifiedBy>Eduardo Beltrán</cp:lastModifiedBy>
  <cp:revision>2</cp:revision>
  <dcterms:created xsi:type="dcterms:W3CDTF">2022-01-27T23:20:32Z</dcterms:created>
  <dcterms:modified xsi:type="dcterms:W3CDTF">2022-01-29T05:11:56Z</dcterms:modified>
</cp:coreProperties>
</file>