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8AD64-C89B-4C4B-A224-FE7191DC9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6EBC8E-749A-4C9E-AE9A-5B5E23460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8422A-7C41-470D-95D9-827BAEA6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27/01/2022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B090C-8F60-4A95-A6D4-9BE86C48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14E17-869E-4C91-B49C-99107CF8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032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22FF1-8DC6-4D39-833C-F119AB21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F1D5B4-0679-4C94-AE82-5881C57CE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57F5DB-B186-433F-BD3C-C1D5073C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27/01/2022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E30068-FC77-4FB9-B908-A94B57A8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CC91DD-6E5D-4293-8E35-08C49794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161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DADE97-50AC-4823-BCF6-23D33D8A1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328E86-5A12-46D8-BB82-A5244973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59EC54-74BF-44EE-809A-323FBD5B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27/01/2022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67A0CA-9AE7-40CC-89BF-A7C02C84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B21AAE-96C9-4E17-A942-05F271D2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33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3B155-48F9-4FF9-8D9D-4ACED78B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55870-2B41-4509-8B14-ED6D2FA0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402247-5979-44E3-B1EC-888EE094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27/01/2022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249D25-9747-483E-B50F-B4572C31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ABB343-EA7A-4FB0-AD65-7A87FCD9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37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ED8C8-EDA9-473C-B8D4-8569CF0C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CD590A-ACAA-4483-844A-60138DCE2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6D4DD-D9E6-43F6-AAF5-6EEA5C0A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27/01/2022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503558-96CB-4AFA-B156-09170533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4B98B3-EF7F-4AB2-A877-10C5073E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507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24194-1212-4639-ACBF-53827B8D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B94AC6-B532-4419-BE88-925D0584A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7EF202-59E3-44C8-989D-634C22B87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410231-B973-4510-84EC-5E2C827D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27/01/2022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1EA486-79F4-480C-B445-687CD2D7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37F2D5-39D7-47F3-9E26-C3BAD320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28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186E9-77C5-4EF2-9F00-B297EA610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C0CACE-86BD-4C25-A7D1-4D8C59E4D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559D36-4B4E-4E3D-BA26-67797237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8CF1EF-E792-4699-B267-C68C4E0C8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5B6B66-7620-427A-96FF-8FBCC0F48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C0CA86-64B8-4F77-8E00-12EED5CB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27/01/2022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9708A6-9BF8-44FA-ADA6-21C52747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90CFB3-25D8-4DFE-9933-8D903DB2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861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1AF2-C281-4891-B0F2-5AF0CBCA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A08871-1233-4F5E-877D-52A9E8A8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27/01/2022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6F9251-305E-4ECD-8FC5-AAB6126B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D27FA5-AD3D-41FE-9C21-6017D436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269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A7296D-7087-4927-B9F0-684C40C3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27/01/2022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626220-9E7D-4E29-8D16-E670D75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880D5D-EF96-424C-9F80-FD80E2C3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687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B389-92F5-43ED-B8B1-A97AC4ED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BE6169-BAB2-4D78-AA6F-E5492207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6EE4F0-0564-467B-AE89-37EF08F21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1CF72E-BD3C-4FE9-81FB-1EEE0AB2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27/01/2022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3D76A5-54C7-4BF3-A22F-6C14AB2F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360736-7F48-4458-9EC4-EC030405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557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A1261-FF40-48EE-9A67-57922CB1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49F01E-0F25-426D-A095-2B6D3E6ED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00C3CF-ED44-4738-A7C7-58A9AE9A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EF5A10-E00E-4AFE-A7D3-6DF29A37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0FAB-6C84-4403-B394-75F5527BB5D7}" type="datetimeFigureOut">
              <a:rPr lang="es-MX" smtClean="0"/>
              <a:t>27/01/2022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077D54-D190-4079-A64A-F6837449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80A50E-2292-4B7A-9862-C39A2966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38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FB6425-7FBA-4AC4-A8E2-4C0E62CA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7B96E3-F929-443F-A52F-7E8A4AD4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34C5DD-992F-4E39-9CB1-B7ED79446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E0FAB-6C84-4403-B394-75F5527BB5D7}" type="datetimeFigureOut">
              <a:rPr lang="es-MX" smtClean="0"/>
              <a:t>27/01/2022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A2214E-278F-49A9-8365-639EAF329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2D816E-2D25-439E-B040-15C19A072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9409-76B3-4E7F-924A-B114748823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70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Plato tapado con relleno sólido">
            <a:extLst>
              <a:ext uri="{FF2B5EF4-FFF2-40B4-BE49-F238E27FC236}">
                <a16:creationId xmlns:a16="http://schemas.microsoft.com/office/drawing/2014/main" id="{A30C13B6-5C86-4E0F-94DD-3A8988FA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5737" y="913955"/>
            <a:ext cx="914400" cy="914400"/>
          </a:xfrm>
          <a:prstGeom prst="rect">
            <a:avLst/>
          </a:prstGeom>
        </p:spPr>
      </p:pic>
      <p:pic>
        <p:nvPicPr>
          <p:cNvPr id="9" name="Gráfico 8" descr="Gorro de cocinero con relleno sólido">
            <a:extLst>
              <a:ext uri="{FF2B5EF4-FFF2-40B4-BE49-F238E27FC236}">
                <a16:creationId xmlns:a16="http://schemas.microsoft.com/office/drawing/2014/main" id="{E3AF0BE4-F878-4C72-805E-6F7EE71C6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343" y="913955"/>
            <a:ext cx="914400" cy="9144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7EAAA5A-D16A-4AE4-8D11-9607812D0BE4}"/>
              </a:ext>
            </a:extLst>
          </p:cNvPr>
          <p:cNvSpPr/>
          <p:nvPr/>
        </p:nvSpPr>
        <p:spPr>
          <a:xfrm>
            <a:off x="888273" y="2233748"/>
            <a:ext cx="4362995" cy="327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Gráfico 4" descr="Taco con relleno sólido">
            <a:extLst>
              <a:ext uri="{FF2B5EF4-FFF2-40B4-BE49-F238E27FC236}">
                <a16:creationId xmlns:a16="http://schemas.microsoft.com/office/drawing/2014/main" id="{0104433A-1153-49E2-99D0-D38196352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0653" y="3069326"/>
            <a:ext cx="914400" cy="9144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134F784-E78D-4E12-8B53-A6C5A1B15B0C}"/>
              </a:ext>
            </a:extLst>
          </p:cNvPr>
          <p:cNvSpPr/>
          <p:nvPr/>
        </p:nvSpPr>
        <p:spPr>
          <a:xfrm>
            <a:off x="2059035" y="3873136"/>
            <a:ext cx="1777635" cy="568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MEXICAN TACO</a:t>
            </a:r>
          </a:p>
        </p:txBody>
      </p:sp>
    </p:spTree>
    <p:extLst>
      <p:ext uri="{BB962C8B-B14F-4D97-AF65-F5344CB8AC3E}">
        <p14:creationId xmlns:p14="http://schemas.microsoft.com/office/powerpoint/2010/main" val="567866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Beltrán</dc:creator>
  <cp:lastModifiedBy>Eduardo Beltrán</cp:lastModifiedBy>
  <cp:revision>1</cp:revision>
  <dcterms:created xsi:type="dcterms:W3CDTF">2022-01-27T23:20:32Z</dcterms:created>
  <dcterms:modified xsi:type="dcterms:W3CDTF">2022-01-28T01:16:43Z</dcterms:modified>
</cp:coreProperties>
</file>