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3AAB-BFE7-4FB6-8594-396ED9107347}" type="datetimeFigureOut">
              <a:rPr lang="es-GT" smtClean="0"/>
              <a:t>24/09/2017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2AB60B-0A57-48E4-AFA8-CA428DAC2BFB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3AAB-BFE7-4FB6-8594-396ED9107347}" type="datetimeFigureOut">
              <a:rPr lang="es-GT" smtClean="0"/>
              <a:t>24/09/2017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60B-0A57-48E4-AFA8-CA428DAC2BFB}" type="slidenum">
              <a:rPr lang="es-GT" smtClean="0"/>
              <a:t>‹Nº›</a:t>
            </a:fld>
            <a:endParaRPr lang="es-G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0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3AAB-BFE7-4FB6-8594-396ED9107347}" type="datetimeFigureOut">
              <a:rPr lang="es-GT" smtClean="0"/>
              <a:t>24/09/2017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60B-0A57-48E4-AFA8-CA428DAC2BFB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1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3AAB-BFE7-4FB6-8594-396ED9107347}" type="datetimeFigureOut">
              <a:rPr lang="es-GT" smtClean="0"/>
              <a:t>24/09/2017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60B-0A57-48E4-AFA8-CA428DAC2BFB}" type="slidenum">
              <a:rPr lang="es-GT" smtClean="0"/>
              <a:t>‹Nº›</a:t>
            </a:fld>
            <a:endParaRPr lang="es-G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3AAB-BFE7-4FB6-8594-396ED9107347}" type="datetimeFigureOut">
              <a:rPr lang="es-GT" smtClean="0"/>
              <a:t>24/09/2017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60B-0A57-48E4-AFA8-CA428DAC2BFB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3AAB-BFE7-4FB6-8594-396ED9107347}" type="datetimeFigureOut">
              <a:rPr lang="es-GT" smtClean="0"/>
              <a:t>24/09/2017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60B-0A57-48E4-AFA8-CA428DAC2BFB}" type="slidenum">
              <a:rPr lang="es-GT" smtClean="0"/>
              <a:t>‹Nº›</a:t>
            </a:fld>
            <a:endParaRPr lang="es-G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0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3AAB-BFE7-4FB6-8594-396ED9107347}" type="datetimeFigureOut">
              <a:rPr lang="es-GT" smtClean="0"/>
              <a:t>24/09/2017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60B-0A57-48E4-AFA8-CA428DAC2BFB}" type="slidenum">
              <a:rPr lang="es-GT" smtClean="0"/>
              <a:t>‹Nº›</a:t>
            </a:fld>
            <a:endParaRPr lang="es-G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5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3AAB-BFE7-4FB6-8594-396ED9107347}" type="datetimeFigureOut">
              <a:rPr lang="es-GT" smtClean="0"/>
              <a:t>24/09/2017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60B-0A57-48E4-AFA8-CA428DAC2BFB}" type="slidenum">
              <a:rPr lang="es-GT" smtClean="0"/>
              <a:t>‹Nº›</a:t>
            </a:fld>
            <a:endParaRPr lang="es-G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0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3AAB-BFE7-4FB6-8594-396ED9107347}" type="datetimeFigureOut">
              <a:rPr lang="es-GT" smtClean="0"/>
              <a:t>24/09/2017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60B-0A57-48E4-AFA8-CA428DAC2BF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3117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3AAB-BFE7-4FB6-8594-396ED9107347}" type="datetimeFigureOut">
              <a:rPr lang="es-GT" smtClean="0"/>
              <a:t>24/09/2017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60B-0A57-48E4-AFA8-CA428DAC2BFB}" type="slidenum">
              <a:rPr lang="es-GT" smtClean="0"/>
              <a:t>‹Nº›</a:t>
            </a:fld>
            <a:endParaRPr lang="es-G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2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933AAB-BFE7-4FB6-8594-396ED9107347}" type="datetimeFigureOut">
              <a:rPr lang="es-GT" smtClean="0"/>
              <a:t>24/09/2017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B60B-0A57-48E4-AFA8-CA428DAC2BFB}" type="slidenum">
              <a:rPr lang="es-GT" smtClean="0"/>
              <a:t>‹Nº›</a:t>
            </a:fld>
            <a:endParaRPr lang="es-G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33AAB-BFE7-4FB6-8594-396ED9107347}" type="datetimeFigureOut">
              <a:rPr lang="es-GT" smtClean="0"/>
              <a:t>24/09/2017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2AB60B-0A57-48E4-AFA8-CA428DAC2BFB}" type="slidenum">
              <a:rPr lang="es-GT" smtClean="0"/>
              <a:t>‹Nº›</a:t>
            </a:fld>
            <a:endParaRPr lang="es-G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7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476FE-97D6-4FBD-8E3E-AB70E4571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Introducción al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DC29D7-665D-458D-8304-B1BB024D6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4626" y="4953760"/>
            <a:ext cx="4625009" cy="1128988"/>
          </a:xfrm>
        </p:spPr>
        <p:txBody>
          <a:bodyPr/>
          <a:lstStyle/>
          <a:p>
            <a:r>
              <a:rPr lang="es-GT" dirty="0"/>
              <a:t>Gustavo </a:t>
            </a:r>
            <a:r>
              <a:rPr lang="es-GT" dirty="0" err="1"/>
              <a:t>Perez</a:t>
            </a:r>
            <a:r>
              <a:rPr lang="es-GT" dirty="0"/>
              <a:t>   0901-16-420</a:t>
            </a:r>
          </a:p>
          <a:p>
            <a:r>
              <a:rPr lang="es-GT" dirty="0"/>
              <a:t>     Randy Choc     0901-16-1288</a:t>
            </a:r>
          </a:p>
        </p:txBody>
      </p:sp>
    </p:spTree>
    <p:extLst>
      <p:ext uri="{BB962C8B-B14F-4D97-AF65-F5344CB8AC3E}">
        <p14:creationId xmlns:p14="http://schemas.microsoft.com/office/powerpoint/2010/main" val="340358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125C8C-55F0-4C20-ADAC-A09B3B8E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758" y="2734811"/>
            <a:ext cx="6618629" cy="1426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GT" sz="7200" dirty="0"/>
              <a:t>GRACIAS!!!</a:t>
            </a:r>
          </a:p>
        </p:txBody>
      </p:sp>
    </p:spTree>
    <p:extLst>
      <p:ext uri="{BB962C8B-B14F-4D97-AF65-F5344CB8AC3E}">
        <p14:creationId xmlns:p14="http://schemas.microsoft.com/office/powerpoint/2010/main" val="186328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DBED6-7630-4261-B77A-5E404B0E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Empresa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CB97C1-E6F4-4AC5-96BC-A002E845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AYASEG</a:t>
            </a:r>
          </a:p>
          <a:p>
            <a:r>
              <a:rPr lang="es-GT" dirty="0"/>
              <a:t>Asesores y administradores de seguros</a:t>
            </a:r>
          </a:p>
          <a:p>
            <a:r>
              <a:rPr lang="es-GT" dirty="0"/>
              <a:t>Empresa de corredores de Seguros</a:t>
            </a:r>
          </a:p>
        </p:txBody>
      </p:sp>
    </p:spTree>
    <p:extLst>
      <p:ext uri="{BB962C8B-B14F-4D97-AF65-F5344CB8AC3E}">
        <p14:creationId xmlns:p14="http://schemas.microsoft.com/office/powerpoint/2010/main" val="26915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4F7F8-5CAA-4EC0-8EF1-3E18C921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Usuarios	</a:t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CF5D2-3CBE-4025-8895-FA300769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Administradores primarios – Modificar, Eliminar, Consultar y generar Reportes</a:t>
            </a:r>
          </a:p>
          <a:p>
            <a:r>
              <a:rPr lang="es-GT" dirty="0"/>
              <a:t>Administradores secundarios – Ingreso y Consulta</a:t>
            </a:r>
          </a:p>
        </p:txBody>
      </p:sp>
    </p:spTree>
    <p:extLst>
      <p:ext uri="{BB962C8B-B14F-4D97-AF65-F5344CB8AC3E}">
        <p14:creationId xmlns:p14="http://schemas.microsoft.com/office/powerpoint/2010/main" val="137000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7C829-5A74-4C95-AB87-4E0086B2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TABLAS (General)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C8376-1F04-45B3-8B5B-5343EC9E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954" y="2070141"/>
            <a:ext cx="2444560" cy="3450613"/>
          </a:xfrm>
        </p:spPr>
        <p:txBody>
          <a:bodyPr>
            <a:normAutofit/>
          </a:bodyPr>
          <a:lstStyle/>
          <a:p>
            <a:r>
              <a:rPr lang="es-GT" dirty="0"/>
              <a:t>Clientes</a:t>
            </a:r>
          </a:p>
          <a:p>
            <a:r>
              <a:rPr lang="es-GT" dirty="0"/>
              <a:t>Pólizas</a:t>
            </a:r>
          </a:p>
          <a:p>
            <a:r>
              <a:rPr lang="es-GT" dirty="0"/>
              <a:t>Cobros</a:t>
            </a:r>
          </a:p>
          <a:p>
            <a:r>
              <a:rPr lang="es-GT" dirty="0"/>
              <a:t>Reclamos</a:t>
            </a:r>
          </a:p>
          <a:p>
            <a:r>
              <a:rPr lang="es-GT" dirty="0" err="1"/>
              <a:t>Polizas</a:t>
            </a:r>
            <a:r>
              <a:rPr lang="es-GT" dirty="0"/>
              <a:t> Canceladas</a:t>
            </a:r>
          </a:p>
          <a:p>
            <a:r>
              <a:rPr lang="es-GT" dirty="0"/>
              <a:t>Usuarios</a:t>
            </a:r>
          </a:p>
          <a:p>
            <a:r>
              <a:rPr lang="es-GT" dirty="0"/>
              <a:t>Resumen de pagos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E87AAC7-9F99-4E0B-9C67-383974CABDFE}"/>
              </a:ext>
            </a:extLst>
          </p:cNvPr>
          <p:cNvSpPr txBox="1">
            <a:spLocks/>
          </p:cNvSpPr>
          <p:nvPr/>
        </p:nvSpPr>
        <p:spPr>
          <a:xfrm>
            <a:off x="6904849" y="2070142"/>
            <a:ext cx="244456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Empresas Aseguradoras</a:t>
            </a:r>
          </a:p>
          <a:p>
            <a:r>
              <a:rPr lang="es-GT" dirty="0"/>
              <a:t>Seguro de Vehículos</a:t>
            </a:r>
          </a:p>
          <a:p>
            <a:r>
              <a:rPr lang="es-GT" dirty="0"/>
              <a:t>Seguro de Vida</a:t>
            </a:r>
          </a:p>
          <a:p>
            <a:r>
              <a:rPr lang="es-GT" dirty="0"/>
              <a:t>Seguro de Equipo</a:t>
            </a:r>
          </a:p>
          <a:p>
            <a:r>
              <a:rPr lang="es-GT" dirty="0"/>
              <a:t>Seguro de Propiedades</a:t>
            </a:r>
          </a:p>
        </p:txBody>
      </p:sp>
    </p:spTree>
    <p:extLst>
      <p:ext uri="{BB962C8B-B14F-4D97-AF65-F5344CB8AC3E}">
        <p14:creationId xmlns:p14="http://schemas.microsoft.com/office/powerpoint/2010/main" val="242377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596C5-8FF6-4022-ABAE-EE6B078C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Procesos</a:t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DED2A-93E4-42D1-B402-FB83AB5D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Acceso (Usuarios)</a:t>
            </a:r>
          </a:p>
          <a:p>
            <a:r>
              <a:rPr lang="es-GT" dirty="0"/>
              <a:t>Ingreso (Registros)</a:t>
            </a:r>
          </a:p>
          <a:p>
            <a:r>
              <a:rPr lang="es-GT" dirty="0"/>
              <a:t>Consulta (Registros) </a:t>
            </a:r>
          </a:p>
          <a:p>
            <a:r>
              <a:rPr lang="es-GT" dirty="0"/>
              <a:t>Modificación  y Eliminación (Registros)</a:t>
            </a:r>
          </a:p>
          <a:p>
            <a:r>
              <a:rPr lang="es-GT" dirty="0"/>
              <a:t>Generar Reportes (De cualquier tipo)</a:t>
            </a:r>
          </a:p>
          <a:p>
            <a:r>
              <a:rPr lang="es-GT" dirty="0"/>
              <a:t>Avisos – Alertas (Ej. Pólizas a vencer / Cumpleaños de asegurados)</a:t>
            </a:r>
          </a:p>
        </p:txBody>
      </p:sp>
    </p:spTree>
    <p:extLst>
      <p:ext uri="{BB962C8B-B14F-4D97-AF65-F5344CB8AC3E}">
        <p14:creationId xmlns:p14="http://schemas.microsoft.com/office/powerpoint/2010/main" val="286204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CDD16-45C8-4C04-AF83-13097452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DIAGRAMA GENERAL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935F043-ECCB-4B74-8ECF-D66E40CAAF2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1555" t="19614" r="40767" b="11888"/>
          <a:stretch/>
        </p:blipFill>
        <p:spPr bwMode="auto">
          <a:xfrm>
            <a:off x="3920536" y="1937857"/>
            <a:ext cx="3814113" cy="40899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311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0EE2A-0570-41D6-95FB-1DCA08D2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 INGRESOS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B9D013A-4587-49B5-9F57-77B366EAB12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3436" t="19010" r="17685" b="13397"/>
          <a:stretch/>
        </p:blipFill>
        <p:spPr bwMode="auto">
          <a:xfrm>
            <a:off x="3741491" y="2016125"/>
            <a:ext cx="4729060" cy="40239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013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9CE3F-F509-46E8-B611-479ACD57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CONSULTA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E825D71-55AA-44C8-8E79-DE3F14C7029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4963" t="19010" r="31263" b="14303"/>
          <a:stretch/>
        </p:blipFill>
        <p:spPr bwMode="auto">
          <a:xfrm>
            <a:off x="4700194" y="2016124"/>
            <a:ext cx="3411959" cy="3982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741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5E1E-3A7F-4444-B5F2-756662F7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MODIFICACION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0B23E4-F08B-49F7-9B67-B68A4049B1D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4962" t="20519" r="33300" b="20338"/>
          <a:stretch/>
        </p:blipFill>
        <p:spPr bwMode="auto">
          <a:xfrm>
            <a:off x="4607665" y="2016125"/>
            <a:ext cx="3496100" cy="4007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069894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116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Galería</vt:lpstr>
      <vt:lpstr>Introducción al Proyecto</vt:lpstr>
      <vt:lpstr>Empresa </vt:lpstr>
      <vt:lpstr>Usuarios  </vt:lpstr>
      <vt:lpstr>TABLAS (General)</vt:lpstr>
      <vt:lpstr>Procesos </vt:lpstr>
      <vt:lpstr>DIAGRAMA GENERAL</vt:lpstr>
      <vt:lpstr> INGRESOS</vt:lpstr>
      <vt:lpstr>CONSULTA</vt:lpstr>
      <vt:lpstr>MODIFICACION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Proyecto</dc:title>
  <dc:creator>Randy Choc</dc:creator>
  <cp:lastModifiedBy>Gustavo Perez</cp:lastModifiedBy>
  <cp:revision>3</cp:revision>
  <dcterms:created xsi:type="dcterms:W3CDTF">2017-09-25T03:34:31Z</dcterms:created>
  <dcterms:modified xsi:type="dcterms:W3CDTF">2017-09-25T05:11:04Z</dcterms:modified>
</cp:coreProperties>
</file>