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sldIdLst>
    <p:sldId id="256" r:id="rId5"/>
    <p:sldId id="257" r:id="rId6"/>
    <p:sldId id="258" r:id="rId7"/>
    <p:sldId id="267" r:id="rId8"/>
    <p:sldId id="260" r:id="rId9"/>
    <p:sldId id="261" r:id="rId10"/>
    <p:sldId id="263" r:id="rId11"/>
    <p:sldId id="265" r:id="rId12"/>
    <p:sldId id="270" r:id="rId13"/>
    <p:sldId id="266" r:id="rId14"/>
    <p:sldId id="269" r:id="rId15"/>
    <p:sldId id="268" r:id="rId16"/>
    <p:sldId id="271" r:id="rId17"/>
    <p:sldId id="272" r:id="rId18"/>
    <p:sldId id="274" r:id="rId19"/>
    <p:sldId id="275" r:id="rId20"/>
    <p:sldId id="273" r:id="rId21"/>
    <p:sldId id="276" r:id="rId22"/>
    <p:sldId id="279" r:id="rId23"/>
    <p:sldId id="277" r:id="rId24"/>
    <p:sldId id="278"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D45EA-D4B0-449F-B8CF-8F51A447B393}" v="1517" dt="2021-06-15T05:54:51.052"/>
    <p1510:client id="{7CA176A8-6B69-4100-A396-1DAC83F14C75}" v="978" dt="2021-06-15T06:12:16.276"/>
    <p1510:client id="{F31195E6-FDB9-4530-BC1A-CDA76FC63E55}" v="35" dt="2021-06-15T20:34:15.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ADOO 2CV14 2021b</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68582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ADOO 2CV14 2021b</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156050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ADOO 2CV14 2021b</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41342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ADOO 2CV14 2021b</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962006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ADOO 2CV14 2021b</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3932398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ADOO 2CV14 2021b</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389395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ADOO 2CV14 2021b</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4782655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ADOO 2CV14 2021b</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3838503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9395724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ADOO 2CV14 2021b</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339063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6/24/2021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ADOO 2CV14 2021b</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046951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6/24/2021</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ADOO 2CV14 2021b</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0900079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92750D7-24A8-49FA-A959-E247A4E3585A}"/>
              </a:ext>
            </a:extLst>
          </p:cNvPr>
          <p:cNvSpPr>
            <a:spLocks noGrp="1"/>
          </p:cNvSpPr>
          <p:nvPr>
            <p:ph type="ctrTitle"/>
          </p:nvPr>
        </p:nvSpPr>
        <p:spPr>
          <a:xfrm>
            <a:off x="838200" y="1122363"/>
            <a:ext cx="10515600" cy="2387600"/>
          </a:xfrm>
        </p:spPr>
        <p:txBody>
          <a:bodyPr>
            <a:normAutofit/>
          </a:bodyPr>
          <a:lstStyle/>
          <a:p>
            <a:r>
              <a:rPr lang="es-MX" dirty="0">
                <a:solidFill>
                  <a:srgbClr val="7162FE"/>
                </a:solidFill>
                <a:cs typeface="Angsana New"/>
              </a:rPr>
              <a:t>ADOO 2CV14</a:t>
            </a:r>
            <a:endParaRPr lang="es-MX" dirty="0">
              <a:gradFill flip="none" rotWithShape="1">
                <a:gsLst>
                  <a:gs pos="0">
                    <a:schemeClr val="accent5">
                      <a:alpha val="70000"/>
                    </a:schemeClr>
                  </a:gs>
                  <a:gs pos="100000">
                    <a:schemeClr val="accent1">
                      <a:alpha val="70000"/>
                    </a:schemeClr>
                  </a:gs>
                </a:gsLst>
                <a:lin ang="0" scaled="1"/>
                <a:tileRect/>
              </a:gradFill>
            </a:endParaRPr>
          </a:p>
        </p:txBody>
      </p:sp>
      <p:pic>
        <p:nvPicPr>
          <p:cNvPr id="4" name="Imagen 5">
            <a:extLst>
              <a:ext uri="{FF2B5EF4-FFF2-40B4-BE49-F238E27FC236}">
                <a16:creationId xmlns:a16="http://schemas.microsoft.com/office/drawing/2014/main" id="{1AD729E5-CE76-42EA-A653-4E81FD8C7E31}"/>
              </a:ext>
            </a:extLst>
          </p:cNvPr>
          <p:cNvPicPr>
            <a:picLocks noChangeAspect="1"/>
          </p:cNvPicPr>
          <p:nvPr/>
        </p:nvPicPr>
        <p:blipFill>
          <a:blip r:embed="rId2"/>
          <a:stretch>
            <a:fillRect/>
          </a:stretch>
        </p:blipFill>
        <p:spPr>
          <a:xfrm>
            <a:off x="9064717" y="565725"/>
            <a:ext cx="2743200" cy="1543050"/>
          </a:xfrm>
          <a:prstGeom prst="rect">
            <a:avLst/>
          </a:prstGeom>
        </p:spPr>
      </p:pic>
      <p:pic>
        <p:nvPicPr>
          <p:cNvPr id="6" name="Imagen 6">
            <a:extLst>
              <a:ext uri="{FF2B5EF4-FFF2-40B4-BE49-F238E27FC236}">
                <a16:creationId xmlns:a16="http://schemas.microsoft.com/office/drawing/2014/main" id="{5F9DC0BC-B46C-4B53-9808-AB5F2D535FEB}"/>
              </a:ext>
            </a:extLst>
          </p:cNvPr>
          <p:cNvPicPr>
            <a:picLocks noChangeAspect="1"/>
          </p:cNvPicPr>
          <p:nvPr/>
        </p:nvPicPr>
        <p:blipFill>
          <a:blip r:embed="rId3"/>
          <a:stretch>
            <a:fillRect/>
          </a:stretch>
        </p:blipFill>
        <p:spPr>
          <a:xfrm>
            <a:off x="-4175" y="183585"/>
            <a:ext cx="3620021" cy="2033652"/>
          </a:xfrm>
          <a:prstGeom prst="rect">
            <a:avLst/>
          </a:prstGeom>
        </p:spPr>
      </p:pic>
      <p:sp>
        <p:nvSpPr>
          <p:cNvPr id="9" name="Subtítulo 8">
            <a:extLst>
              <a:ext uri="{FF2B5EF4-FFF2-40B4-BE49-F238E27FC236}">
                <a16:creationId xmlns:a16="http://schemas.microsoft.com/office/drawing/2014/main" id="{0C0DC385-5420-4EE5-B0D5-08DBCE4BAB5C}"/>
              </a:ext>
            </a:extLst>
          </p:cNvPr>
          <p:cNvSpPr>
            <a:spLocks noGrp="1"/>
          </p:cNvSpPr>
          <p:nvPr>
            <p:ph type="subTitle" idx="1"/>
          </p:nvPr>
        </p:nvSpPr>
        <p:spPr/>
        <p:txBody>
          <a:bodyPr>
            <a:normAutofit/>
          </a:bodyPr>
          <a:lstStyle/>
          <a:p>
            <a:r>
              <a:rPr lang="es-MX" sz="4400" dirty="0"/>
              <a:t>EQUIPO ADOO-06</a:t>
            </a:r>
          </a:p>
        </p:txBody>
      </p:sp>
    </p:spTree>
    <p:extLst>
      <p:ext uri="{BB962C8B-B14F-4D97-AF65-F5344CB8AC3E}">
        <p14:creationId xmlns:p14="http://schemas.microsoft.com/office/powerpoint/2010/main" val="14305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ame 7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ame 7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D59BE1-31FA-4771-8098-7F59040319D3}"/>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Capturas de Interfaz de Usuario</a:t>
            </a:r>
          </a:p>
        </p:txBody>
      </p:sp>
      <p:pic>
        <p:nvPicPr>
          <p:cNvPr id="3074" name="Picture 2">
            <a:extLst>
              <a:ext uri="{FF2B5EF4-FFF2-40B4-BE49-F238E27FC236}">
                <a16:creationId xmlns:a16="http://schemas.microsoft.com/office/drawing/2014/main" id="{C0811A33-C516-4130-8A58-E9B4367D42EE}"/>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tretch/>
        </p:blipFill>
        <p:spPr bwMode="auto">
          <a:xfrm>
            <a:off x="5606716" y="1490577"/>
            <a:ext cx="6123322" cy="487529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D6FDA767-46C9-4BB6-BB40-E3565AD6AD82}"/>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ADOO 2CV14 2021b</a:t>
            </a:r>
          </a:p>
        </p:txBody>
      </p:sp>
      <p:sp>
        <p:nvSpPr>
          <p:cNvPr id="5" name="Marcador de número de diapositiva 4">
            <a:extLst>
              <a:ext uri="{FF2B5EF4-FFF2-40B4-BE49-F238E27FC236}">
                <a16:creationId xmlns:a16="http://schemas.microsoft.com/office/drawing/2014/main" id="{02B66F8B-2468-4FA6-8D50-5FD3163E15F8}"/>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10</a:t>
            </a:fld>
            <a:endParaRPr lang="en-US"/>
          </a:p>
        </p:txBody>
      </p:sp>
    </p:spTree>
    <p:extLst>
      <p:ext uri="{BB962C8B-B14F-4D97-AF65-F5344CB8AC3E}">
        <p14:creationId xmlns:p14="http://schemas.microsoft.com/office/powerpoint/2010/main" val="285691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9BD86-A4AA-4848-8C24-DE735CF53581}"/>
              </a:ext>
            </a:extLst>
          </p:cNvPr>
          <p:cNvSpPr>
            <a:spLocks noGrp="1"/>
          </p:cNvSpPr>
          <p:nvPr>
            <p:ph type="title"/>
          </p:nvPr>
        </p:nvSpPr>
        <p:spPr/>
        <p:txBody>
          <a:bodyPr/>
          <a:lstStyle/>
          <a:p>
            <a:r>
              <a:rPr lang="es-MX" dirty="0" err="1"/>
              <a:t>Catalógo</a:t>
            </a:r>
            <a:endParaRPr lang="es-MX" dirty="0"/>
          </a:p>
        </p:txBody>
      </p:sp>
      <p:sp>
        <p:nvSpPr>
          <p:cNvPr id="3" name="Marcador de pie de página 2">
            <a:extLst>
              <a:ext uri="{FF2B5EF4-FFF2-40B4-BE49-F238E27FC236}">
                <a16:creationId xmlns:a16="http://schemas.microsoft.com/office/drawing/2014/main" id="{A93647F6-699F-4D5C-8166-E4CB8E0C619A}"/>
              </a:ext>
            </a:extLst>
          </p:cNvPr>
          <p:cNvSpPr>
            <a:spLocks noGrp="1"/>
          </p:cNvSpPr>
          <p:nvPr>
            <p:ph type="ftr" sz="quarter" idx="11"/>
          </p:nvPr>
        </p:nvSpPr>
        <p:spPr/>
        <p:txBody>
          <a:bodyPr/>
          <a:lstStyle/>
          <a:p>
            <a:r>
              <a:rPr lang="en-US"/>
              <a:t>ADOO 2CV14 2021b</a:t>
            </a:r>
          </a:p>
        </p:txBody>
      </p:sp>
      <p:sp>
        <p:nvSpPr>
          <p:cNvPr id="4" name="Marcador de número de diapositiva 3">
            <a:extLst>
              <a:ext uri="{FF2B5EF4-FFF2-40B4-BE49-F238E27FC236}">
                <a16:creationId xmlns:a16="http://schemas.microsoft.com/office/drawing/2014/main" id="{1206A098-9E5F-48D8-8C2A-95658CB7DBBF}"/>
              </a:ext>
            </a:extLst>
          </p:cNvPr>
          <p:cNvSpPr>
            <a:spLocks noGrp="1"/>
          </p:cNvSpPr>
          <p:nvPr>
            <p:ph type="sldNum" sz="quarter" idx="12"/>
          </p:nvPr>
        </p:nvSpPr>
        <p:spPr/>
        <p:txBody>
          <a:bodyPr/>
          <a:lstStyle/>
          <a:p>
            <a:fld id="{28844951-7827-47D4-8276-7DDE1FA7D85A}" type="slidenum">
              <a:rPr lang="en-US" smtClean="0"/>
              <a:t>11</a:t>
            </a:fld>
            <a:endParaRPr lang="en-US"/>
          </a:p>
        </p:txBody>
      </p:sp>
      <p:pic>
        <p:nvPicPr>
          <p:cNvPr id="5122" name="Picture 2">
            <a:extLst>
              <a:ext uri="{FF2B5EF4-FFF2-40B4-BE49-F238E27FC236}">
                <a16:creationId xmlns:a16="http://schemas.microsoft.com/office/drawing/2014/main" id="{60721D2D-806E-43C6-BC77-F8A0277F76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291" b="16183"/>
          <a:stretch/>
        </p:blipFill>
        <p:spPr bwMode="auto">
          <a:xfrm>
            <a:off x="4038600" y="738187"/>
            <a:ext cx="6796088" cy="495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52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ame 7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ame 7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79038A-E826-4D02-BC42-DE734B8E6925}"/>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dirty="0" err="1">
                <a:gradFill flip="none" rotWithShape="1">
                  <a:gsLst>
                    <a:gs pos="0">
                      <a:schemeClr val="accent5">
                        <a:alpha val="70000"/>
                      </a:schemeClr>
                    </a:gs>
                    <a:gs pos="100000">
                      <a:schemeClr val="accent1">
                        <a:alpha val="70000"/>
                      </a:schemeClr>
                    </a:gs>
                  </a:gsLst>
                  <a:lin ang="0" scaled="1"/>
                  <a:tileRect/>
                </a:gradFill>
              </a:rPr>
              <a:t>Selección</a:t>
            </a:r>
            <a:r>
              <a:rPr lang="en-US" sz="5400" dirty="0">
                <a:gradFill flip="none" rotWithShape="1">
                  <a:gsLst>
                    <a:gs pos="0">
                      <a:schemeClr val="accent5">
                        <a:alpha val="70000"/>
                      </a:schemeClr>
                    </a:gs>
                    <a:gs pos="100000">
                      <a:schemeClr val="accent1">
                        <a:alpha val="70000"/>
                      </a:schemeClr>
                    </a:gs>
                  </a:gsLst>
                  <a:lin ang="0" scaled="1"/>
                  <a:tileRect/>
                </a:gradFill>
              </a:rPr>
              <a:t> de un </a:t>
            </a:r>
            <a:r>
              <a:rPr lang="en-US" sz="5400" dirty="0" err="1">
                <a:gradFill flip="none" rotWithShape="1">
                  <a:gsLst>
                    <a:gs pos="0">
                      <a:schemeClr val="accent5">
                        <a:alpha val="70000"/>
                      </a:schemeClr>
                    </a:gs>
                    <a:gs pos="100000">
                      <a:schemeClr val="accent1">
                        <a:alpha val="70000"/>
                      </a:schemeClr>
                    </a:gs>
                  </a:gsLst>
                  <a:lin ang="0" scaled="1"/>
                  <a:tileRect/>
                </a:gradFill>
              </a:rPr>
              <a:t>producto</a:t>
            </a:r>
            <a:endParaRPr lang="en-US" sz="5400" dirty="0">
              <a:gradFill flip="none" rotWithShape="1">
                <a:gsLst>
                  <a:gs pos="0">
                    <a:schemeClr val="accent5">
                      <a:alpha val="70000"/>
                    </a:schemeClr>
                  </a:gs>
                  <a:gs pos="100000">
                    <a:schemeClr val="accent1">
                      <a:alpha val="70000"/>
                    </a:schemeClr>
                  </a:gs>
                </a:gsLst>
                <a:lin ang="0" scaled="1"/>
                <a:tileRect/>
              </a:gradFill>
            </a:endParaRPr>
          </a:p>
        </p:txBody>
      </p:sp>
      <p:pic>
        <p:nvPicPr>
          <p:cNvPr id="4098" name="Picture 2">
            <a:extLst>
              <a:ext uri="{FF2B5EF4-FFF2-40B4-BE49-F238E27FC236}">
                <a16:creationId xmlns:a16="http://schemas.microsoft.com/office/drawing/2014/main" id="{7573C800-66F3-4610-A81A-EE7B82C4CB1B}"/>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r="6629" b="15938"/>
          <a:stretch/>
        </p:blipFill>
        <p:spPr bwMode="auto">
          <a:xfrm>
            <a:off x="5606716" y="1147836"/>
            <a:ext cx="5843668" cy="419568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a:extLst>
              <a:ext uri="{FF2B5EF4-FFF2-40B4-BE49-F238E27FC236}">
                <a16:creationId xmlns:a16="http://schemas.microsoft.com/office/drawing/2014/main" id="{A9E76A2D-0A32-423E-ABB6-4785992C73A3}"/>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ADOO 2CV14 2021b</a:t>
            </a:r>
          </a:p>
        </p:txBody>
      </p:sp>
      <p:sp>
        <p:nvSpPr>
          <p:cNvPr id="4" name="Marcador de número de diapositiva 3">
            <a:extLst>
              <a:ext uri="{FF2B5EF4-FFF2-40B4-BE49-F238E27FC236}">
                <a16:creationId xmlns:a16="http://schemas.microsoft.com/office/drawing/2014/main" id="{0B202B78-2B3D-4547-9E98-40304281C19C}"/>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12</a:t>
            </a:fld>
            <a:endParaRPr lang="en-US"/>
          </a:p>
        </p:txBody>
      </p:sp>
    </p:spTree>
    <p:extLst>
      <p:ext uri="{BB962C8B-B14F-4D97-AF65-F5344CB8AC3E}">
        <p14:creationId xmlns:p14="http://schemas.microsoft.com/office/powerpoint/2010/main" val="95215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B312-9C44-4875-8214-DDA84EC510E4}"/>
              </a:ext>
            </a:extLst>
          </p:cNvPr>
          <p:cNvSpPr>
            <a:spLocks noGrp="1"/>
          </p:cNvSpPr>
          <p:nvPr>
            <p:ph type="title"/>
          </p:nvPr>
        </p:nvSpPr>
        <p:spPr/>
        <p:txBody>
          <a:bodyPr/>
          <a:lstStyle/>
          <a:p>
            <a:r>
              <a:rPr lang="es-MX" dirty="0"/>
              <a:t>Avances de software</a:t>
            </a:r>
            <a:endParaRPr lang="en-US" dirty="0"/>
          </a:p>
        </p:txBody>
      </p:sp>
      <p:sp>
        <p:nvSpPr>
          <p:cNvPr id="3" name="Footer Placeholder 2">
            <a:extLst>
              <a:ext uri="{FF2B5EF4-FFF2-40B4-BE49-F238E27FC236}">
                <a16:creationId xmlns:a16="http://schemas.microsoft.com/office/drawing/2014/main" id="{74BB6170-0B74-4859-BAA8-23D5214F7D4F}"/>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86EBBED6-83BE-401F-B557-5EB022EA64AE}"/>
              </a:ext>
            </a:extLst>
          </p:cNvPr>
          <p:cNvSpPr>
            <a:spLocks noGrp="1"/>
          </p:cNvSpPr>
          <p:nvPr>
            <p:ph type="sldNum" sz="quarter" idx="12"/>
          </p:nvPr>
        </p:nvSpPr>
        <p:spPr/>
        <p:txBody>
          <a:bodyPr/>
          <a:lstStyle/>
          <a:p>
            <a:fld id="{28844951-7827-47D4-8276-7DDE1FA7D85A}" type="slidenum">
              <a:rPr lang="en-US" smtClean="0"/>
              <a:t>13</a:t>
            </a:fld>
            <a:endParaRPr lang="en-US"/>
          </a:p>
        </p:txBody>
      </p:sp>
    </p:spTree>
    <p:extLst>
      <p:ext uri="{BB962C8B-B14F-4D97-AF65-F5344CB8AC3E}">
        <p14:creationId xmlns:p14="http://schemas.microsoft.com/office/powerpoint/2010/main" val="195042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FA2B-2250-4584-B8F0-B86CD2D20289}"/>
              </a:ext>
            </a:extLst>
          </p:cNvPr>
          <p:cNvSpPr>
            <a:spLocks noGrp="1"/>
          </p:cNvSpPr>
          <p:nvPr>
            <p:ph type="title"/>
          </p:nvPr>
        </p:nvSpPr>
        <p:spPr/>
        <p:txBody>
          <a:bodyPr>
            <a:normAutofit/>
          </a:bodyPr>
          <a:lstStyle/>
          <a:p>
            <a:r>
              <a:rPr lang="es-MX" sz="4000" dirty="0"/>
              <a:t>Pagina de inicio</a:t>
            </a:r>
            <a:endParaRPr lang="en-US" sz="4000" dirty="0"/>
          </a:p>
        </p:txBody>
      </p:sp>
      <p:sp>
        <p:nvSpPr>
          <p:cNvPr id="3" name="Footer Placeholder 2">
            <a:extLst>
              <a:ext uri="{FF2B5EF4-FFF2-40B4-BE49-F238E27FC236}">
                <a16:creationId xmlns:a16="http://schemas.microsoft.com/office/drawing/2014/main" id="{4DE4A7DF-BCBB-48AC-9D56-8180DDDFAA5D}"/>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0049F3D5-5570-4C24-BF58-37874BC8E9AF}"/>
              </a:ext>
            </a:extLst>
          </p:cNvPr>
          <p:cNvSpPr>
            <a:spLocks noGrp="1"/>
          </p:cNvSpPr>
          <p:nvPr>
            <p:ph type="sldNum" sz="quarter" idx="12"/>
          </p:nvPr>
        </p:nvSpPr>
        <p:spPr/>
        <p:txBody>
          <a:bodyPr/>
          <a:lstStyle/>
          <a:p>
            <a:fld id="{28844951-7827-47D4-8276-7DDE1FA7D85A}" type="slidenum">
              <a:rPr lang="en-US" smtClean="0"/>
              <a:t>14</a:t>
            </a:fld>
            <a:endParaRPr lang="en-US"/>
          </a:p>
        </p:txBody>
      </p:sp>
      <p:pic>
        <p:nvPicPr>
          <p:cNvPr id="6" name="Picture 5">
            <a:extLst>
              <a:ext uri="{FF2B5EF4-FFF2-40B4-BE49-F238E27FC236}">
                <a16:creationId xmlns:a16="http://schemas.microsoft.com/office/drawing/2014/main" id="{8DD58E87-3453-4989-9ADB-DF9AEFE8D184}"/>
              </a:ext>
            </a:extLst>
          </p:cNvPr>
          <p:cNvPicPr>
            <a:picLocks noChangeAspect="1"/>
          </p:cNvPicPr>
          <p:nvPr/>
        </p:nvPicPr>
        <p:blipFill>
          <a:blip r:embed="rId2"/>
          <a:stretch>
            <a:fillRect/>
          </a:stretch>
        </p:blipFill>
        <p:spPr>
          <a:xfrm>
            <a:off x="1380929" y="1633343"/>
            <a:ext cx="9563877" cy="4712056"/>
          </a:xfrm>
          <a:prstGeom prst="rect">
            <a:avLst/>
          </a:prstGeom>
        </p:spPr>
      </p:pic>
    </p:spTree>
    <p:extLst>
      <p:ext uri="{BB962C8B-B14F-4D97-AF65-F5344CB8AC3E}">
        <p14:creationId xmlns:p14="http://schemas.microsoft.com/office/powerpoint/2010/main" val="298520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C7EC-0ED7-4D1A-BE36-3E69D0672F4B}"/>
              </a:ext>
            </a:extLst>
          </p:cNvPr>
          <p:cNvSpPr>
            <a:spLocks noGrp="1"/>
          </p:cNvSpPr>
          <p:nvPr>
            <p:ph type="title"/>
          </p:nvPr>
        </p:nvSpPr>
        <p:spPr/>
        <p:txBody>
          <a:bodyPr/>
          <a:lstStyle/>
          <a:p>
            <a:r>
              <a:rPr lang="es-MX" dirty="0"/>
              <a:t>Lista de productos</a:t>
            </a:r>
            <a:endParaRPr lang="en-US" dirty="0"/>
          </a:p>
        </p:txBody>
      </p:sp>
      <p:sp>
        <p:nvSpPr>
          <p:cNvPr id="3" name="Footer Placeholder 2">
            <a:extLst>
              <a:ext uri="{FF2B5EF4-FFF2-40B4-BE49-F238E27FC236}">
                <a16:creationId xmlns:a16="http://schemas.microsoft.com/office/drawing/2014/main" id="{8978090A-D747-4431-B834-FB0BA3EDE809}"/>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8B9B5CA6-3A23-4980-A124-A96E832A6001}"/>
              </a:ext>
            </a:extLst>
          </p:cNvPr>
          <p:cNvSpPr>
            <a:spLocks noGrp="1"/>
          </p:cNvSpPr>
          <p:nvPr>
            <p:ph type="sldNum" sz="quarter" idx="12"/>
          </p:nvPr>
        </p:nvSpPr>
        <p:spPr/>
        <p:txBody>
          <a:bodyPr/>
          <a:lstStyle/>
          <a:p>
            <a:fld id="{28844951-7827-47D4-8276-7DDE1FA7D85A}" type="slidenum">
              <a:rPr lang="en-US" smtClean="0"/>
              <a:t>15</a:t>
            </a:fld>
            <a:endParaRPr lang="en-US"/>
          </a:p>
        </p:txBody>
      </p:sp>
      <p:pic>
        <p:nvPicPr>
          <p:cNvPr id="6" name="Picture 5">
            <a:extLst>
              <a:ext uri="{FF2B5EF4-FFF2-40B4-BE49-F238E27FC236}">
                <a16:creationId xmlns:a16="http://schemas.microsoft.com/office/drawing/2014/main" id="{45B1E834-0DF0-4376-8BFF-2C2AEA7511B5}"/>
              </a:ext>
            </a:extLst>
          </p:cNvPr>
          <p:cNvPicPr>
            <a:picLocks noChangeAspect="1"/>
          </p:cNvPicPr>
          <p:nvPr/>
        </p:nvPicPr>
        <p:blipFill>
          <a:blip r:embed="rId2"/>
          <a:stretch>
            <a:fillRect/>
          </a:stretch>
        </p:blipFill>
        <p:spPr>
          <a:xfrm>
            <a:off x="1379376" y="1788524"/>
            <a:ext cx="8921620" cy="4286287"/>
          </a:xfrm>
          <a:prstGeom prst="rect">
            <a:avLst/>
          </a:prstGeom>
        </p:spPr>
      </p:pic>
    </p:spTree>
    <p:extLst>
      <p:ext uri="{BB962C8B-B14F-4D97-AF65-F5344CB8AC3E}">
        <p14:creationId xmlns:p14="http://schemas.microsoft.com/office/powerpoint/2010/main" val="28835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78-8B73-41D5-876B-BB4C5460361B}"/>
              </a:ext>
            </a:extLst>
          </p:cNvPr>
          <p:cNvSpPr>
            <a:spLocks noGrp="1"/>
          </p:cNvSpPr>
          <p:nvPr>
            <p:ph type="title"/>
          </p:nvPr>
        </p:nvSpPr>
        <p:spPr/>
        <p:txBody>
          <a:bodyPr/>
          <a:lstStyle/>
          <a:p>
            <a:r>
              <a:rPr lang="es-MX" dirty="0"/>
              <a:t>Detalle de producto</a:t>
            </a:r>
            <a:endParaRPr lang="en-US" dirty="0"/>
          </a:p>
        </p:txBody>
      </p:sp>
      <p:sp>
        <p:nvSpPr>
          <p:cNvPr id="3" name="Footer Placeholder 2">
            <a:extLst>
              <a:ext uri="{FF2B5EF4-FFF2-40B4-BE49-F238E27FC236}">
                <a16:creationId xmlns:a16="http://schemas.microsoft.com/office/drawing/2014/main" id="{670120C3-6C49-4808-99E4-67E0C679A63E}"/>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AE9548B2-F8AC-4B9A-94B2-87C9B8FD1DA7}"/>
              </a:ext>
            </a:extLst>
          </p:cNvPr>
          <p:cNvSpPr>
            <a:spLocks noGrp="1"/>
          </p:cNvSpPr>
          <p:nvPr>
            <p:ph type="sldNum" sz="quarter" idx="12"/>
          </p:nvPr>
        </p:nvSpPr>
        <p:spPr/>
        <p:txBody>
          <a:bodyPr/>
          <a:lstStyle/>
          <a:p>
            <a:fld id="{28844951-7827-47D4-8276-7DDE1FA7D85A}" type="slidenum">
              <a:rPr lang="en-US" smtClean="0"/>
              <a:t>16</a:t>
            </a:fld>
            <a:endParaRPr lang="en-US"/>
          </a:p>
        </p:txBody>
      </p:sp>
      <p:pic>
        <p:nvPicPr>
          <p:cNvPr id="6" name="Picture 5">
            <a:extLst>
              <a:ext uri="{FF2B5EF4-FFF2-40B4-BE49-F238E27FC236}">
                <a16:creationId xmlns:a16="http://schemas.microsoft.com/office/drawing/2014/main" id="{2593A313-A344-4042-A9B3-B3680AADB370}"/>
              </a:ext>
            </a:extLst>
          </p:cNvPr>
          <p:cNvPicPr>
            <a:picLocks noChangeAspect="1"/>
          </p:cNvPicPr>
          <p:nvPr/>
        </p:nvPicPr>
        <p:blipFill>
          <a:blip r:embed="rId2"/>
          <a:stretch>
            <a:fillRect/>
          </a:stretch>
        </p:blipFill>
        <p:spPr>
          <a:xfrm>
            <a:off x="1362268" y="1782961"/>
            <a:ext cx="9209315" cy="4505969"/>
          </a:xfrm>
          <a:prstGeom prst="rect">
            <a:avLst/>
          </a:prstGeom>
        </p:spPr>
      </p:pic>
    </p:spTree>
    <p:extLst>
      <p:ext uri="{BB962C8B-B14F-4D97-AF65-F5344CB8AC3E}">
        <p14:creationId xmlns:p14="http://schemas.microsoft.com/office/powerpoint/2010/main" val="27557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F402-C4A8-43AC-BC9E-232311DBF5F5}"/>
              </a:ext>
            </a:extLst>
          </p:cNvPr>
          <p:cNvSpPr>
            <a:spLocks noGrp="1"/>
          </p:cNvSpPr>
          <p:nvPr>
            <p:ph type="title"/>
          </p:nvPr>
        </p:nvSpPr>
        <p:spPr/>
        <p:txBody>
          <a:bodyPr/>
          <a:lstStyle/>
          <a:p>
            <a:r>
              <a:rPr lang="es-MX" dirty="0"/>
              <a:t>Inicio de Sesión</a:t>
            </a:r>
            <a:endParaRPr lang="en-US" dirty="0"/>
          </a:p>
        </p:txBody>
      </p:sp>
      <p:sp>
        <p:nvSpPr>
          <p:cNvPr id="3" name="Footer Placeholder 2">
            <a:extLst>
              <a:ext uri="{FF2B5EF4-FFF2-40B4-BE49-F238E27FC236}">
                <a16:creationId xmlns:a16="http://schemas.microsoft.com/office/drawing/2014/main" id="{0710E06E-810A-4684-BC68-BBAD8BCC9F98}"/>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8F9B087E-B255-4023-BA72-0BB433B2D3FD}"/>
              </a:ext>
            </a:extLst>
          </p:cNvPr>
          <p:cNvSpPr>
            <a:spLocks noGrp="1"/>
          </p:cNvSpPr>
          <p:nvPr>
            <p:ph type="sldNum" sz="quarter" idx="12"/>
          </p:nvPr>
        </p:nvSpPr>
        <p:spPr/>
        <p:txBody>
          <a:bodyPr/>
          <a:lstStyle/>
          <a:p>
            <a:fld id="{28844951-7827-47D4-8276-7DDE1FA7D85A}" type="slidenum">
              <a:rPr lang="en-US" smtClean="0"/>
              <a:t>17</a:t>
            </a:fld>
            <a:endParaRPr lang="en-US"/>
          </a:p>
        </p:txBody>
      </p:sp>
      <p:pic>
        <p:nvPicPr>
          <p:cNvPr id="6" name="Picture 5">
            <a:extLst>
              <a:ext uri="{FF2B5EF4-FFF2-40B4-BE49-F238E27FC236}">
                <a16:creationId xmlns:a16="http://schemas.microsoft.com/office/drawing/2014/main" id="{5403CB1A-C74A-4C5F-8AE5-6B82A7B57B33}"/>
              </a:ext>
            </a:extLst>
          </p:cNvPr>
          <p:cNvPicPr>
            <a:picLocks noChangeAspect="1"/>
          </p:cNvPicPr>
          <p:nvPr/>
        </p:nvPicPr>
        <p:blipFill>
          <a:blip r:embed="rId2"/>
          <a:stretch>
            <a:fillRect/>
          </a:stretch>
        </p:blipFill>
        <p:spPr>
          <a:xfrm>
            <a:off x="1129004" y="1603701"/>
            <a:ext cx="9406591" cy="4573262"/>
          </a:xfrm>
          <a:prstGeom prst="rect">
            <a:avLst/>
          </a:prstGeom>
        </p:spPr>
      </p:pic>
    </p:spTree>
    <p:extLst>
      <p:ext uri="{BB962C8B-B14F-4D97-AF65-F5344CB8AC3E}">
        <p14:creationId xmlns:p14="http://schemas.microsoft.com/office/powerpoint/2010/main" val="361366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241A-F50F-45F7-80D8-78BE9A623F86}"/>
              </a:ext>
            </a:extLst>
          </p:cNvPr>
          <p:cNvSpPr>
            <a:spLocks noGrp="1"/>
          </p:cNvSpPr>
          <p:nvPr>
            <p:ph type="title"/>
          </p:nvPr>
        </p:nvSpPr>
        <p:spPr/>
        <p:txBody>
          <a:bodyPr/>
          <a:lstStyle/>
          <a:p>
            <a:r>
              <a:rPr lang="es-MX" dirty="0"/>
              <a:t>Ventas</a:t>
            </a:r>
            <a:endParaRPr lang="en-US" dirty="0"/>
          </a:p>
        </p:txBody>
      </p:sp>
      <p:sp>
        <p:nvSpPr>
          <p:cNvPr id="3" name="Footer Placeholder 2">
            <a:extLst>
              <a:ext uri="{FF2B5EF4-FFF2-40B4-BE49-F238E27FC236}">
                <a16:creationId xmlns:a16="http://schemas.microsoft.com/office/drawing/2014/main" id="{45DA1387-11F4-4597-BC82-E6CE6A9E9BF8}"/>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ADA0B2FA-ED39-45CC-9C51-17D65ECC09D5}"/>
              </a:ext>
            </a:extLst>
          </p:cNvPr>
          <p:cNvSpPr>
            <a:spLocks noGrp="1"/>
          </p:cNvSpPr>
          <p:nvPr>
            <p:ph type="sldNum" sz="quarter" idx="12"/>
          </p:nvPr>
        </p:nvSpPr>
        <p:spPr/>
        <p:txBody>
          <a:bodyPr/>
          <a:lstStyle/>
          <a:p>
            <a:fld id="{28844951-7827-47D4-8276-7DDE1FA7D85A}" type="slidenum">
              <a:rPr lang="en-US" smtClean="0"/>
              <a:t>18</a:t>
            </a:fld>
            <a:endParaRPr lang="en-US"/>
          </a:p>
        </p:txBody>
      </p:sp>
      <p:pic>
        <p:nvPicPr>
          <p:cNvPr id="9" name="Picture 8">
            <a:extLst>
              <a:ext uri="{FF2B5EF4-FFF2-40B4-BE49-F238E27FC236}">
                <a16:creationId xmlns:a16="http://schemas.microsoft.com/office/drawing/2014/main" id="{30B104F0-18B4-4634-A48A-99E355FBB040}"/>
              </a:ext>
            </a:extLst>
          </p:cNvPr>
          <p:cNvPicPr>
            <a:picLocks noChangeAspect="1"/>
          </p:cNvPicPr>
          <p:nvPr/>
        </p:nvPicPr>
        <p:blipFill>
          <a:blip r:embed="rId2"/>
          <a:stretch>
            <a:fillRect/>
          </a:stretch>
        </p:blipFill>
        <p:spPr>
          <a:xfrm>
            <a:off x="1838131" y="1686395"/>
            <a:ext cx="9389030" cy="4593690"/>
          </a:xfrm>
          <a:prstGeom prst="rect">
            <a:avLst/>
          </a:prstGeom>
        </p:spPr>
      </p:pic>
    </p:spTree>
    <p:extLst>
      <p:ext uri="{BB962C8B-B14F-4D97-AF65-F5344CB8AC3E}">
        <p14:creationId xmlns:p14="http://schemas.microsoft.com/office/powerpoint/2010/main" val="126859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804A-3670-49BC-99A0-F9ECF49C7682}"/>
              </a:ext>
            </a:extLst>
          </p:cNvPr>
          <p:cNvSpPr>
            <a:spLocks noGrp="1"/>
          </p:cNvSpPr>
          <p:nvPr>
            <p:ph type="title"/>
          </p:nvPr>
        </p:nvSpPr>
        <p:spPr/>
        <p:txBody>
          <a:bodyPr/>
          <a:lstStyle/>
          <a:p>
            <a:r>
              <a:rPr lang="es-MX" dirty="0"/>
              <a:t>Detalle de venta</a:t>
            </a:r>
            <a:endParaRPr lang="en-US" dirty="0"/>
          </a:p>
        </p:txBody>
      </p:sp>
      <p:sp>
        <p:nvSpPr>
          <p:cNvPr id="3" name="Footer Placeholder 2">
            <a:extLst>
              <a:ext uri="{FF2B5EF4-FFF2-40B4-BE49-F238E27FC236}">
                <a16:creationId xmlns:a16="http://schemas.microsoft.com/office/drawing/2014/main" id="{969161BA-2874-4630-A40E-23001CBA294B}"/>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E15C3BA1-60CA-4E61-A36D-74360B729655}"/>
              </a:ext>
            </a:extLst>
          </p:cNvPr>
          <p:cNvSpPr>
            <a:spLocks noGrp="1"/>
          </p:cNvSpPr>
          <p:nvPr>
            <p:ph type="sldNum" sz="quarter" idx="12"/>
          </p:nvPr>
        </p:nvSpPr>
        <p:spPr/>
        <p:txBody>
          <a:bodyPr/>
          <a:lstStyle/>
          <a:p>
            <a:fld id="{28844951-7827-47D4-8276-7DDE1FA7D85A}" type="slidenum">
              <a:rPr lang="en-US" smtClean="0"/>
              <a:t>19</a:t>
            </a:fld>
            <a:endParaRPr lang="en-US"/>
          </a:p>
        </p:txBody>
      </p:sp>
      <p:pic>
        <p:nvPicPr>
          <p:cNvPr id="6" name="Picture 5">
            <a:extLst>
              <a:ext uri="{FF2B5EF4-FFF2-40B4-BE49-F238E27FC236}">
                <a16:creationId xmlns:a16="http://schemas.microsoft.com/office/drawing/2014/main" id="{03AED52E-DF32-4D67-8501-D9AA61992BC6}"/>
              </a:ext>
            </a:extLst>
          </p:cNvPr>
          <p:cNvPicPr>
            <a:picLocks noChangeAspect="1"/>
          </p:cNvPicPr>
          <p:nvPr/>
        </p:nvPicPr>
        <p:blipFill>
          <a:blip r:embed="rId2"/>
          <a:stretch>
            <a:fillRect/>
          </a:stretch>
        </p:blipFill>
        <p:spPr>
          <a:xfrm>
            <a:off x="1446245" y="1623525"/>
            <a:ext cx="9660572" cy="4690829"/>
          </a:xfrm>
          <a:prstGeom prst="rect">
            <a:avLst/>
          </a:prstGeom>
        </p:spPr>
      </p:pic>
    </p:spTree>
    <p:extLst>
      <p:ext uri="{BB962C8B-B14F-4D97-AF65-F5344CB8AC3E}">
        <p14:creationId xmlns:p14="http://schemas.microsoft.com/office/powerpoint/2010/main" val="173846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71969-A20C-4395-A8D6-FA1DC45C3577}"/>
              </a:ext>
            </a:extLst>
          </p:cNvPr>
          <p:cNvSpPr>
            <a:spLocks noGrp="1"/>
          </p:cNvSpPr>
          <p:nvPr>
            <p:ph type="title"/>
          </p:nvPr>
        </p:nvSpPr>
        <p:spPr/>
        <p:txBody>
          <a:bodyPr/>
          <a:lstStyle/>
          <a:p>
            <a:r>
              <a:rPr lang="es-MX" dirty="0">
                <a:cs typeface="Angsana New"/>
              </a:rPr>
              <a:t>Nombre Equipo</a:t>
            </a:r>
            <a:endParaRPr lang="es-MX" dirty="0"/>
          </a:p>
        </p:txBody>
      </p:sp>
      <p:sp>
        <p:nvSpPr>
          <p:cNvPr id="6" name="Marcador de número de diapositiva 5">
            <a:extLst>
              <a:ext uri="{FF2B5EF4-FFF2-40B4-BE49-F238E27FC236}">
                <a16:creationId xmlns:a16="http://schemas.microsoft.com/office/drawing/2014/main" id="{E1BC979D-45D6-4417-8CD5-7D27CCDE9BD5}"/>
              </a:ext>
            </a:extLst>
          </p:cNvPr>
          <p:cNvSpPr>
            <a:spLocks noGrp="1"/>
          </p:cNvSpPr>
          <p:nvPr>
            <p:ph type="sldNum" sz="quarter" idx="12"/>
          </p:nvPr>
        </p:nvSpPr>
        <p:spPr/>
        <p:txBody>
          <a:bodyPr/>
          <a:lstStyle/>
          <a:p>
            <a:fld id="{28844951-7827-47D4-8276-7DDE1FA7D85A}" type="slidenum">
              <a:rPr lang="en-US" smtClean="0"/>
              <a:t>2</a:t>
            </a:fld>
            <a:endParaRPr lang="es-MX"/>
          </a:p>
        </p:txBody>
      </p:sp>
      <p:sp>
        <p:nvSpPr>
          <p:cNvPr id="7" name="Marcador de pie de página 6">
            <a:extLst>
              <a:ext uri="{FF2B5EF4-FFF2-40B4-BE49-F238E27FC236}">
                <a16:creationId xmlns:a16="http://schemas.microsoft.com/office/drawing/2014/main" id="{A239309A-FD5B-4FF7-B710-6EBDFB57099D}"/>
              </a:ext>
            </a:extLst>
          </p:cNvPr>
          <p:cNvSpPr>
            <a:spLocks noGrp="1"/>
          </p:cNvSpPr>
          <p:nvPr>
            <p:ph type="ftr" sz="quarter" idx="11"/>
          </p:nvPr>
        </p:nvSpPr>
        <p:spPr/>
        <p:txBody>
          <a:bodyPr/>
          <a:lstStyle/>
          <a:p>
            <a:r>
              <a:rPr lang="es-MX"/>
              <a:t>ADOO 2CV14 2021b</a:t>
            </a:r>
          </a:p>
        </p:txBody>
      </p:sp>
      <p:sp>
        <p:nvSpPr>
          <p:cNvPr id="8" name="CuadroTexto 7">
            <a:extLst>
              <a:ext uri="{FF2B5EF4-FFF2-40B4-BE49-F238E27FC236}">
                <a16:creationId xmlns:a16="http://schemas.microsoft.com/office/drawing/2014/main" id="{A9698756-AFA7-4031-940F-C43D274863CE}"/>
              </a:ext>
            </a:extLst>
          </p:cNvPr>
          <p:cNvSpPr txBox="1"/>
          <p:nvPr/>
        </p:nvSpPr>
        <p:spPr>
          <a:xfrm>
            <a:off x="838200" y="2220686"/>
            <a:ext cx="5334000" cy="2339102"/>
          </a:xfrm>
          <a:prstGeom prst="rect">
            <a:avLst/>
          </a:prstGeom>
          <a:noFill/>
        </p:spPr>
        <p:txBody>
          <a:bodyPr wrap="square" rtlCol="0">
            <a:spAutoFit/>
          </a:bodyPr>
          <a:lstStyle/>
          <a:p>
            <a:pPr marL="1143000" indent="0" rtl="0" fontAlgn="base">
              <a:lnSpc>
                <a:spcPct val="100000"/>
              </a:lnSpc>
              <a:spcBef>
                <a:spcPts val="0"/>
              </a:spcBef>
              <a:spcAft>
                <a:spcPts val="0"/>
              </a:spcAft>
              <a:buNone/>
            </a:pPr>
            <a:r>
              <a:rPr lang="es-MX" sz="1800" i="0" u="none" strike="noStrike" dirty="0">
                <a:solidFill>
                  <a:srgbClr val="212529"/>
                </a:solidFill>
                <a:effectLst/>
              </a:rPr>
              <a:t>Cortes Larios </a:t>
            </a:r>
            <a:r>
              <a:rPr lang="es-MX" sz="1800" i="0" u="none" strike="noStrike" dirty="0" err="1">
                <a:solidFill>
                  <a:srgbClr val="212529"/>
                </a:solidFill>
                <a:effectLst/>
              </a:rPr>
              <a:t>Eddieson</a:t>
            </a:r>
            <a:endParaRPr lang="es-MX" sz="1800" i="0" u="none" strike="noStrike" dirty="0">
              <a:solidFill>
                <a:srgbClr val="212529"/>
              </a:solidFill>
              <a:effectLst/>
            </a:endParaRPr>
          </a:p>
          <a:p>
            <a:pPr marL="1143000" indent="0" rtl="0" fontAlgn="base">
              <a:lnSpc>
                <a:spcPct val="100000"/>
              </a:lnSpc>
              <a:spcBef>
                <a:spcPts val="0"/>
              </a:spcBef>
              <a:spcAft>
                <a:spcPts val="0"/>
              </a:spcAft>
              <a:buNone/>
            </a:pPr>
            <a:endParaRPr lang="es-MX" sz="1800" i="0" u="none" strike="noStrike" dirty="0">
              <a:solidFill>
                <a:srgbClr val="212529"/>
              </a:solidFill>
              <a:effectLst/>
            </a:endParaRPr>
          </a:p>
          <a:p>
            <a:pPr marL="1143000" indent="0" rtl="0" fontAlgn="base">
              <a:lnSpc>
                <a:spcPct val="100000"/>
              </a:lnSpc>
              <a:spcBef>
                <a:spcPts val="0"/>
              </a:spcBef>
              <a:spcAft>
                <a:spcPts val="0"/>
              </a:spcAft>
              <a:buNone/>
            </a:pPr>
            <a:r>
              <a:rPr lang="es-MX" sz="1800" i="0" u="none" strike="noStrike" dirty="0">
                <a:solidFill>
                  <a:srgbClr val="212529"/>
                </a:solidFill>
                <a:effectLst/>
              </a:rPr>
              <a:t>Cruz Ramírez Manuel Esaú</a:t>
            </a:r>
          </a:p>
          <a:p>
            <a:pPr marL="1143000" indent="0" rtl="0" fontAlgn="base">
              <a:lnSpc>
                <a:spcPct val="100000"/>
              </a:lnSpc>
              <a:spcBef>
                <a:spcPts val="0"/>
              </a:spcBef>
              <a:spcAft>
                <a:spcPts val="0"/>
              </a:spcAft>
              <a:buNone/>
            </a:pPr>
            <a:endParaRPr lang="es-MX" sz="1800" i="0" u="none" strike="noStrike" dirty="0">
              <a:solidFill>
                <a:srgbClr val="212529"/>
              </a:solidFill>
              <a:effectLst/>
            </a:endParaRPr>
          </a:p>
          <a:p>
            <a:pPr marL="1143000" indent="0" rtl="0" fontAlgn="base">
              <a:lnSpc>
                <a:spcPct val="100000"/>
              </a:lnSpc>
              <a:spcBef>
                <a:spcPts val="0"/>
              </a:spcBef>
              <a:spcAft>
                <a:spcPts val="1200"/>
              </a:spcAft>
              <a:buNone/>
            </a:pPr>
            <a:r>
              <a:rPr lang="es-MX" sz="1800" i="0" u="none" strike="noStrike" dirty="0">
                <a:solidFill>
                  <a:srgbClr val="212529"/>
                </a:solidFill>
                <a:effectLst/>
              </a:rPr>
              <a:t>Fabela Chavez Fernando Isai</a:t>
            </a:r>
          </a:p>
          <a:p>
            <a:pPr marL="1143000" indent="0" rtl="0" fontAlgn="base">
              <a:lnSpc>
                <a:spcPct val="100000"/>
              </a:lnSpc>
              <a:spcBef>
                <a:spcPts val="0"/>
              </a:spcBef>
              <a:spcAft>
                <a:spcPts val="1200"/>
              </a:spcAft>
              <a:buNone/>
            </a:pPr>
            <a:r>
              <a:rPr lang="es-MX" sz="1800" dirty="0">
                <a:solidFill>
                  <a:srgbClr val="212529"/>
                </a:solidFill>
              </a:rPr>
              <a:t>Noguerón Mendoza </a:t>
            </a:r>
            <a:r>
              <a:rPr lang="es-MX" sz="1800" dirty="0" err="1">
                <a:solidFill>
                  <a:srgbClr val="212529"/>
                </a:solidFill>
              </a:rPr>
              <a:t>Jose</a:t>
            </a:r>
            <a:r>
              <a:rPr lang="es-MX" sz="1800" dirty="0">
                <a:solidFill>
                  <a:srgbClr val="212529"/>
                </a:solidFill>
              </a:rPr>
              <a:t> Alberto</a:t>
            </a:r>
            <a:endParaRPr lang="es-MX" sz="1800" i="0" u="none" strike="noStrike" dirty="0">
              <a:solidFill>
                <a:srgbClr val="212529"/>
              </a:solidFill>
              <a:effectLst/>
            </a:endParaRPr>
          </a:p>
          <a:p>
            <a:endParaRPr lang="es-MX" dirty="0"/>
          </a:p>
        </p:txBody>
      </p:sp>
      <p:sp>
        <p:nvSpPr>
          <p:cNvPr id="11" name="CuadroTexto 10">
            <a:extLst>
              <a:ext uri="{FF2B5EF4-FFF2-40B4-BE49-F238E27FC236}">
                <a16:creationId xmlns:a16="http://schemas.microsoft.com/office/drawing/2014/main" id="{B2A47E93-9B02-4234-B105-CDCDB8FDDF03}"/>
              </a:ext>
            </a:extLst>
          </p:cNvPr>
          <p:cNvSpPr txBox="1"/>
          <p:nvPr/>
        </p:nvSpPr>
        <p:spPr>
          <a:xfrm>
            <a:off x="6096000" y="1907813"/>
            <a:ext cx="4693920" cy="4524315"/>
          </a:xfrm>
          <a:prstGeom prst="rect">
            <a:avLst/>
          </a:prstGeom>
          <a:noFill/>
        </p:spPr>
        <p:txBody>
          <a:bodyPr wrap="square" rtlCol="0">
            <a:spAutoFit/>
          </a:bodyPr>
          <a:lstStyle/>
          <a:p>
            <a:r>
              <a:rPr lang="es-MX" sz="1800" b="0" i="0" u="none" strike="noStrike" dirty="0">
                <a:solidFill>
                  <a:srgbClr val="212529"/>
                </a:solidFill>
                <a:effectLst/>
                <a:cs typeface="Arial" panose="020B0604020202020204" pitchFamily="34" charset="0"/>
              </a:rPr>
              <a:t>Los cuatro desarrolladores citados serán los responsables y deben involucrarse en todas las iteraciones de análisis, diseño y producción de software. Los desarrolladores deben estar al tanto del avance del proyecto en todo momento desde la entrevista al cliente, la definición de los requerimientos, mientras se diseñan las herramientas que nos ayudarán a trabajar el sistema, como Casos de Uso, Diagramas que nos permitirán observar y entender de  mejor manera el cómo se va a comportar nuestro sistema y mediante estos  poder refinarlos hasta obtener un buen producto completo y correcto.</a:t>
            </a:r>
            <a:endParaRPr lang="es-MX" sz="1800" b="0" dirty="0">
              <a:effectLst/>
              <a:cs typeface="Arial" panose="020B0604020202020204" pitchFamily="34" charset="0"/>
            </a:endParaRPr>
          </a:p>
          <a:p>
            <a:endParaRPr lang="es-MX" dirty="0"/>
          </a:p>
        </p:txBody>
      </p:sp>
    </p:spTree>
    <p:extLst>
      <p:ext uri="{BB962C8B-B14F-4D97-AF65-F5344CB8AC3E}">
        <p14:creationId xmlns:p14="http://schemas.microsoft.com/office/powerpoint/2010/main" val="3769146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6647-8A7A-450C-9BB0-996A27D6E987}"/>
              </a:ext>
            </a:extLst>
          </p:cNvPr>
          <p:cNvSpPr>
            <a:spLocks noGrp="1"/>
          </p:cNvSpPr>
          <p:nvPr>
            <p:ph type="title"/>
          </p:nvPr>
        </p:nvSpPr>
        <p:spPr/>
        <p:txBody>
          <a:bodyPr/>
          <a:lstStyle/>
          <a:p>
            <a:r>
              <a:rPr lang="es-MX" dirty="0"/>
              <a:t>Agregar pago</a:t>
            </a:r>
            <a:endParaRPr lang="en-US" dirty="0"/>
          </a:p>
        </p:txBody>
      </p:sp>
      <p:sp>
        <p:nvSpPr>
          <p:cNvPr id="3" name="Footer Placeholder 2">
            <a:extLst>
              <a:ext uri="{FF2B5EF4-FFF2-40B4-BE49-F238E27FC236}">
                <a16:creationId xmlns:a16="http://schemas.microsoft.com/office/drawing/2014/main" id="{1B8D3F2F-8F6C-4D13-8566-B9291862246F}"/>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70122E28-21A9-4F90-9AC9-FE0F73BEAF92}"/>
              </a:ext>
            </a:extLst>
          </p:cNvPr>
          <p:cNvSpPr>
            <a:spLocks noGrp="1"/>
          </p:cNvSpPr>
          <p:nvPr>
            <p:ph type="sldNum" sz="quarter" idx="12"/>
          </p:nvPr>
        </p:nvSpPr>
        <p:spPr/>
        <p:txBody>
          <a:bodyPr/>
          <a:lstStyle/>
          <a:p>
            <a:fld id="{28844951-7827-47D4-8276-7DDE1FA7D85A}" type="slidenum">
              <a:rPr lang="en-US" smtClean="0"/>
              <a:t>20</a:t>
            </a:fld>
            <a:endParaRPr lang="en-US"/>
          </a:p>
        </p:txBody>
      </p:sp>
      <p:pic>
        <p:nvPicPr>
          <p:cNvPr id="6" name="Picture 5">
            <a:extLst>
              <a:ext uri="{FF2B5EF4-FFF2-40B4-BE49-F238E27FC236}">
                <a16:creationId xmlns:a16="http://schemas.microsoft.com/office/drawing/2014/main" id="{25930388-76FA-41F0-A04E-66F5C5554210}"/>
              </a:ext>
            </a:extLst>
          </p:cNvPr>
          <p:cNvPicPr>
            <a:picLocks noChangeAspect="1"/>
          </p:cNvPicPr>
          <p:nvPr/>
        </p:nvPicPr>
        <p:blipFill>
          <a:blip r:embed="rId2"/>
          <a:stretch>
            <a:fillRect/>
          </a:stretch>
        </p:blipFill>
        <p:spPr>
          <a:xfrm>
            <a:off x="923633" y="1804190"/>
            <a:ext cx="10430167" cy="3950951"/>
          </a:xfrm>
          <a:prstGeom prst="rect">
            <a:avLst/>
          </a:prstGeom>
        </p:spPr>
      </p:pic>
    </p:spTree>
    <p:extLst>
      <p:ext uri="{BB962C8B-B14F-4D97-AF65-F5344CB8AC3E}">
        <p14:creationId xmlns:p14="http://schemas.microsoft.com/office/powerpoint/2010/main" val="23967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998-934D-4822-BFB2-D5F2BDB46199}"/>
              </a:ext>
            </a:extLst>
          </p:cNvPr>
          <p:cNvSpPr>
            <a:spLocks noGrp="1"/>
          </p:cNvSpPr>
          <p:nvPr>
            <p:ph type="title"/>
          </p:nvPr>
        </p:nvSpPr>
        <p:spPr/>
        <p:txBody>
          <a:bodyPr/>
          <a:lstStyle/>
          <a:p>
            <a:r>
              <a:rPr lang="es-MX" dirty="0"/>
              <a:t>Registrar producto</a:t>
            </a:r>
            <a:endParaRPr lang="en-US" dirty="0"/>
          </a:p>
        </p:txBody>
      </p:sp>
      <p:sp>
        <p:nvSpPr>
          <p:cNvPr id="3" name="Footer Placeholder 2">
            <a:extLst>
              <a:ext uri="{FF2B5EF4-FFF2-40B4-BE49-F238E27FC236}">
                <a16:creationId xmlns:a16="http://schemas.microsoft.com/office/drawing/2014/main" id="{C3858E70-5F5A-4B09-A300-FE58DC766CE7}"/>
              </a:ext>
            </a:extLst>
          </p:cNvPr>
          <p:cNvSpPr>
            <a:spLocks noGrp="1"/>
          </p:cNvSpPr>
          <p:nvPr>
            <p:ph type="ftr" sz="quarter" idx="11"/>
          </p:nvPr>
        </p:nvSpPr>
        <p:spPr/>
        <p:txBody>
          <a:bodyPr/>
          <a:lstStyle/>
          <a:p>
            <a:r>
              <a:rPr lang="en-US"/>
              <a:t>ADOO 2CV14 2021b</a:t>
            </a:r>
          </a:p>
        </p:txBody>
      </p:sp>
      <p:sp>
        <p:nvSpPr>
          <p:cNvPr id="4" name="Slide Number Placeholder 3">
            <a:extLst>
              <a:ext uri="{FF2B5EF4-FFF2-40B4-BE49-F238E27FC236}">
                <a16:creationId xmlns:a16="http://schemas.microsoft.com/office/drawing/2014/main" id="{19A91539-B873-4C58-9A05-302811312BC4}"/>
              </a:ext>
            </a:extLst>
          </p:cNvPr>
          <p:cNvSpPr>
            <a:spLocks noGrp="1"/>
          </p:cNvSpPr>
          <p:nvPr>
            <p:ph type="sldNum" sz="quarter" idx="12"/>
          </p:nvPr>
        </p:nvSpPr>
        <p:spPr/>
        <p:txBody>
          <a:bodyPr/>
          <a:lstStyle/>
          <a:p>
            <a:fld id="{28844951-7827-47D4-8276-7DDE1FA7D85A}" type="slidenum">
              <a:rPr lang="en-US" smtClean="0"/>
              <a:t>21</a:t>
            </a:fld>
            <a:endParaRPr lang="en-US"/>
          </a:p>
        </p:txBody>
      </p:sp>
      <p:pic>
        <p:nvPicPr>
          <p:cNvPr id="6" name="Picture 5">
            <a:extLst>
              <a:ext uri="{FF2B5EF4-FFF2-40B4-BE49-F238E27FC236}">
                <a16:creationId xmlns:a16="http://schemas.microsoft.com/office/drawing/2014/main" id="{770CCF1B-731D-4D76-BFC1-8A4B6F89813C}"/>
              </a:ext>
            </a:extLst>
          </p:cNvPr>
          <p:cNvPicPr>
            <a:picLocks noChangeAspect="1"/>
          </p:cNvPicPr>
          <p:nvPr/>
        </p:nvPicPr>
        <p:blipFill>
          <a:blip r:embed="rId2"/>
          <a:stretch>
            <a:fillRect/>
          </a:stretch>
        </p:blipFill>
        <p:spPr>
          <a:xfrm>
            <a:off x="560174" y="2273653"/>
            <a:ext cx="11071651" cy="3579353"/>
          </a:xfrm>
          <a:prstGeom prst="rect">
            <a:avLst/>
          </a:prstGeom>
        </p:spPr>
      </p:pic>
    </p:spTree>
    <p:extLst>
      <p:ext uri="{BB962C8B-B14F-4D97-AF65-F5344CB8AC3E}">
        <p14:creationId xmlns:p14="http://schemas.microsoft.com/office/powerpoint/2010/main" val="200642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1FB81-B504-4B2A-A03E-87A4758ACBB9}"/>
              </a:ext>
            </a:extLst>
          </p:cNvPr>
          <p:cNvSpPr>
            <a:spLocks noGrp="1"/>
          </p:cNvSpPr>
          <p:nvPr>
            <p:ph type="title"/>
          </p:nvPr>
        </p:nvSpPr>
        <p:spPr/>
        <p:txBody>
          <a:bodyPr/>
          <a:lstStyle/>
          <a:p>
            <a:r>
              <a:rPr lang="es-MX">
                <a:cs typeface="Angsana New"/>
              </a:rPr>
              <a:t>Enunciado del Problema</a:t>
            </a:r>
            <a:endParaRPr lang="es-MX"/>
          </a:p>
        </p:txBody>
      </p:sp>
      <p:sp>
        <p:nvSpPr>
          <p:cNvPr id="3" name="Marcador de contenido 2">
            <a:extLst>
              <a:ext uri="{FF2B5EF4-FFF2-40B4-BE49-F238E27FC236}">
                <a16:creationId xmlns:a16="http://schemas.microsoft.com/office/drawing/2014/main" id="{21B57BB5-212C-43AE-A23E-F74F93E33DA3}"/>
              </a:ext>
            </a:extLst>
          </p:cNvPr>
          <p:cNvSpPr>
            <a:spLocks noGrp="1"/>
          </p:cNvSpPr>
          <p:nvPr>
            <p:ph sz="half" idx="1"/>
          </p:nvPr>
        </p:nvSpPr>
        <p:spPr/>
        <p:txBody>
          <a:bodyPr vert="horz" lIns="91440" tIns="45720" rIns="91440" bIns="45720" rtlCol="0" anchor="t">
            <a:normAutofit/>
          </a:bodyPr>
          <a:lstStyle/>
          <a:p>
            <a:r>
              <a:rPr lang="es-MX" dirty="0">
                <a:solidFill>
                  <a:srgbClr val="201449"/>
                </a:solidFill>
              </a:rPr>
              <a:t>Problema (Realidad): </a:t>
            </a:r>
            <a:r>
              <a:rPr lang="es-MX" dirty="0">
                <a:solidFill>
                  <a:srgbClr val="201449"/>
                </a:solidFill>
                <a:latin typeface="Arial" panose="020B0604020202020204" pitchFamily="34" charset="0"/>
                <a:cs typeface="Arial" panose="020B0604020202020204" pitchFamily="34" charset="0"/>
              </a:rPr>
              <a:t>Doña cuquita busca una forma mas sencilla de poder realizar sus ventas así como buscar una forma mas sencilla de poder tener un registro mas ordenados de los pagos</a:t>
            </a:r>
            <a:endParaRPr lang="es-MX" dirty="0">
              <a:latin typeface="Arial" panose="020B0604020202020204" pitchFamily="34" charset="0"/>
              <a:cs typeface="Arial" panose="020B0604020202020204" pitchFamily="34" charset="0"/>
            </a:endParaRPr>
          </a:p>
        </p:txBody>
      </p:sp>
      <p:sp>
        <p:nvSpPr>
          <p:cNvPr id="4" name="Marcador de contenido 3">
            <a:extLst>
              <a:ext uri="{FF2B5EF4-FFF2-40B4-BE49-F238E27FC236}">
                <a16:creationId xmlns:a16="http://schemas.microsoft.com/office/drawing/2014/main" id="{C074CC75-0621-495B-8967-EE302A474791}"/>
              </a:ext>
            </a:extLst>
          </p:cNvPr>
          <p:cNvSpPr>
            <a:spLocks noGrp="1"/>
          </p:cNvSpPr>
          <p:nvPr>
            <p:ph sz="half" idx="2"/>
          </p:nvPr>
        </p:nvSpPr>
        <p:spPr/>
        <p:txBody>
          <a:bodyPr vert="horz" lIns="91440" tIns="45720" rIns="91440" bIns="45720" rtlCol="0" anchor="t">
            <a:normAutofit/>
          </a:bodyPr>
          <a:lstStyle/>
          <a:p>
            <a:r>
              <a:rPr lang="es-MX" dirty="0">
                <a:solidFill>
                  <a:srgbClr val="201449"/>
                </a:solidFill>
              </a:rPr>
              <a:t>Propuesta Solución (Sistema): </a:t>
            </a:r>
            <a:r>
              <a:rPr lang="es-MX" sz="1800" b="0" i="0" u="none" strike="noStrike" dirty="0">
                <a:solidFill>
                  <a:srgbClr val="212529"/>
                </a:solidFill>
                <a:effectLst/>
                <a:latin typeface="Arial" panose="020B0604020202020204" pitchFamily="34" charset="0"/>
              </a:rPr>
              <a:t>Facilitar las ventas a doña cuquita, en todos los aspectos, como saber el total de un producto, tener mejor interacción con sus clientes, poder facilitar el realizar los pagos a sus clientes, facilitar a los clientes la visualización de los productos haciéndole saber cuántas cantidades de un producto se poseen, ayudar a doña cuquita a poder organizar la información de las ventas, así como de los pagos que le han realizado.</a:t>
            </a:r>
            <a:endParaRPr lang="es-MX" dirty="0"/>
          </a:p>
        </p:txBody>
      </p:sp>
      <p:sp>
        <p:nvSpPr>
          <p:cNvPr id="6" name="Marcador de número de diapositiva 5">
            <a:extLst>
              <a:ext uri="{FF2B5EF4-FFF2-40B4-BE49-F238E27FC236}">
                <a16:creationId xmlns:a16="http://schemas.microsoft.com/office/drawing/2014/main" id="{7B59ACD4-F640-4328-94AB-E09F0AACCD1B}"/>
              </a:ext>
            </a:extLst>
          </p:cNvPr>
          <p:cNvSpPr>
            <a:spLocks noGrp="1"/>
          </p:cNvSpPr>
          <p:nvPr>
            <p:ph type="sldNum" sz="quarter" idx="12"/>
          </p:nvPr>
        </p:nvSpPr>
        <p:spPr/>
        <p:txBody>
          <a:bodyPr/>
          <a:lstStyle/>
          <a:p>
            <a:fld id="{28844951-7827-47D4-8276-7DDE1FA7D85A}" type="slidenum">
              <a:rPr lang="en-US" smtClean="0"/>
              <a:t>3</a:t>
            </a:fld>
            <a:endParaRPr lang="es-MX"/>
          </a:p>
        </p:txBody>
      </p:sp>
      <p:sp>
        <p:nvSpPr>
          <p:cNvPr id="5" name="Marcador de pie de página 4">
            <a:extLst>
              <a:ext uri="{FF2B5EF4-FFF2-40B4-BE49-F238E27FC236}">
                <a16:creationId xmlns:a16="http://schemas.microsoft.com/office/drawing/2014/main" id="{EFE709A0-62D5-47D1-A92D-905C38B7BE09}"/>
              </a:ext>
            </a:extLst>
          </p:cNvPr>
          <p:cNvSpPr>
            <a:spLocks noGrp="1"/>
          </p:cNvSpPr>
          <p:nvPr>
            <p:ph type="ftr" sz="quarter" idx="11"/>
          </p:nvPr>
        </p:nvSpPr>
        <p:spPr/>
        <p:txBody>
          <a:bodyPr/>
          <a:lstStyle/>
          <a:p>
            <a:r>
              <a:rPr lang="es-MX"/>
              <a:t>ADOO 2CV14 2021b</a:t>
            </a:r>
          </a:p>
        </p:txBody>
      </p:sp>
    </p:spTree>
    <p:extLst>
      <p:ext uri="{BB962C8B-B14F-4D97-AF65-F5344CB8AC3E}">
        <p14:creationId xmlns:p14="http://schemas.microsoft.com/office/powerpoint/2010/main" val="41985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1FB81-B504-4B2A-A03E-87A4758ACBB9}"/>
              </a:ext>
            </a:extLst>
          </p:cNvPr>
          <p:cNvSpPr>
            <a:spLocks noGrp="1"/>
          </p:cNvSpPr>
          <p:nvPr>
            <p:ph type="title"/>
          </p:nvPr>
        </p:nvSpPr>
        <p:spPr/>
        <p:txBody>
          <a:bodyPr/>
          <a:lstStyle/>
          <a:p>
            <a:r>
              <a:rPr lang="es-MX">
                <a:cs typeface="Angsana New"/>
              </a:rPr>
              <a:t>Funciones del Sistema</a:t>
            </a:r>
            <a:endParaRPr lang="es-MX"/>
          </a:p>
        </p:txBody>
      </p:sp>
      <p:sp>
        <p:nvSpPr>
          <p:cNvPr id="3" name="Marcador de contenido 2">
            <a:extLst>
              <a:ext uri="{FF2B5EF4-FFF2-40B4-BE49-F238E27FC236}">
                <a16:creationId xmlns:a16="http://schemas.microsoft.com/office/drawing/2014/main" id="{21B57BB5-212C-43AE-A23E-F74F93E33DA3}"/>
              </a:ext>
            </a:extLst>
          </p:cNvPr>
          <p:cNvSpPr>
            <a:spLocks noGrp="1"/>
          </p:cNvSpPr>
          <p:nvPr>
            <p:ph idx="1"/>
          </p:nvPr>
        </p:nvSpPr>
        <p:spPr/>
        <p:txBody>
          <a:bodyPr vert="horz" lIns="91440" tIns="45720" rIns="91440" bIns="45720" rtlCol="0" anchor="t">
            <a:normAutofit/>
          </a:bodyPr>
          <a:lstStyle/>
          <a:p>
            <a:pPr marL="228600" indent="0">
              <a:spcBef>
                <a:spcPts val="0"/>
              </a:spcBef>
              <a:spcAft>
                <a:spcPts val="600"/>
              </a:spcAft>
              <a:buClr>
                <a:srgbClr val="E4DEF6"/>
              </a:buClr>
              <a:buNone/>
            </a:pPr>
            <a:r>
              <a:rPr lang="en-US" dirty="0" err="1">
                <a:solidFill>
                  <a:schemeClr val="tx2">
                    <a:alpha val="60000"/>
                  </a:schemeClr>
                </a:solidFill>
                <a:ea typeface="+mn-lt"/>
                <a:cs typeface="+mn-lt"/>
              </a:rPr>
              <a:t>Actores</a:t>
            </a:r>
            <a:r>
              <a:rPr lang="en-US" dirty="0">
                <a:solidFill>
                  <a:schemeClr val="tx2">
                    <a:alpha val="60000"/>
                  </a:schemeClr>
                </a:solidFill>
                <a:ea typeface="+mn-lt"/>
                <a:cs typeface="+mn-lt"/>
              </a:rPr>
              <a:t> del Sistema</a:t>
            </a:r>
          </a:p>
          <a:p>
            <a:pPr marL="228600" indent="0">
              <a:spcBef>
                <a:spcPts val="0"/>
              </a:spcBef>
              <a:spcAft>
                <a:spcPts val="600"/>
              </a:spcAft>
              <a:buClr>
                <a:srgbClr val="E4DEF6"/>
              </a:buClr>
              <a:buNone/>
            </a:pPr>
            <a:r>
              <a:rPr lang="en-US" dirty="0">
                <a:solidFill>
                  <a:schemeClr val="tx2">
                    <a:alpha val="60000"/>
                  </a:schemeClr>
                </a:solidFill>
                <a:ea typeface="+mn-lt"/>
                <a:cs typeface="+mn-lt"/>
              </a:rPr>
              <a:t>  - Sistema</a:t>
            </a:r>
          </a:p>
          <a:p>
            <a:pPr marL="228600" indent="0">
              <a:spcBef>
                <a:spcPts val="0"/>
              </a:spcBef>
              <a:spcAft>
                <a:spcPts val="600"/>
              </a:spcAft>
              <a:buClr>
                <a:srgbClr val="E4DEF6"/>
              </a:buClr>
              <a:buNone/>
            </a:pPr>
            <a:r>
              <a:rPr lang="en-US" dirty="0">
                <a:solidFill>
                  <a:schemeClr val="tx2">
                    <a:alpha val="60000"/>
                  </a:schemeClr>
                </a:solidFill>
                <a:ea typeface="+mn-lt"/>
                <a:cs typeface="+mn-lt"/>
              </a:rPr>
              <a:t>  - </a:t>
            </a:r>
            <a:r>
              <a:rPr lang="en-US" dirty="0" err="1">
                <a:solidFill>
                  <a:schemeClr val="tx2">
                    <a:alpha val="60000"/>
                  </a:schemeClr>
                </a:solidFill>
                <a:ea typeface="+mn-lt"/>
                <a:cs typeface="+mn-lt"/>
              </a:rPr>
              <a:t>Usuario</a:t>
            </a:r>
            <a:r>
              <a:rPr lang="en-US" dirty="0">
                <a:solidFill>
                  <a:schemeClr val="tx2">
                    <a:alpha val="60000"/>
                  </a:schemeClr>
                </a:solidFill>
                <a:ea typeface="+mn-lt"/>
                <a:cs typeface="+mn-lt"/>
              </a:rPr>
              <a:t> (</a:t>
            </a:r>
            <a:r>
              <a:rPr lang="en-US" dirty="0" err="1">
                <a:solidFill>
                  <a:schemeClr val="tx2">
                    <a:alpha val="60000"/>
                  </a:schemeClr>
                </a:solidFill>
                <a:ea typeface="+mn-lt"/>
                <a:cs typeface="+mn-lt"/>
              </a:rPr>
              <a:t>Cliente</a:t>
            </a:r>
            <a:r>
              <a:rPr lang="en-US" dirty="0">
                <a:solidFill>
                  <a:schemeClr val="tx2">
                    <a:alpha val="60000"/>
                  </a:schemeClr>
                </a:solidFill>
                <a:ea typeface="+mn-lt"/>
                <a:cs typeface="+mn-lt"/>
              </a:rPr>
              <a:t>)</a:t>
            </a:r>
          </a:p>
          <a:p>
            <a:pPr marL="228600" indent="0">
              <a:spcBef>
                <a:spcPts val="0"/>
              </a:spcBef>
              <a:spcAft>
                <a:spcPts val="600"/>
              </a:spcAft>
              <a:buClr>
                <a:srgbClr val="E4DEF6"/>
              </a:buClr>
              <a:buNone/>
            </a:pPr>
            <a:r>
              <a:rPr lang="en-US" dirty="0">
                <a:solidFill>
                  <a:schemeClr val="tx2">
                    <a:alpha val="60000"/>
                  </a:schemeClr>
                </a:solidFill>
                <a:ea typeface="+mn-lt"/>
                <a:cs typeface="+mn-lt"/>
              </a:rPr>
              <a:t>  - </a:t>
            </a:r>
            <a:r>
              <a:rPr lang="en-US" dirty="0" err="1">
                <a:solidFill>
                  <a:schemeClr val="tx2">
                    <a:alpha val="60000"/>
                  </a:schemeClr>
                </a:solidFill>
                <a:ea typeface="+mn-lt"/>
                <a:cs typeface="+mn-lt"/>
              </a:rPr>
              <a:t>Administrador</a:t>
            </a:r>
            <a:r>
              <a:rPr lang="en-US" dirty="0">
                <a:solidFill>
                  <a:schemeClr val="tx2">
                    <a:alpha val="60000"/>
                  </a:schemeClr>
                </a:solidFill>
                <a:ea typeface="+mn-lt"/>
                <a:cs typeface="+mn-lt"/>
              </a:rPr>
              <a:t> </a:t>
            </a:r>
          </a:p>
          <a:p>
            <a:pPr>
              <a:spcBef>
                <a:spcPts val="0"/>
              </a:spcBef>
              <a:spcAft>
                <a:spcPts val="600"/>
              </a:spcAft>
              <a:buClr>
                <a:srgbClr val="E4DEF6"/>
              </a:buClr>
              <a:buFont typeface="Wingdings,Sans-Serif" panose="05000000000000000000" pitchFamily="2" charset="2"/>
            </a:pPr>
            <a:endParaRPr lang="en-US" dirty="0">
              <a:ea typeface="+mn-lt"/>
              <a:cs typeface="+mn-lt"/>
            </a:endParaRPr>
          </a:p>
          <a:p>
            <a:pPr>
              <a:buClr>
                <a:srgbClr val="E4DEF6"/>
              </a:buClr>
            </a:pPr>
            <a:endParaRPr lang="es-MX" dirty="0"/>
          </a:p>
        </p:txBody>
      </p:sp>
      <p:sp>
        <p:nvSpPr>
          <p:cNvPr id="5" name="Marcador de pie de página 4">
            <a:extLst>
              <a:ext uri="{FF2B5EF4-FFF2-40B4-BE49-F238E27FC236}">
                <a16:creationId xmlns:a16="http://schemas.microsoft.com/office/drawing/2014/main" id="{EFE709A0-62D5-47D1-A92D-905C38B7BE09}"/>
              </a:ext>
            </a:extLst>
          </p:cNvPr>
          <p:cNvSpPr>
            <a:spLocks noGrp="1"/>
          </p:cNvSpPr>
          <p:nvPr>
            <p:ph type="ftr" sz="quarter" idx="11"/>
          </p:nvPr>
        </p:nvSpPr>
        <p:spPr/>
        <p:txBody>
          <a:bodyPr/>
          <a:lstStyle/>
          <a:p>
            <a:r>
              <a:rPr lang="es-MX"/>
              <a:t>ADOO 2CV14 2021b</a:t>
            </a:r>
          </a:p>
        </p:txBody>
      </p:sp>
      <p:sp>
        <p:nvSpPr>
          <p:cNvPr id="6" name="Marcador de número de diapositiva 5">
            <a:extLst>
              <a:ext uri="{FF2B5EF4-FFF2-40B4-BE49-F238E27FC236}">
                <a16:creationId xmlns:a16="http://schemas.microsoft.com/office/drawing/2014/main" id="{7B59ACD4-F640-4328-94AB-E09F0AACCD1B}"/>
              </a:ext>
            </a:extLst>
          </p:cNvPr>
          <p:cNvSpPr>
            <a:spLocks noGrp="1"/>
          </p:cNvSpPr>
          <p:nvPr>
            <p:ph type="sldNum" sz="quarter" idx="12"/>
          </p:nvPr>
        </p:nvSpPr>
        <p:spPr/>
        <p:txBody>
          <a:bodyPr/>
          <a:lstStyle/>
          <a:p>
            <a:fld id="{28844951-7827-47D4-8276-7DDE1FA7D85A}" type="slidenum">
              <a:rPr lang="en-US" smtClean="0"/>
              <a:t>4</a:t>
            </a:fld>
            <a:endParaRPr lang="es-MX"/>
          </a:p>
        </p:txBody>
      </p:sp>
    </p:spTree>
    <p:extLst>
      <p:ext uri="{BB962C8B-B14F-4D97-AF65-F5344CB8AC3E}">
        <p14:creationId xmlns:p14="http://schemas.microsoft.com/office/powerpoint/2010/main" val="399841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81154C-69E2-4375-B733-B3AA31045E6D}"/>
              </a:ext>
            </a:extLst>
          </p:cNvPr>
          <p:cNvSpPr>
            <a:spLocks noGrp="1"/>
          </p:cNvSpPr>
          <p:nvPr>
            <p:ph type="title"/>
          </p:nvPr>
        </p:nvSpPr>
        <p:spPr/>
        <p:txBody>
          <a:bodyPr/>
          <a:lstStyle/>
          <a:p>
            <a:r>
              <a:rPr lang="es-MX">
                <a:cs typeface="Angsana New"/>
              </a:rPr>
              <a:t>Análisis y Diseño OO</a:t>
            </a:r>
            <a:endParaRPr lang="es-MX"/>
          </a:p>
        </p:txBody>
      </p:sp>
      <p:sp>
        <p:nvSpPr>
          <p:cNvPr id="5" name="Marcador de número de diapositiva 4">
            <a:extLst>
              <a:ext uri="{FF2B5EF4-FFF2-40B4-BE49-F238E27FC236}">
                <a16:creationId xmlns:a16="http://schemas.microsoft.com/office/drawing/2014/main" id="{B4653A93-8458-4E8A-BCB8-72043952E015}"/>
              </a:ext>
            </a:extLst>
          </p:cNvPr>
          <p:cNvSpPr>
            <a:spLocks noGrp="1"/>
          </p:cNvSpPr>
          <p:nvPr>
            <p:ph type="sldNum" sz="quarter" idx="12"/>
          </p:nvPr>
        </p:nvSpPr>
        <p:spPr/>
        <p:txBody>
          <a:bodyPr/>
          <a:lstStyle/>
          <a:p>
            <a:fld id="{28844951-7827-47D4-8276-7DDE1FA7D85A}" type="slidenum">
              <a:rPr lang="en-US" smtClean="0"/>
              <a:t>5</a:t>
            </a:fld>
            <a:endParaRPr lang="es-MX"/>
          </a:p>
        </p:txBody>
      </p:sp>
      <p:sp>
        <p:nvSpPr>
          <p:cNvPr id="4" name="Marcador de pie de página 3">
            <a:extLst>
              <a:ext uri="{FF2B5EF4-FFF2-40B4-BE49-F238E27FC236}">
                <a16:creationId xmlns:a16="http://schemas.microsoft.com/office/drawing/2014/main" id="{458C9821-C900-4A88-AFF7-BE56020CD5C8}"/>
              </a:ext>
            </a:extLst>
          </p:cNvPr>
          <p:cNvSpPr>
            <a:spLocks noGrp="1"/>
          </p:cNvSpPr>
          <p:nvPr>
            <p:ph type="ftr" sz="quarter" idx="11"/>
          </p:nvPr>
        </p:nvSpPr>
        <p:spPr/>
        <p:txBody>
          <a:bodyPr/>
          <a:lstStyle/>
          <a:p>
            <a:r>
              <a:rPr lang="es-MX"/>
              <a:t>ADOO 2CV14 2021b</a:t>
            </a:r>
          </a:p>
        </p:txBody>
      </p:sp>
      <p:pic>
        <p:nvPicPr>
          <p:cNvPr id="6" name="Picture 2">
            <a:extLst>
              <a:ext uri="{FF2B5EF4-FFF2-40B4-BE49-F238E27FC236}">
                <a16:creationId xmlns:a16="http://schemas.microsoft.com/office/drawing/2014/main" id="{53A93A07-72B5-4913-AE8A-1F534B64522D}"/>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2688069" y="1613713"/>
            <a:ext cx="6815862" cy="4634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49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ame 7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ame 7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316B03-8A51-4F07-B886-8C7007523FA2}"/>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Módulos Principales</a:t>
            </a:r>
          </a:p>
        </p:txBody>
      </p:sp>
      <p:pic>
        <p:nvPicPr>
          <p:cNvPr id="1026" name="Picture 2">
            <a:extLst>
              <a:ext uri="{FF2B5EF4-FFF2-40B4-BE49-F238E27FC236}">
                <a16:creationId xmlns:a16="http://schemas.microsoft.com/office/drawing/2014/main" id="{6192BB11-D03C-458A-A8ED-6A9CCF6A262A}"/>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5683680" y="880844"/>
            <a:ext cx="5670120" cy="5117284"/>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BEE86C2C-579A-4500-96F0-5CC1BE60A726}"/>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ADOO 2CV14 2021b</a:t>
            </a:r>
          </a:p>
        </p:txBody>
      </p:sp>
      <p:sp>
        <p:nvSpPr>
          <p:cNvPr id="5" name="Marcador de número de diapositiva 4">
            <a:extLst>
              <a:ext uri="{FF2B5EF4-FFF2-40B4-BE49-F238E27FC236}">
                <a16:creationId xmlns:a16="http://schemas.microsoft.com/office/drawing/2014/main" id="{F666555C-A91D-47EA-9A37-F2447991F31E}"/>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6</a:t>
            </a:fld>
            <a:endParaRPr lang="en-US"/>
          </a:p>
        </p:txBody>
      </p:sp>
    </p:spTree>
    <p:extLst>
      <p:ext uri="{BB962C8B-B14F-4D97-AF65-F5344CB8AC3E}">
        <p14:creationId xmlns:p14="http://schemas.microsoft.com/office/powerpoint/2010/main" val="203376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ame 7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ame 74">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1DF7C5-EF6E-4314-8EBD-E24E2D564A05}"/>
              </a:ext>
            </a:extLst>
          </p:cNvPr>
          <p:cNvSpPr>
            <a:spLocks noGrp="1"/>
          </p:cNvSpPr>
          <p:nvPr>
            <p:ph type="title"/>
          </p:nvPr>
        </p:nvSpPr>
        <p:spPr>
          <a:xfrm>
            <a:off x="838199" y="857251"/>
            <a:ext cx="4581525" cy="2076450"/>
          </a:xfrm>
        </p:spPr>
        <p:txBody>
          <a:bodyPr vert="horz" lIns="91440" tIns="45720" rIns="91440" bIns="45720" rtlCol="0"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Especificación de Clases SW</a:t>
            </a:r>
          </a:p>
        </p:txBody>
      </p:sp>
      <p:pic>
        <p:nvPicPr>
          <p:cNvPr id="2050" name="Picture 2">
            <a:extLst>
              <a:ext uri="{FF2B5EF4-FFF2-40B4-BE49-F238E27FC236}">
                <a16:creationId xmlns:a16="http://schemas.microsoft.com/office/drawing/2014/main" id="{13252149-ED8D-40DF-B61D-C72584DE7D55}"/>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5272088" y="987331"/>
            <a:ext cx="6364147" cy="4327619"/>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8DB01624-E724-4D76-8761-B9D5118652DE}"/>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ADOO 2CV14 2021b</a:t>
            </a:r>
          </a:p>
        </p:txBody>
      </p:sp>
      <p:sp>
        <p:nvSpPr>
          <p:cNvPr id="5" name="Marcador de número de diapositiva 4">
            <a:extLst>
              <a:ext uri="{FF2B5EF4-FFF2-40B4-BE49-F238E27FC236}">
                <a16:creationId xmlns:a16="http://schemas.microsoft.com/office/drawing/2014/main" id="{6C7D9664-140B-499F-B177-1DFDC3A6A812}"/>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7</a:t>
            </a:fld>
            <a:endParaRPr lang="en-US"/>
          </a:p>
        </p:txBody>
      </p:sp>
    </p:spTree>
    <p:extLst>
      <p:ext uri="{BB962C8B-B14F-4D97-AF65-F5344CB8AC3E}">
        <p14:creationId xmlns:p14="http://schemas.microsoft.com/office/powerpoint/2010/main" val="356107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ame 7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ame 7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991B9C-66CC-408C-8BF7-CDF0CA5B578C}"/>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Diagrama de objetos</a:t>
            </a:r>
          </a:p>
        </p:txBody>
      </p:sp>
      <p:pic>
        <p:nvPicPr>
          <p:cNvPr id="7170" name="Picture 2">
            <a:extLst>
              <a:ext uri="{FF2B5EF4-FFF2-40B4-BE49-F238E27FC236}">
                <a16:creationId xmlns:a16="http://schemas.microsoft.com/office/drawing/2014/main" id="{83E1D037-D203-4D05-BE19-1DA77458B181}"/>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4786312" y="1088879"/>
            <a:ext cx="6944681" cy="4861276"/>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0022E7C6-0054-4FF1-A6EC-26E49A14583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ADOO 2CV14 2021b</a:t>
            </a:r>
          </a:p>
        </p:txBody>
      </p:sp>
      <p:sp>
        <p:nvSpPr>
          <p:cNvPr id="5" name="Marcador de número de diapositiva 4">
            <a:extLst>
              <a:ext uri="{FF2B5EF4-FFF2-40B4-BE49-F238E27FC236}">
                <a16:creationId xmlns:a16="http://schemas.microsoft.com/office/drawing/2014/main" id="{5E4F5F30-2988-4BA7-AD83-CBE4FBE55B4B}"/>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8</a:t>
            </a:fld>
            <a:endParaRPr lang="en-US"/>
          </a:p>
        </p:txBody>
      </p:sp>
    </p:spTree>
    <p:extLst>
      <p:ext uri="{BB962C8B-B14F-4D97-AF65-F5344CB8AC3E}">
        <p14:creationId xmlns:p14="http://schemas.microsoft.com/office/powerpoint/2010/main" val="123831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0" name="Frame 7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7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2" name="Frame 74">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137E54-1C72-4625-AA08-BD77CE0887E4}"/>
              </a:ext>
            </a:extLst>
          </p:cNvPr>
          <p:cNvSpPr>
            <a:spLocks noGrp="1"/>
          </p:cNvSpPr>
          <p:nvPr>
            <p:ph type="title"/>
          </p:nvPr>
        </p:nvSpPr>
        <p:spPr>
          <a:xfrm>
            <a:off x="838200" y="880844"/>
            <a:ext cx="4287253" cy="2629119"/>
          </a:xfrm>
        </p:spPr>
        <p:txBody>
          <a:bodyPr vert="horz" lIns="91440" tIns="45720" rIns="91440" bIns="45720" rtlCol="0" anchor="b">
            <a:normAutofit/>
          </a:bodyPr>
          <a:lstStyle/>
          <a:p>
            <a:r>
              <a:rPr lang="en-US" sz="5400">
                <a:gradFill flip="none" rotWithShape="1">
                  <a:gsLst>
                    <a:gs pos="0">
                      <a:schemeClr val="accent5">
                        <a:alpha val="70000"/>
                      </a:schemeClr>
                    </a:gs>
                    <a:gs pos="100000">
                      <a:schemeClr val="accent1">
                        <a:alpha val="70000"/>
                      </a:schemeClr>
                    </a:gs>
                  </a:gsLst>
                  <a:lin ang="0" scaled="1"/>
                  <a:tileRect/>
                </a:gradFill>
              </a:rPr>
              <a:t>Análisis de robustez</a:t>
            </a:r>
          </a:p>
        </p:txBody>
      </p:sp>
      <p:pic>
        <p:nvPicPr>
          <p:cNvPr id="8194" name="Picture 2">
            <a:extLst>
              <a:ext uri="{FF2B5EF4-FFF2-40B4-BE49-F238E27FC236}">
                <a16:creationId xmlns:a16="http://schemas.microsoft.com/office/drawing/2014/main" id="{39243343-BD07-48D1-B2A5-2C893F7F0A04}"/>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5514976" y="880844"/>
            <a:ext cx="5838824" cy="525883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a:extLst>
              <a:ext uri="{FF2B5EF4-FFF2-40B4-BE49-F238E27FC236}">
                <a16:creationId xmlns:a16="http://schemas.microsoft.com/office/drawing/2014/main" id="{FDBCF86A-5662-470D-B561-BB97477A91DC}"/>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ADOO 2CV14 2021b</a:t>
            </a:r>
          </a:p>
        </p:txBody>
      </p:sp>
      <p:sp>
        <p:nvSpPr>
          <p:cNvPr id="4" name="Marcador de número de diapositiva 3">
            <a:extLst>
              <a:ext uri="{FF2B5EF4-FFF2-40B4-BE49-F238E27FC236}">
                <a16:creationId xmlns:a16="http://schemas.microsoft.com/office/drawing/2014/main" id="{FFCE5FE9-220B-4FC7-A314-D8C7DD1D042A}"/>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9</a:t>
            </a:fld>
            <a:endParaRPr lang="en-US"/>
          </a:p>
        </p:txBody>
      </p:sp>
    </p:spTree>
    <p:extLst>
      <p:ext uri="{BB962C8B-B14F-4D97-AF65-F5344CB8AC3E}">
        <p14:creationId xmlns:p14="http://schemas.microsoft.com/office/powerpoint/2010/main" val="2794450930"/>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778128784BB04D8A75252B8CAA754F" ma:contentTypeVersion="10" ma:contentTypeDescription="Create a new document." ma:contentTypeScope="" ma:versionID="ca7637f233d0ca898141b3487e59abd2">
  <xsd:schema xmlns:xsd="http://www.w3.org/2001/XMLSchema" xmlns:xs="http://www.w3.org/2001/XMLSchema" xmlns:p="http://schemas.microsoft.com/office/2006/metadata/properties" xmlns:ns2="b792f38d-bf38-45ad-a164-4f80e9d2288b" xmlns:ns3="78c2a3c0-61a3-4f74-a72d-962ee0afdd82" targetNamespace="http://schemas.microsoft.com/office/2006/metadata/properties" ma:root="true" ma:fieldsID="3e35da25540e289c0dc991f9ace7b348" ns2:_="" ns3:_="">
    <xsd:import namespace="b792f38d-bf38-45ad-a164-4f80e9d2288b"/>
    <xsd:import namespace="78c2a3c0-61a3-4f74-a72d-962ee0afdd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2f38d-bf38-45ad-a164-4f80e9d228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8c2a3c0-61a3-4f74-a72d-962ee0afdd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643D78-025A-473E-81AD-62D3891DAD86}">
  <ds:schemaRefs>
    <ds:schemaRef ds:uri="http://schemas.microsoft.com/sharepoint/v3/contenttype/forms"/>
  </ds:schemaRefs>
</ds:datastoreItem>
</file>

<file path=customXml/itemProps2.xml><?xml version="1.0" encoding="utf-8"?>
<ds:datastoreItem xmlns:ds="http://schemas.openxmlformats.org/officeDocument/2006/customXml" ds:itemID="{17D3CBE6-7943-46DF-AAE5-189C00C832B3}">
  <ds:schemaRefs>
    <ds:schemaRef ds:uri="78c2a3c0-61a3-4f74-a72d-962ee0afdd82"/>
    <ds:schemaRef ds:uri="b792f38d-bf38-45ad-a164-4f80e9d228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112627-A0DD-490F-A5D1-9DC3C12525C6}">
  <ds:schemaRefs>
    <ds:schemaRef ds:uri="78c2a3c0-61a3-4f74-a72d-962ee0afdd82"/>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b792f38d-bf38-45ad-a164-4f80e9d2288b"/>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78</TotalTime>
  <Words>386</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Wingdings,Sans-Serif</vt:lpstr>
      <vt:lpstr>Arial</vt:lpstr>
      <vt:lpstr>Avenir Next LT Pro</vt:lpstr>
      <vt:lpstr>Sabon Next LT</vt:lpstr>
      <vt:lpstr>Wingdings</vt:lpstr>
      <vt:lpstr>LuminousVTI</vt:lpstr>
      <vt:lpstr>ADOO 2CV14</vt:lpstr>
      <vt:lpstr>Nombre Equipo</vt:lpstr>
      <vt:lpstr>Enunciado del Problema</vt:lpstr>
      <vt:lpstr>Funciones del Sistema</vt:lpstr>
      <vt:lpstr>Análisis y Diseño OO</vt:lpstr>
      <vt:lpstr>Módulos Principales</vt:lpstr>
      <vt:lpstr>Especificación de Clases SW</vt:lpstr>
      <vt:lpstr>Diagrama de objetos</vt:lpstr>
      <vt:lpstr>Análisis de robustez</vt:lpstr>
      <vt:lpstr>Capturas de Interfaz de Usuario</vt:lpstr>
      <vt:lpstr>Catalógo</vt:lpstr>
      <vt:lpstr>Selección de un producto</vt:lpstr>
      <vt:lpstr>Avances de software</vt:lpstr>
      <vt:lpstr>Pagina de inicio</vt:lpstr>
      <vt:lpstr>Lista de productos</vt:lpstr>
      <vt:lpstr>Detalle de producto</vt:lpstr>
      <vt:lpstr>Inicio de Sesión</vt:lpstr>
      <vt:lpstr>Ventas</vt:lpstr>
      <vt:lpstr>Detalle de venta</vt:lpstr>
      <vt:lpstr>Agregar pago</vt:lpstr>
      <vt:lpstr>Registrar producto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Fabela</dc:creator>
  <cp:lastModifiedBy>Eddieson Cortes Larios</cp:lastModifiedBy>
  <cp:revision>19</cp:revision>
  <dcterms:created xsi:type="dcterms:W3CDTF">2021-06-15T05:18:08Z</dcterms:created>
  <dcterms:modified xsi:type="dcterms:W3CDTF">2021-06-24T17:08:17Z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0x01010028778128784BB04D8A75252B8CAA754F</vt:lpwstr>
  </property>
</Properties>
</file>