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7d0c652a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7d0c652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7d0c652a9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7d0c652a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7d0c652a9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7d0c652a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7d0c652a9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7d0c652a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7d0c652a9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7d0c652a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7d0c652a9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7d0c652a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Adversarial Attacks and Defenses on Fashion MNIST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FGSM, PGD, and MAT in Action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Simran Dalvi (202318042)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Aditya Tripathi (202318046)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24528" l="0" r="0" t="0"/>
          <a:stretch/>
        </p:blipFill>
        <p:spPr>
          <a:xfrm>
            <a:off x="495300" y="216700"/>
            <a:ext cx="3645951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4">
            <a:alphaModFix/>
          </a:blip>
          <a:srcRect b="19008" l="0" r="0" t="0"/>
          <a:stretch/>
        </p:blipFill>
        <p:spPr>
          <a:xfrm>
            <a:off x="6986575" y="27988"/>
            <a:ext cx="4213625" cy="313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 rotWithShape="1">
          <a:blip r:embed="rId5">
            <a:alphaModFix/>
          </a:blip>
          <a:srcRect b="17688" l="0" r="0" t="0"/>
          <a:stretch/>
        </p:blipFill>
        <p:spPr>
          <a:xfrm>
            <a:off x="3555975" y="3300425"/>
            <a:ext cx="3899675" cy="24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Mixed Adversarial Training (MAT)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838200" y="1825625"/>
            <a:ext cx="105156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238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Training Strategy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: MAT trains the model on a mix of clean and adversarial FashionMNIST examples, generated using FGSM and PGD, ensuring resilience to perturbations.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238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Balanced Dataset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: Each batch contains 50% clean images and 50% adversarial examples, providing a diverse input mix for effective training.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816775" y="365125"/>
            <a:ext cx="11056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Performance Post-Defense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98825" y="1139825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on clean data: 91%.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on FGSM attacks: Improved to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97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on PGD attacks: Improved to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68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%.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0" l="0" r="12907" t="0"/>
          <a:stretch/>
        </p:blipFill>
        <p:spPr>
          <a:xfrm>
            <a:off x="6536526" y="2394025"/>
            <a:ext cx="5173100" cy="44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 rotWithShape="1">
          <a:blip r:embed="rId4">
            <a:alphaModFix/>
          </a:blip>
          <a:srcRect b="0" l="0" r="9926" t="0"/>
          <a:stretch/>
        </p:blipFill>
        <p:spPr>
          <a:xfrm>
            <a:off x="227425" y="2394025"/>
            <a:ext cx="5473301" cy="44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23088" l="0" r="0" t="0"/>
          <a:stretch/>
        </p:blipFill>
        <p:spPr>
          <a:xfrm>
            <a:off x="55950" y="302450"/>
            <a:ext cx="6062551" cy="53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4">
            <a:alphaModFix/>
          </a:blip>
          <a:srcRect b="19723" l="0" r="0" t="0"/>
          <a:stretch/>
        </p:blipFill>
        <p:spPr>
          <a:xfrm>
            <a:off x="6045875" y="152400"/>
            <a:ext cx="6100000" cy="55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Limitations of Models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838200" y="2077692"/>
            <a:ext cx="83013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Limitations of FGSM and PGD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FGSM: Limited to single-step perturbation; less effective for stronger defenses.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PGD: Computationally expensive due to iterative nature.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Both: May fail against stronger, adaptive defenses.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Limitations of MAT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Increased training time due to adversarial sample generation.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overfitting to specific types of adversarial attacks.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838200" y="1825625"/>
            <a:ext cx="10515600" cy="445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Adversarial Training Significance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: The results highlight the importance of adversarial training in addressing security threats in AI, enhancing both robustness and accuracy using FGSM and PGD attacks.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Targeted Mixed Approach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: By combining clean and adversarial inputs, we demonstrated how this method effectively mitigates neural network vulnerabilities, offering a solid framework for secure AI systems in adversarial settings.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Introduction to Adversarial Attacks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1" marL="685800" rtl="0" algn="l">
              <a:spcBef>
                <a:spcPts val="500"/>
              </a:spcBef>
              <a:spcAft>
                <a:spcPts val="0"/>
              </a:spcAft>
              <a:buSzPts val="39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adversarial attack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is a technique used to intentionally deceive a machine learning model by adding subtle, often imperceptible, perturbations to input data.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61950" lvl="1" marL="685800" rtl="0" algn="l">
              <a:spcBef>
                <a:spcPts val="500"/>
              </a:spcBef>
              <a:spcAft>
                <a:spcPts val="0"/>
              </a:spcAft>
              <a:buSzPts val="39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These small changes cause the model to make incorrect predictions, exposing vulnerabilities in model robustness.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FGSM (Fast Gradient Sign Method)</a:t>
            </a:r>
            <a:endParaRPr/>
          </a:p>
        </p:txBody>
      </p:sp>
      <p:pic>
        <p:nvPicPr>
          <p:cNvPr descr="Breaking Deep Learning with Adversarial examples using Tensorflow –  CV-Tricks.com"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6199" y="2871800"/>
            <a:ext cx="4769775" cy="25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370" y="3154782"/>
            <a:ext cx="6798423" cy="3241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843100"/>
            <a:ext cx="109275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PGD (Projected Gradient Descent)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825625"/>
            <a:ext cx="1080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8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Projected Gradient Descent (PGD)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is an extension of the Fast Gradient Sign Method (FGSM) that improves adversarial strength by applying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multiple small FGSM steps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instead of a single large step.</a:t>
            </a:r>
            <a:endParaRPr sz="3500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00" y="3056263"/>
            <a:ext cx="7160738" cy="34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300" y="2723513"/>
            <a:ext cx="5092675" cy="70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1150" y="3430726"/>
            <a:ext cx="4457700" cy="26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38200" y="365125"/>
            <a:ext cx="4123200" cy="19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 of Fashion MNIST Dataset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1250" y="577850"/>
            <a:ext cx="6967876" cy="57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778350" y="2784317"/>
            <a:ext cx="4242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classes of grayscale images (e.g., shirts, shoes, bags).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size: 60,000 training, 10,000 testing.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images: Display a grid of a few dataset samples.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Tools and Technologies Table</a:t>
            </a:r>
            <a:endParaRPr b="1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00" y="1961075"/>
            <a:ext cx="10387000" cy="3952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Augmentation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77575"/>
            <a:ext cx="10156024" cy="48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700" y="1044325"/>
            <a:ext cx="9748850" cy="58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1103700" y="332175"/>
            <a:ext cx="89262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 Model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Effect of Attacks on Model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634600" y="1393024"/>
            <a:ext cx="1106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attack: Accuracy = 9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FGSM attack (ϵ=0.3): Accuracy drops to 1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PGD attack (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eps=0.3, alpha=0.01, steps=10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 Accuracy drops to 0.008%.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11378" t="0"/>
          <a:stretch/>
        </p:blipFill>
        <p:spPr>
          <a:xfrm>
            <a:off x="55950" y="2409925"/>
            <a:ext cx="4048124" cy="40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0" l="0" r="11126" t="0"/>
          <a:stretch/>
        </p:blipFill>
        <p:spPr>
          <a:xfrm>
            <a:off x="8060550" y="2457775"/>
            <a:ext cx="3876580" cy="386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 rotWithShape="1">
          <a:blip r:embed="rId5">
            <a:alphaModFix/>
          </a:blip>
          <a:srcRect b="0" l="0" r="11378" t="0"/>
          <a:stretch/>
        </p:blipFill>
        <p:spPr>
          <a:xfrm>
            <a:off x="4157075" y="2446743"/>
            <a:ext cx="3876576" cy="3875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