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Century Gothic"/>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enturyGothic-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italic.fntdata"/><Relationship Id="rId14" Type="http://schemas.openxmlformats.org/officeDocument/2006/relationships/font" Target="fonts/CenturyGothic-bold.fntdata"/><Relationship Id="rId16"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6" name="Shape 1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spTree>
      <p:nvGrpSpPr>
        <p:cNvPr id="17" name="Shape 17"/>
        <p:cNvGrpSpPr/>
        <p:nvPr/>
      </p:nvGrpSpPr>
      <p:grpSpPr>
        <a:xfrm>
          <a:off x="0" y="0"/>
          <a:ext cx="0" cy="0"/>
          <a:chOff x="0" y="0"/>
          <a:chExt cx="0" cy="0"/>
        </a:xfrm>
      </p:grpSpPr>
      <p:sp>
        <p:nvSpPr>
          <p:cNvPr id="18" name="Shape 18"/>
          <p:cNvSpPr txBox="1"/>
          <p:nvPr>
            <p:ph type="ctrTitle"/>
          </p:nvPr>
        </p:nvSpPr>
        <p:spPr>
          <a:xfrm>
            <a:off x="1154954" y="1447800"/>
            <a:ext cx="8825657" cy="332958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7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9" name="Shape 19"/>
          <p:cNvSpPr txBox="1"/>
          <p:nvPr>
            <p:ph idx="1" type="subTitle"/>
          </p:nvPr>
        </p:nvSpPr>
        <p:spPr>
          <a:xfrm>
            <a:off x="1154954" y="4777380"/>
            <a:ext cx="8825657" cy="861420"/>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2000" u="none" cap="none" strike="noStrike">
                <a:solidFill>
                  <a:srgbClr val="86D1D8"/>
                </a:solidFill>
                <a:latin typeface="Century Gothic"/>
                <a:ea typeface="Century Gothic"/>
                <a:cs typeface="Century Gothic"/>
                <a:sym typeface="Century Gothic"/>
              </a:defRPr>
            </a:lvl1pPr>
            <a:lvl2pPr indent="0" lvl="1" marL="457200" marR="0" rtl="0" algn="ctr">
              <a:spcBef>
                <a:spcPts val="1000"/>
              </a:spcBef>
              <a:spcAft>
                <a:spcPts val="0"/>
              </a:spcAft>
              <a:buClr>
                <a:srgbClr val="86D1D8"/>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ctr">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ctr">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ctr">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ctr">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ctr">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ctr">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ctr">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0" name="Shape 20"/>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1" name="Shape 21"/>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2" name="Shape 22"/>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magen panorámica con descripción">
    <p:spTree>
      <p:nvGrpSpPr>
        <p:cNvPr id="74" name="Shape 74"/>
        <p:cNvGrpSpPr/>
        <p:nvPr/>
      </p:nvGrpSpPr>
      <p:grpSpPr>
        <a:xfrm>
          <a:off x="0" y="0"/>
          <a:ext cx="0" cy="0"/>
          <a:chOff x="0" y="0"/>
          <a:chExt cx="0" cy="0"/>
        </a:xfrm>
      </p:grpSpPr>
      <p:sp>
        <p:nvSpPr>
          <p:cNvPr id="75" name="Shape 75"/>
          <p:cNvSpPr txBox="1"/>
          <p:nvPr>
            <p:ph type="title"/>
          </p:nvPr>
        </p:nvSpPr>
        <p:spPr>
          <a:xfrm>
            <a:off x="1154955" y="4800587"/>
            <a:ext cx="8825657" cy="566737"/>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6" name="Shape 76"/>
          <p:cNvSpPr/>
          <p:nvPr>
            <p:ph idx="2" type="pic"/>
          </p:nvPr>
        </p:nvSpPr>
        <p:spPr>
          <a:xfrm>
            <a:off x="1154954" y="685800"/>
            <a:ext cx="8825657" cy="3640666"/>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Shape 77"/>
          <p:cNvSpPr txBox="1"/>
          <p:nvPr>
            <p:ph idx="1" type="body"/>
          </p:nvPr>
        </p:nvSpPr>
        <p:spPr>
          <a:xfrm>
            <a:off x="1154955" y="5367325"/>
            <a:ext cx="8825655"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8" name="Shape 78"/>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9" name="Shape 79"/>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0" name="Shape 8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ítulo y descripción">
    <p:spTree>
      <p:nvGrpSpPr>
        <p:cNvPr id="81" name="Shape 81"/>
        <p:cNvGrpSpPr/>
        <p:nvPr/>
      </p:nvGrpSpPr>
      <p:grpSpPr>
        <a:xfrm>
          <a:off x="0" y="0"/>
          <a:ext cx="0" cy="0"/>
          <a:chOff x="0" y="0"/>
          <a:chExt cx="0" cy="0"/>
        </a:xfrm>
      </p:grpSpPr>
      <p:sp>
        <p:nvSpPr>
          <p:cNvPr id="82" name="Shape 82"/>
          <p:cNvSpPr txBox="1"/>
          <p:nvPr>
            <p:ph type="title"/>
          </p:nvPr>
        </p:nvSpPr>
        <p:spPr>
          <a:xfrm>
            <a:off x="1154954" y="1447800"/>
            <a:ext cx="8825659" cy="1981199"/>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3" name="Shape 83"/>
          <p:cNvSpPr txBox="1"/>
          <p:nvPr>
            <p:ph idx="1" type="body"/>
          </p:nvPr>
        </p:nvSpPr>
        <p:spPr>
          <a:xfrm>
            <a:off x="1154954" y="3657600"/>
            <a:ext cx="8825659" cy="2362200"/>
          </a:xfrm>
          <a:prstGeom prst="rect">
            <a:avLst/>
          </a:prstGeom>
          <a:noFill/>
          <a:ln>
            <a:noFill/>
          </a:ln>
        </p:spPr>
        <p:txBody>
          <a:bodyPr anchorCtr="0" anchor="ctr" bIns="91425" lIns="91425" rIns="91425" tIns="91425"/>
          <a:lstStyle>
            <a:lvl1pPr indent="0" lvl="0" marL="0" marR="0" rtl="0" algn="l">
              <a:spcBef>
                <a:spcPts val="1000"/>
              </a:spcBef>
              <a:spcAft>
                <a:spcPts val="0"/>
              </a:spcAft>
              <a:buClr>
                <a:srgbClr val="86D1D8"/>
              </a:buClr>
              <a:buFont typeface="Noto Sans Symbols"/>
              <a:buNone/>
              <a:defRPr b="0" i="0" sz="18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84" name="Shape 84"/>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5" name="Shape 85"/>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6" name="Shape 86"/>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ita con descripción">
    <p:spTree>
      <p:nvGrpSpPr>
        <p:cNvPr id="87" name="Shape 87"/>
        <p:cNvGrpSpPr/>
        <p:nvPr/>
      </p:nvGrpSpPr>
      <p:grpSpPr>
        <a:xfrm>
          <a:off x="0" y="0"/>
          <a:ext cx="0" cy="0"/>
          <a:chOff x="0" y="0"/>
          <a:chExt cx="0" cy="0"/>
        </a:xfrm>
      </p:grpSpPr>
      <p:sp>
        <p:nvSpPr>
          <p:cNvPr id="88" name="Shape 88"/>
          <p:cNvSpPr txBox="1"/>
          <p:nvPr>
            <p:ph type="title"/>
          </p:nvPr>
        </p:nvSpPr>
        <p:spPr>
          <a:xfrm>
            <a:off x="1574800" y="1447800"/>
            <a:ext cx="7999315" cy="2323373"/>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9" name="Shape 89"/>
          <p:cNvSpPr txBox="1"/>
          <p:nvPr>
            <p:ph idx="1" type="body"/>
          </p:nvPr>
        </p:nvSpPr>
        <p:spPr>
          <a:xfrm>
            <a:off x="1930400" y="3771173"/>
            <a:ext cx="7279649" cy="342174"/>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small" strike="noStrike">
                <a:solidFill>
                  <a:srgbClr val="86D1D8"/>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0" name="Shape 90"/>
          <p:cNvSpPr txBox="1"/>
          <p:nvPr>
            <p:ph idx="2" type="body"/>
          </p:nvPr>
        </p:nvSpPr>
        <p:spPr>
          <a:xfrm>
            <a:off x="1154954" y="4350657"/>
            <a:ext cx="8825659" cy="1676399"/>
          </a:xfrm>
          <a:prstGeom prst="rect">
            <a:avLst/>
          </a:prstGeom>
          <a:noFill/>
          <a:ln>
            <a:noFill/>
          </a:ln>
        </p:spPr>
        <p:txBody>
          <a:bodyPr anchorCtr="0" anchor="ctr" bIns="91425" lIns="91425" rIns="91425" tIns="91425"/>
          <a:lstStyle>
            <a:lvl1pPr indent="0" lvl="0" marL="0" marR="0" rtl="0" algn="l">
              <a:spcBef>
                <a:spcPts val="1000"/>
              </a:spcBef>
              <a:spcAft>
                <a:spcPts val="0"/>
              </a:spcAft>
              <a:buClr>
                <a:srgbClr val="86D1D8"/>
              </a:buClr>
              <a:buFont typeface="Noto Sans Symbols"/>
              <a:buNone/>
              <a:defRPr b="0" i="0" sz="18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1" name="Shape 91"/>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2" name="Shape 92"/>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3" name="Shape 93"/>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
        <p:nvSpPr>
          <p:cNvPr id="94" name="Shape 94"/>
          <p:cNvSpPr txBox="1"/>
          <p:nvPr/>
        </p:nvSpPr>
        <p:spPr>
          <a:xfrm>
            <a:off x="898295" y="971253"/>
            <a:ext cx="801912" cy="196976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s-MX" sz="12200" u="none" cap="none" strike="noStrike">
                <a:solidFill>
                  <a:srgbClr val="86D1D8"/>
                </a:solidFill>
                <a:latin typeface="Arial"/>
                <a:ea typeface="Arial"/>
                <a:cs typeface="Arial"/>
                <a:sym typeface="Arial"/>
              </a:rPr>
              <a:t>“</a:t>
            </a:r>
          </a:p>
        </p:txBody>
      </p:sp>
      <p:sp>
        <p:nvSpPr>
          <p:cNvPr id="95" name="Shape 95"/>
          <p:cNvSpPr txBox="1"/>
          <p:nvPr/>
        </p:nvSpPr>
        <p:spPr>
          <a:xfrm>
            <a:off x="9330489" y="2613786"/>
            <a:ext cx="801912" cy="196976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s-MX" sz="12200" u="none" cap="none" strike="noStrike">
                <a:solidFill>
                  <a:srgbClr val="86D1D8"/>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rjeta de nombre">
    <p:spTree>
      <p:nvGrpSpPr>
        <p:cNvPr id="96" name="Shape 96"/>
        <p:cNvGrpSpPr/>
        <p:nvPr/>
      </p:nvGrpSpPr>
      <p:grpSpPr>
        <a:xfrm>
          <a:off x="0" y="0"/>
          <a:ext cx="0" cy="0"/>
          <a:chOff x="0" y="0"/>
          <a:chExt cx="0" cy="0"/>
        </a:xfrm>
      </p:grpSpPr>
      <p:sp>
        <p:nvSpPr>
          <p:cNvPr id="97" name="Shape 97"/>
          <p:cNvSpPr txBox="1"/>
          <p:nvPr>
            <p:ph type="title"/>
          </p:nvPr>
        </p:nvSpPr>
        <p:spPr>
          <a:xfrm>
            <a:off x="1154954" y="3124200"/>
            <a:ext cx="8825659" cy="165318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8" name="Shape 98"/>
          <p:cNvSpPr txBox="1"/>
          <p:nvPr>
            <p:ph idx="1" type="body"/>
          </p:nvPr>
        </p:nvSpPr>
        <p:spPr>
          <a:xfrm>
            <a:off x="1154954" y="4777380"/>
            <a:ext cx="8825659"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2000" u="none" cap="none" strike="noStrike">
                <a:solidFill>
                  <a:srgbClr val="86D1D8"/>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99" name="Shape 99"/>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00" name="Shape 100"/>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01" name="Shape 10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lumna 3">
    <p:spTree>
      <p:nvGrpSpPr>
        <p:cNvPr id="102" name="Shape 102"/>
        <p:cNvGrpSpPr/>
        <p:nvPr/>
      </p:nvGrpSpPr>
      <p:grpSpPr>
        <a:xfrm>
          <a:off x="0" y="0"/>
          <a:ext cx="0" cy="0"/>
          <a:chOff x="0" y="0"/>
          <a:chExt cx="0" cy="0"/>
        </a:xfrm>
      </p:grpSpPr>
      <p:sp>
        <p:nvSpPr>
          <p:cNvPr id="103" name="Shape 103"/>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4" name="Shape 104"/>
          <p:cNvSpPr txBox="1"/>
          <p:nvPr>
            <p:ph idx="1" type="body"/>
          </p:nvPr>
        </p:nvSpPr>
        <p:spPr>
          <a:xfrm>
            <a:off x="632947" y="1981200"/>
            <a:ext cx="2946865"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5" name="Shape 105"/>
          <p:cNvSpPr txBox="1"/>
          <p:nvPr>
            <p:ph idx="2" type="body"/>
          </p:nvPr>
        </p:nvSpPr>
        <p:spPr>
          <a:xfrm>
            <a:off x="652462" y="2667000"/>
            <a:ext cx="2927350" cy="3589337"/>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06" name="Shape 106"/>
          <p:cNvSpPr txBox="1"/>
          <p:nvPr>
            <p:ph idx="3" type="body"/>
          </p:nvPr>
        </p:nvSpPr>
        <p:spPr>
          <a:xfrm>
            <a:off x="3883658" y="1981200"/>
            <a:ext cx="2936241"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7" name="Shape 107"/>
          <p:cNvSpPr txBox="1"/>
          <p:nvPr>
            <p:ph idx="4" type="body"/>
          </p:nvPr>
        </p:nvSpPr>
        <p:spPr>
          <a:xfrm>
            <a:off x="3873105" y="2667000"/>
            <a:ext cx="2946793" cy="3589337"/>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08" name="Shape 108"/>
          <p:cNvSpPr txBox="1"/>
          <p:nvPr>
            <p:ph idx="5" type="body"/>
          </p:nvPr>
        </p:nvSpPr>
        <p:spPr>
          <a:xfrm>
            <a:off x="7124700" y="1981200"/>
            <a:ext cx="293211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9" name="Shape 109"/>
          <p:cNvSpPr txBox="1"/>
          <p:nvPr>
            <p:ph idx="6" type="body"/>
          </p:nvPr>
        </p:nvSpPr>
        <p:spPr>
          <a:xfrm>
            <a:off x="7124700" y="2667000"/>
            <a:ext cx="2932112" cy="3589337"/>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cxnSp>
        <p:nvCxnSpPr>
          <p:cNvPr id="110" name="Shape 110"/>
          <p:cNvCxnSpPr/>
          <p:nvPr/>
        </p:nvCxnSpPr>
        <p:spPr>
          <a:xfrm>
            <a:off x="3726142" y="2133600"/>
            <a:ext cx="0" cy="3962399"/>
          </a:xfrm>
          <a:prstGeom prst="straightConnector1">
            <a:avLst/>
          </a:prstGeom>
          <a:noFill/>
          <a:ln cap="flat" cmpd="sng" w="12700">
            <a:solidFill>
              <a:srgbClr val="86D1D8">
                <a:alpha val="40000"/>
              </a:srgbClr>
            </a:solidFill>
            <a:prstDash val="solid"/>
            <a:round/>
            <a:headEnd len="med" w="med" type="none"/>
            <a:tailEnd len="med" w="med" type="none"/>
          </a:ln>
        </p:spPr>
      </p:cxnSp>
      <p:cxnSp>
        <p:nvCxnSpPr>
          <p:cNvPr id="111" name="Shape 111"/>
          <p:cNvCxnSpPr/>
          <p:nvPr/>
        </p:nvCxnSpPr>
        <p:spPr>
          <a:xfrm>
            <a:off x="6962227" y="2133600"/>
            <a:ext cx="0" cy="3966881"/>
          </a:xfrm>
          <a:prstGeom prst="straightConnector1">
            <a:avLst/>
          </a:prstGeom>
          <a:noFill/>
          <a:ln cap="flat" cmpd="sng" w="12700">
            <a:solidFill>
              <a:srgbClr val="86D1D8">
                <a:alpha val="40000"/>
              </a:srgbClr>
            </a:solidFill>
            <a:prstDash val="solid"/>
            <a:round/>
            <a:headEnd len="med" w="med" type="none"/>
            <a:tailEnd len="med" w="med" type="none"/>
          </a:ln>
        </p:spPr>
      </p:cxnSp>
      <p:sp>
        <p:nvSpPr>
          <p:cNvPr id="112" name="Shape 112"/>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13" name="Shape 113"/>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14" name="Shape 11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lumna de imagen 3">
    <p:spTree>
      <p:nvGrpSpPr>
        <p:cNvPr id="115" name="Shape 115"/>
        <p:cNvGrpSpPr/>
        <p:nvPr/>
      </p:nvGrpSpPr>
      <p:grpSpPr>
        <a:xfrm>
          <a:off x="0" y="0"/>
          <a:ext cx="0" cy="0"/>
          <a:chOff x="0" y="0"/>
          <a:chExt cx="0" cy="0"/>
        </a:xfrm>
      </p:grpSpPr>
      <p:sp>
        <p:nvSpPr>
          <p:cNvPr id="116" name="Shape 116"/>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17" name="Shape 117"/>
          <p:cNvSpPr txBox="1"/>
          <p:nvPr>
            <p:ph idx="1" type="body"/>
          </p:nvPr>
        </p:nvSpPr>
        <p:spPr>
          <a:xfrm>
            <a:off x="652462" y="4250948"/>
            <a:ext cx="2940049"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18" name="Shape 118"/>
          <p:cNvSpPr/>
          <p:nvPr>
            <p:ph idx="2" type="pic"/>
          </p:nvPr>
        </p:nvSpPr>
        <p:spPr>
          <a:xfrm>
            <a:off x="652462" y="2209800"/>
            <a:ext cx="2940049" cy="1524000"/>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Shape 119"/>
          <p:cNvSpPr txBox="1"/>
          <p:nvPr>
            <p:ph idx="3" type="body"/>
          </p:nvPr>
        </p:nvSpPr>
        <p:spPr>
          <a:xfrm>
            <a:off x="652462" y="4827210"/>
            <a:ext cx="2940049" cy="659188"/>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0" name="Shape 120"/>
          <p:cNvSpPr txBox="1"/>
          <p:nvPr>
            <p:ph idx="4" type="body"/>
          </p:nvPr>
        </p:nvSpPr>
        <p:spPr>
          <a:xfrm>
            <a:off x="3889375" y="4250948"/>
            <a:ext cx="2930525"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1" name="Shape 121"/>
          <p:cNvSpPr/>
          <p:nvPr>
            <p:ph idx="5" type="pic"/>
          </p:nvPr>
        </p:nvSpPr>
        <p:spPr>
          <a:xfrm>
            <a:off x="3889373" y="2209800"/>
            <a:ext cx="2930525" cy="1524000"/>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Shape 122"/>
          <p:cNvSpPr txBox="1"/>
          <p:nvPr>
            <p:ph idx="6" type="body"/>
          </p:nvPr>
        </p:nvSpPr>
        <p:spPr>
          <a:xfrm>
            <a:off x="3888021" y="4827210"/>
            <a:ext cx="2934406" cy="659188"/>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3" name="Shape 123"/>
          <p:cNvSpPr txBox="1"/>
          <p:nvPr>
            <p:ph idx="7" type="body"/>
          </p:nvPr>
        </p:nvSpPr>
        <p:spPr>
          <a:xfrm>
            <a:off x="7124700" y="4250948"/>
            <a:ext cx="293211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4" name="Shape 124"/>
          <p:cNvSpPr/>
          <p:nvPr>
            <p:ph idx="8" type="pic"/>
          </p:nvPr>
        </p:nvSpPr>
        <p:spPr>
          <a:xfrm>
            <a:off x="7124699" y="2209800"/>
            <a:ext cx="2932112" cy="1524000"/>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Shape 125"/>
          <p:cNvSpPr txBox="1"/>
          <p:nvPr>
            <p:ph idx="9" type="body"/>
          </p:nvPr>
        </p:nvSpPr>
        <p:spPr>
          <a:xfrm>
            <a:off x="7124575" y="4827207"/>
            <a:ext cx="2935996" cy="659188"/>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cxnSp>
        <p:nvCxnSpPr>
          <p:cNvPr id="126" name="Shape 126"/>
          <p:cNvCxnSpPr/>
          <p:nvPr/>
        </p:nvCxnSpPr>
        <p:spPr>
          <a:xfrm>
            <a:off x="3726142" y="2133600"/>
            <a:ext cx="0" cy="3962399"/>
          </a:xfrm>
          <a:prstGeom prst="straightConnector1">
            <a:avLst/>
          </a:prstGeom>
          <a:noFill/>
          <a:ln cap="flat" cmpd="sng" w="12700">
            <a:solidFill>
              <a:srgbClr val="86D1D8">
                <a:alpha val="40000"/>
              </a:srgbClr>
            </a:solidFill>
            <a:prstDash val="solid"/>
            <a:round/>
            <a:headEnd len="med" w="med" type="none"/>
            <a:tailEnd len="med" w="med" type="none"/>
          </a:ln>
        </p:spPr>
      </p:cxnSp>
      <p:cxnSp>
        <p:nvCxnSpPr>
          <p:cNvPr id="127" name="Shape 127"/>
          <p:cNvCxnSpPr/>
          <p:nvPr/>
        </p:nvCxnSpPr>
        <p:spPr>
          <a:xfrm>
            <a:off x="6962227" y="2133600"/>
            <a:ext cx="0" cy="3966881"/>
          </a:xfrm>
          <a:prstGeom prst="straightConnector1">
            <a:avLst/>
          </a:prstGeom>
          <a:noFill/>
          <a:ln cap="flat" cmpd="sng" w="12700">
            <a:solidFill>
              <a:srgbClr val="86D1D8">
                <a:alpha val="40000"/>
              </a:srgbClr>
            </a:solidFill>
            <a:prstDash val="solid"/>
            <a:round/>
            <a:headEnd len="med" w="med" type="none"/>
            <a:tailEnd len="med" w="med" type="none"/>
          </a:ln>
        </p:spPr>
      </p:cxnSp>
      <p:sp>
        <p:nvSpPr>
          <p:cNvPr id="128" name="Shape 128"/>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29" name="Shape 129"/>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0" name="Shape 13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131" name="Shape 131"/>
        <p:cNvGrpSpPr/>
        <p:nvPr/>
      </p:nvGrpSpPr>
      <p:grpSpPr>
        <a:xfrm>
          <a:off x="0" y="0"/>
          <a:ext cx="0" cy="0"/>
          <a:chOff x="0" y="0"/>
          <a:chExt cx="0" cy="0"/>
        </a:xfrm>
      </p:grpSpPr>
      <p:sp>
        <p:nvSpPr>
          <p:cNvPr id="132" name="Shape 132"/>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3" name="Shape 133"/>
          <p:cNvSpPr txBox="1"/>
          <p:nvPr>
            <p:ph idx="1" type="body"/>
          </p:nvPr>
        </p:nvSpPr>
        <p:spPr>
          <a:xfrm rot="5400000">
            <a:off x="3478842" y="-322612"/>
            <a:ext cx="4195480" cy="8946541"/>
          </a:xfrm>
          <a:prstGeom prst="rect">
            <a:avLst/>
          </a:prstGeom>
          <a:noFill/>
          <a:ln>
            <a:noFill/>
          </a:ln>
        </p:spPr>
        <p:txBody>
          <a:bodyPr anchorCtr="0" anchor="t" bIns="91425" lIns="91425" rIns="91425" tIns="91425"/>
          <a:lstStyle>
            <a:lvl1pPr indent="-241300" lvl="0" marL="342900" marR="0" rtl="0" algn="l">
              <a:spcBef>
                <a:spcPts val="1000"/>
              </a:spcBef>
              <a:spcAft>
                <a:spcPts val="0"/>
              </a:spcAft>
              <a:buClr>
                <a:srgbClr val="86D1D8"/>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61579" lvl="5" marL="2506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34" name="Shape 134"/>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5" name="Shape 135"/>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6" name="Shape 136"/>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137" name="Shape 137"/>
        <p:cNvGrpSpPr/>
        <p:nvPr/>
      </p:nvGrpSpPr>
      <p:grpSpPr>
        <a:xfrm>
          <a:off x="0" y="0"/>
          <a:ext cx="0" cy="0"/>
          <a:chOff x="0" y="0"/>
          <a:chExt cx="0" cy="0"/>
        </a:xfrm>
      </p:grpSpPr>
      <p:sp>
        <p:nvSpPr>
          <p:cNvPr id="138" name="Shape 138"/>
          <p:cNvSpPr txBox="1"/>
          <p:nvPr>
            <p:ph type="title"/>
          </p:nvPr>
        </p:nvSpPr>
        <p:spPr>
          <a:xfrm rot="5400000">
            <a:off x="6267450" y="2466974"/>
            <a:ext cx="5826124" cy="175260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9" name="Shape 139"/>
          <p:cNvSpPr txBox="1"/>
          <p:nvPr>
            <p:ph idx="1" type="body"/>
          </p:nvPr>
        </p:nvSpPr>
        <p:spPr>
          <a:xfrm rot="5400000">
            <a:off x="1679574" y="-139698"/>
            <a:ext cx="5368924" cy="7423149"/>
          </a:xfrm>
          <a:prstGeom prst="rect">
            <a:avLst/>
          </a:prstGeom>
          <a:noFill/>
          <a:ln>
            <a:noFill/>
          </a:ln>
        </p:spPr>
        <p:txBody>
          <a:bodyPr anchorCtr="0" anchor="t" bIns="91425" lIns="91425" rIns="91425" tIns="91425"/>
          <a:lstStyle>
            <a:lvl1pPr indent="-241300" lvl="0" marL="342900" marR="0" rtl="0" algn="l">
              <a:spcBef>
                <a:spcPts val="1000"/>
              </a:spcBef>
              <a:spcAft>
                <a:spcPts val="0"/>
              </a:spcAft>
              <a:buClr>
                <a:srgbClr val="86D1D8"/>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61579" lvl="5" marL="2506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0" name="Shape 140"/>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41" name="Shape 141"/>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42" name="Shape 142"/>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23" name="Shape 23"/>
        <p:cNvGrpSpPr/>
        <p:nvPr/>
      </p:nvGrpSpPr>
      <p:grpSpPr>
        <a:xfrm>
          <a:off x="0" y="0"/>
          <a:ext cx="0" cy="0"/>
          <a:chOff x="0" y="0"/>
          <a:chExt cx="0" cy="0"/>
        </a:xfrm>
      </p:grpSpPr>
      <p:sp>
        <p:nvSpPr>
          <p:cNvPr id="24" name="Shape 24"/>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5" name="Shape 25"/>
          <p:cNvSpPr txBox="1"/>
          <p:nvPr>
            <p:ph idx="1" type="body"/>
          </p:nvPr>
        </p:nvSpPr>
        <p:spPr>
          <a:xfrm>
            <a:off x="1103312" y="2052917"/>
            <a:ext cx="8946541" cy="4195480"/>
          </a:xfrm>
          <a:prstGeom prst="rect">
            <a:avLst/>
          </a:prstGeom>
          <a:noFill/>
          <a:ln>
            <a:noFill/>
          </a:ln>
        </p:spPr>
        <p:txBody>
          <a:bodyPr anchorCtr="0" anchor="t" bIns="91425" lIns="91425" rIns="91425" tIns="91425"/>
          <a:lstStyle>
            <a:lvl1pPr indent="-241300" lvl="0" marL="342900" marR="0" rtl="0" algn="l">
              <a:spcBef>
                <a:spcPts val="1000"/>
              </a:spcBef>
              <a:spcAft>
                <a:spcPts val="0"/>
              </a:spcAft>
              <a:buClr>
                <a:srgbClr val="86D1D8"/>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61579" lvl="5" marL="2506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26" name="Shape 26"/>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7" name="Shape 27"/>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8" name="Shape 28"/>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spTree>
      <p:nvGrpSpPr>
        <p:cNvPr id="29" name="Shape 29"/>
        <p:cNvGrpSpPr/>
        <p:nvPr/>
      </p:nvGrpSpPr>
      <p:grpSpPr>
        <a:xfrm>
          <a:off x="0" y="0"/>
          <a:ext cx="0" cy="0"/>
          <a:chOff x="0" y="0"/>
          <a:chExt cx="0" cy="0"/>
        </a:xfrm>
      </p:grpSpPr>
      <p:sp>
        <p:nvSpPr>
          <p:cNvPr id="30" name="Shape 30"/>
          <p:cNvSpPr txBox="1"/>
          <p:nvPr>
            <p:ph type="title"/>
          </p:nvPr>
        </p:nvSpPr>
        <p:spPr>
          <a:xfrm>
            <a:off x="1154955" y="2861733"/>
            <a:ext cx="8825657" cy="1915646"/>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1" name="Shape 31"/>
          <p:cNvSpPr txBox="1"/>
          <p:nvPr>
            <p:ph idx="1" type="body"/>
          </p:nvPr>
        </p:nvSpPr>
        <p:spPr>
          <a:xfrm>
            <a:off x="1154954" y="4777380"/>
            <a:ext cx="8825657"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2000" u="none" cap="none" strike="noStrike">
                <a:solidFill>
                  <a:srgbClr val="86D1D8"/>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32" name="Shape 32"/>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3" name="Shape 33"/>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4" name="Shape 3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35" name="Shape 35"/>
        <p:cNvGrpSpPr/>
        <p:nvPr/>
      </p:nvGrpSpPr>
      <p:grpSpPr>
        <a:xfrm>
          <a:off x="0" y="0"/>
          <a:ext cx="0" cy="0"/>
          <a:chOff x="0" y="0"/>
          <a:chExt cx="0" cy="0"/>
        </a:xfrm>
      </p:grpSpPr>
      <p:sp>
        <p:nvSpPr>
          <p:cNvPr id="36" name="Shape 36"/>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7" name="Shape 37"/>
          <p:cNvSpPr txBox="1"/>
          <p:nvPr>
            <p:ph idx="1" type="body"/>
          </p:nvPr>
        </p:nvSpPr>
        <p:spPr>
          <a:xfrm>
            <a:off x="1103312" y="2060575"/>
            <a:ext cx="4396339" cy="4195763"/>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71739" lvl="5" marL="2506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38" name="Shape 38"/>
          <p:cNvSpPr txBox="1"/>
          <p:nvPr>
            <p:ph idx="2" type="body"/>
          </p:nvPr>
        </p:nvSpPr>
        <p:spPr>
          <a:xfrm>
            <a:off x="5654492" y="2056091"/>
            <a:ext cx="4396340" cy="4200244"/>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71739" lvl="5" marL="2506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39" name="Shape 39"/>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0" name="Shape 40"/>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1" name="Shape 4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42" name="Shape 42"/>
        <p:cNvGrpSpPr/>
        <p:nvPr/>
      </p:nvGrpSpPr>
      <p:grpSpPr>
        <a:xfrm>
          <a:off x="0" y="0"/>
          <a:ext cx="0" cy="0"/>
          <a:chOff x="0" y="0"/>
          <a:chExt cx="0" cy="0"/>
        </a:xfrm>
      </p:grpSpPr>
      <p:sp>
        <p:nvSpPr>
          <p:cNvPr id="43" name="Shape 43"/>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4" name="Shape 44"/>
          <p:cNvSpPr txBox="1"/>
          <p:nvPr>
            <p:ph idx="1" type="body"/>
          </p:nvPr>
        </p:nvSpPr>
        <p:spPr>
          <a:xfrm>
            <a:off x="1103312" y="1905000"/>
            <a:ext cx="4396337"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5" name="Shape 45"/>
          <p:cNvSpPr txBox="1"/>
          <p:nvPr>
            <p:ph idx="2" type="body"/>
          </p:nvPr>
        </p:nvSpPr>
        <p:spPr>
          <a:xfrm>
            <a:off x="1103312" y="2514600"/>
            <a:ext cx="4396339" cy="3741738"/>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71739" lvl="5" marL="2506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6" name="Shape 46"/>
          <p:cNvSpPr txBox="1"/>
          <p:nvPr>
            <p:ph idx="3" type="body"/>
          </p:nvPr>
        </p:nvSpPr>
        <p:spPr>
          <a:xfrm>
            <a:off x="5654494" y="1905000"/>
            <a:ext cx="4396339"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7" name="Shape 47"/>
          <p:cNvSpPr txBox="1"/>
          <p:nvPr>
            <p:ph idx="4" type="body"/>
          </p:nvPr>
        </p:nvSpPr>
        <p:spPr>
          <a:xfrm>
            <a:off x="5654494" y="2514600"/>
            <a:ext cx="4396339" cy="3741738"/>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71739" lvl="5" marL="2506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8" name="Shape 48"/>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9" name="Shape 49"/>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0" name="Shape 5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lo el título">
    <p:spTree>
      <p:nvGrpSpPr>
        <p:cNvPr id="51" name="Shape 51"/>
        <p:cNvGrpSpPr/>
        <p:nvPr/>
      </p:nvGrpSpPr>
      <p:grpSpPr>
        <a:xfrm>
          <a:off x="0" y="0"/>
          <a:ext cx="0" cy="0"/>
          <a:chOff x="0" y="0"/>
          <a:chExt cx="0" cy="0"/>
        </a:xfrm>
      </p:grpSpPr>
      <p:sp>
        <p:nvSpPr>
          <p:cNvPr id="52" name="Shape 52"/>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3" name="Shape 53"/>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4" name="Shape 54"/>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5" name="Shape 5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56" name="Shape 56"/>
        <p:cNvGrpSpPr/>
        <p:nvPr/>
      </p:nvGrpSpPr>
      <p:grpSpPr>
        <a:xfrm>
          <a:off x="0" y="0"/>
          <a:ext cx="0" cy="0"/>
          <a:chOff x="0" y="0"/>
          <a:chExt cx="0" cy="0"/>
        </a:xfrm>
      </p:grpSpPr>
      <p:sp>
        <p:nvSpPr>
          <p:cNvPr id="57" name="Shape 57"/>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8" name="Shape 58"/>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9" name="Shape 59"/>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60" name="Shape 60"/>
        <p:cNvGrpSpPr/>
        <p:nvPr/>
      </p:nvGrpSpPr>
      <p:grpSpPr>
        <a:xfrm>
          <a:off x="0" y="0"/>
          <a:ext cx="0" cy="0"/>
          <a:chOff x="0" y="0"/>
          <a:chExt cx="0" cy="0"/>
        </a:xfrm>
      </p:grpSpPr>
      <p:sp>
        <p:nvSpPr>
          <p:cNvPr id="61" name="Shape 61"/>
          <p:cNvSpPr txBox="1"/>
          <p:nvPr>
            <p:ph type="title"/>
          </p:nvPr>
        </p:nvSpPr>
        <p:spPr>
          <a:xfrm>
            <a:off x="1154953" y="1447800"/>
            <a:ext cx="3401063" cy="144780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62" name="Shape 62"/>
          <p:cNvSpPr txBox="1"/>
          <p:nvPr>
            <p:ph idx="1" type="body"/>
          </p:nvPr>
        </p:nvSpPr>
        <p:spPr>
          <a:xfrm>
            <a:off x="4784616" y="1447800"/>
            <a:ext cx="5195997" cy="4572000"/>
          </a:xfrm>
          <a:prstGeom prst="rect">
            <a:avLst/>
          </a:prstGeom>
          <a:noFill/>
          <a:ln>
            <a:noFill/>
          </a:ln>
        </p:spPr>
        <p:txBody>
          <a:bodyPr anchorCtr="0" anchor="ctr" bIns="91425" lIns="91425" rIns="91425" tIns="91425"/>
          <a:lstStyle>
            <a:lvl1pPr indent="-241300" lvl="0" marL="342900" marR="0" rtl="0" algn="l">
              <a:spcBef>
                <a:spcPts val="1000"/>
              </a:spcBef>
              <a:spcAft>
                <a:spcPts val="0"/>
              </a:spcAft>
              <a:buClr>
                <a:srgbClr val="86D1D8"/>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61579" lvl="5" marL="2506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63" name="Shape 63"/>
          <p:cNvSpPr txBox="1"/>
          <p:nvPr>
            <p:ph idx="2" type="body"/>
          </p:nvPr>
        </p:nvSpPr>
        <p:spPr>
          <a:xfrm>
            <a:off x="1154953" y="3129280"/>
            <a:ext cx="3401062" cy="2895598"/>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64" name="Shape 64"/>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5" name="Shape 65"/>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6" name="Shape 66"/>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67" name="Shape 67"/>
        <p:cNvGrpSpPr/>
        <p:nvPr/>
      </p:nvGrpSpPr>
      <p:grpSpPr>
        <a:xfrm>
          <a:off x="0" y="0"/>
          <a:ext cx="0" cy="0"/>
          <a:chOff x="0" y="0"/>
          <a:chExt cx="0" cy="0"/>
        </a:xfrm>
      </p:grpSpPr>
      <p:sp>
        <p:nvSpPr>
          <p:cNvPr id="68" name="Shape 68"/>
          <p:cNvSpPr txBox="1"/>
          <p:nvPr>
            <p:ph type="title"/>
          </p:nvPr>
        </p:nvSpPr>
        <p:spPr>
          <a:xfrm>
            <a:off x="1153907" y="1854191"/>
            <a:ext cx="5092905" cy="1574808"/>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69" name="Shape 69"/>
          <p:cNvSpPr/>
          <p:nvPr>
            <p:ph idx="2" type="pic"/>
          </p:nvPr>
        </p:nvSpPr>
        <p:spPr>
          <a:xfrm>
            <a:off x="6949546" y="1143000"/>
            <a:ext cx="3200399" cy="4572000"/>
          </a:xfrm>
          <a:prstGeom prst="roundRect">
            <a:avLst>
              <a:gd fmla="val 1858" name="adj"/>
            </a:avLst>
          </a:prstGeom>
          <a:noFill/>
          <a:ln>
            <a:noFill/>
          </a:ln>
          <a:effectLst>
            <a:outerShdw blurRad="50799" rotWithShape="0" algn="tl" dir="5400000" dist="50800">
              <a:srgbClr val="000000">
                <a:alpha val="42745"/>
              </a:srgbClr>
            </a:outerShdw>
          </a:effectLst>
        </p:spPr>
        <p:txBody>
          <a:bodyPr anchorCtr="0" anchor="t" bIns="91425" lIns="91425" rIns="91425" tIns="91425"/>
          <a:lstStyle>
            <a:lvl1pPr indent="0" lvl="0" marL="0" marR="0" rtl="0" algn="ctr">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Shape 70"/>
          <p:cNvSpPr txBox="1"/>
          <p:nvPr>
            <p:ph idx="1" type="body"/>
          </p:nvPr>
        </p:nvSpPr>
        <p:spPr>
          <a:xfrm>
            <a:off x="1154954" y="3657600"/>
            <a:ext cx="5084979" cy="1371599"/>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1" name="Shape 71"/>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2" name="Shape 72"/>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3" name="Shape 73"/>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2">
            <a:alphaModFix/>
          </a:blip>
          <a:srcRect b="0" l="3613" r="0" t="0"/>
          <a:stretch/>
        </p:blipFill>
        <p:spPr>
          <a:xfrm>
            <a:off x="0" y="2669684"/>
            <a:ext cx="4037012" cy="4188315"/>
          </a:xfrm>
          <a:prstGeom prst="rect">
            <a:avLst/>
          </a:prstGeom>
          <a:noFill/>
          <a:ln>
            <a:noFill/>
          </a:ln>
        </p:spPr>
      </p:pic>
      <p:pic>
        <p:nvPicPr>
          <p:cNvPr id="7" name="Shape 7"/>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Shape 8"/>
          <p:cNvSpPr/>
          <p:nvPr/>
        </p:nvSpPr>
        <p:spPr>
          <a:xfrm>
            <a:off x="8609011"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pic>
        <p:nvPicPr>
          <p:cNvPr id="9" name="Shape 9"/>
          <p:cNvPicPr preferRelativeResize="0"/>
          <p:nvPr/>
        </p:nvPicPr>
        <p:blipFill rotWithShape="1">
          <a:blip r:embed="rId4">
            <a:alphaModFix/>
          </a:blip>
          <a:srcRect b="0" l="0" r="0" t="28812"/>
          <a:stretch/>
        </p:blipFill>
        <p:spPr>
          <a:xfrm>
            <a:off x="7999411" y="0"/>
            <a:ext cx="1603386" cy="1141406"/>
          </a:xfrm>
          <a:prstGeom prst="rect">
            <a:avLst/>
          </a:prstGeom>
          <a:noFill/>
          <a:ln>
            <a:noFill/>
          </a:ln>
        </p:spPr>
      </p:pic>
      <p:pic>
        <p:nvPicPr>
          <p:cNvPr id="10" name="Shape 10"/>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Shape 11"/>
          <p:cNvSpPr/>
          <p:nvPr/>
        </p:nvSpPr>
        <p:spPr>
          <a:xfrm>
            <a:off x="10437811" y="0"/>
            <a:ext cx="685799"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tIns="91425">
            <a:noAutofit/>
          </a:bodyPr>
          <a:lstStyle/>
          <a:p>
            <a:pPr lvl="0">
              <a:spcBef>
                <a:spcPts val="0"/>
              </a:spcBef>
              <a:buNone/>
            </a:pPr>
            <a:r>
              <a:t/>
            </a:r>
            <a:endParaRPr/>
          </a:p>
        </p:txBody>
      </p:sp>
      <p:sp>
        <p:nvSpPr>
          <p:cNvPr id="12" name="Shape 12"/>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 name="Shape 13"/>
          <p:cNvSpPr txBox="1"/>
          <p:nvPr>
            <p:ph idx="1" type="body"/>
          </p:nvPr>
        </p:nvSpPr>
        <p:spPr>
          <a:xfrm>
            <a:off x="1103312" y="2052917"/>
            <a:ext cx="8946541" cy="4195480"/>
          </a:xfrm>
          <a:prstGeom prst="rect">
            <a:avLst/>
          </a:prstGeom>
          <a:noFill/>
          <a:ln>
            <a:noFill/>
          </a:ln>
        </p:spPr>
        <p:txBody>
          <a:bodyPr anchorCtr="0" anchor="t" bIns="91425" lIns="91425" rIns="91425" tIns="91425"/>
          <a:lstStyle>
            <a:lvl1pPr indent="-241300" lvl="0" marL="342900" marR="0" rtl="0" algn="l">
              <a:spcBef>
                <a:spcPts val="1000"/>
              </a:spcBef>
              <a:spcAft>
                <a:spcPts val="0"/>
              </a:spcAft>
              <a:buClr>
                <a:srgbClr val="86D1D8"/>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61579" lvl="5" marL="2506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Shape 14"/>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Shape 15"/>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Shape 16"/>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MX" sz="2800" u="none" cap="none" strike="noStrike">
                <a:solidFill>
                  <a:schemeClr val="lt1"/>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ctrTitle"/>
          </p:nvPr>
        </p:nvSpPr>
        <p:spPr>
          <a:xfrm>
            <a:off x="1154954" y="1447800"/>
            <a:ext cx="8825657" cy="3329580"/>
          </a:xfrm>
          <a:prstGeom prst="rect">
            <a:avLst/>
          </a:prstGeom>
          <a:noFill/>
          <a:ln>
            <a:noFill/>
          </a:ln>
        </p:spPr>
        <p:txBody>
          <a:bodyPr anchorCtr="0" anchor="ctr" bIns="45700" lIns="91425" rIns="91425" tIns="45700">
            <a:noAutofit/>
          </a:bodyPr>
          <a:lstStyle/>
          <a:p>
            <a:pPr indent="0" lvl="0" marL="0" marR="0" rtl="0" algn="l">
              <a:spcBef>
                <a:spcPts val="0"/>
              </a:spcBef>
              <a:buClr>
                <a:schemeClr val="lt2"/>
              </a:buClr>
              <a:buSzPct val="25000"/>
              <a:buFont typeface="Century Gothic"/>
              <a:buNone/>
            </a:pPr>
            <a:r>
              <a:rPr lang="es-MX"/>
              <a:t>Business</a:t>
            </a:r>
            <a:r>
              <a:rPr b="0" i="0" lang="es-MX" sz="7200" u="none" cap="none" strike="noStrike">
                <a:solidFill>
                  <a:schemeClr val="lt2"/>
                </a:solidFill>
                <a:latin typeface="Century Gothic"/>
                <a:ea typeface="Century Gothic"/>
                <a:cs typeface="Century Gothic"/>
                <a:sym typeface="Century Gothic"/>
              </a:rPr>
              <a:t>: Vincent</a:t>
            </a:r>
          </a:p>
        </p:txBody>
      </p:sp>
      <p:sp>
        <p:nvSpPr>
          <p:cNvPr id="148" name="Shape 148"/>
          <p:cNvSpPr txBox="1"/>
          <p:nvPr>
            <p:ph idx="1" type="subTitle"/>
          </p:nvPr>
        </p:nvSpPr>
        <p:spPr>
          <a:xfrm>
            <a:off x="1154954" y="4777380"/>
            <a:ext cx="8825700" cy="8613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86D1D8"/>
              </a:buClr>
              <a:buSzPct val="25000"/>
              <a:buFont typeface="Noto Sans Symbols"/>
              <a:buNone/>
            </a:pPr>
            <a:r>
              <a:rPr lang="es-MX" sz="2400"/>
              <a:t>SALE OF CLOTHES FOR KNIGHTS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Century Gothic"/>
              <a:buNone/>
            </a:pPr>
            <a:r>
              <a:rPr lang="es-MX"/>
              <a:t>Team members</a:t>
            </a:r>
            <a:r>
              <a:rPr b="0" i="0" lang="es-MX" sz="4200" u="none" cap="none" strike="noStrike">
                <a:solidFill>
                  <a:schemeClr val="lt2"/>
                </a:solidFill>
                <a:latin typeface="Century Gothic"/>
                <a:ea typeface="Century Gothic"/>
                <a:cs typeface="Century Gothic"/>
                <a:sym typeface="Century Gothic"/>
              </a:rPr>
              <a:t>: </a:t>
            </a:r>
          </a:p>
        </p:txBody>
      </p:sp>
      <p:sp>
        <p:nvSpPr>
          <p:cNvPr id="154" name="Shape 154"/>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86D1D8"/>
              </a:buClr>
              <a:buSzPct val="80000"/>
              <a:buFont typeface="Noto Sans Symbols"/>
              <a:buChar char="▶"/>
            </a:pPr>
            <a:r>
              <a:rPr b="0" i="0" lang="es-MX" sz="2000" u="none" cap="none" strike="noStrike">
                <a:solidFill>
                  <a:schemeClr val="lt1"/>
                </a:solidFill>
                <a:latin typeface="Century Gothic"/>
                <a:ea typeface="Century Gothic"/>
                <a:cs typeface="Century Gothic"/>
                <a:sym typeface="Century Gothic"/>
              </a:rPr>
              <a:t>Juan Luis Santamaria Vázquez </a:t>
            </a:r>
          </a:p>
          <a:p>
            <a:pPr indent="-342900" lvl="0" marL="342900" marR="0" rtl="0" algn="l">
              <a:spcBef>
                <a:spcPts val="1000"/>
              </a:spcBef>
              <a:spcAft>
                <a:spcPts val="0"/>
              </a:spcAft>
              <a:buClr>
                <a:srgbClr val="86D1D8"/>
              </a:buClr>
              <a:buSzPct val="80000"/>
              <a:buFont typeface="Noto Sans Symbols"/>
              <a:buChar char="▶"/>
            </a:pPr>
            <a:r>
              <a:rPr b="0" i="0" lang="es-MX" sz="2000" u="none" cap="none" strike="noStrike">
                <a:solidFill>
                  <a:schemeClr val="lt1"/>
                </a:solidFill>
                <a:latin typeface="Century Gothic"/>
                <a:ea typeface="Century Gothic"/>
                <a:cs typeface="Century Gothic"/>
                <a:sym typeface="Century Gothic"/>
              </a:rPr>
              <a:t>Eder Romero Tamariz</a:t>
            </a:r>
          </a:p>
          <a:p>
            <a:pPr indent="-342900" lvl="0" marL="342900" marR="0" rtl="0" algn="l">
              <a:spcBef>
                <a:spcPts val="1000"/>
              </a:spcBef>
              <a:spcAft>
                <a:spcPts val="0"/>
              </a:spcAft>
              <a:buClr>
                <a:srgbClr val="86D1D8"/>
              </a:buClr>
              <a:buSzPct val="80000"/>
              <a:buFont typeface="Noto Sans Symbols"/>
              <a:buChar char="▶"/>
            </a:pPr>
            <a:r>
              <a:rPr b="0" i="0" lang="es-MX" sz="2000" u="none" cap="none" strike="noStrike">
                <a:solidFill>
                  <a:schemeClr val="lt1"/>
                </a:solidFill>
                <a:latin typeface="Century Gothic"/>
                <a:ea typeface="Century Gothic"/>
                <a:cs typeface="Century Gothic"/>
                <a:sym typeface="Century Gothic"/>
              </a:rPr>
              <a:t>Ángel Arturo Ruiz Aguilera</a:t>
            </a:r>
          </a:p>
          <a:p>
            <a:pPr indent="-342900" lvl="0" marL="342900" marR="0" rtl="0" algn="l">
              <a:spcBef>
                <a:spcPts val="1000"/>
              </a:spcBef>
              <a:spcAft>
                <a:spcPts val="0"/>
              </a:spcAft>
              <a:buClr>
                <a:srgbClr val="86D1D8"/>
              </a:buClr>
              <a:buSzPct val="80000"/>
              <a:buFont typeface="Noto Sans Symbols"/>
              <a:buChar char="▶"/>
            </a:pPr>
            <a:r>
              <a:rPr b="0" i="0" lang="es-MX" sz="2000" u="none" cap="none" strike="noStrike">
                <a:solidFill>
                  <a:schemeClr val="lt1"/>
                </a:solidFill>
                <a:latin typeface="Century Gothic"/>
                <a:ea typeface="Century Gothic"/>
                <a:cs typeface="Century Gothic"/>
                <a:sym typeface="Century Gothic"/>
              </a:rPr>
              <a:t>Mauro Emmanuel Vivanco Zayas</a:t>
            </a:r>
          </a:p>
          <a:p>
            <a:pPr indent="-342900" lvl="0" marL="342900" marR="0" rtl="0" algn="l">
              <a:spcBef>
                <a:spcPts val="1000"/>
              </a:spcBef>
              <a:spcAft>
                <a:spcPts val="0"/>
              </a:spcAft>
              <a:buClr>
                <a:srgbClr val="86D1D8"/>
              </a:buClr>
              <a:buSzPct val="80000"/>
              <a:buFont typeface="Noto Sans Symbols"/>
              <a:buChar char="▶"/>
            </a:pPr>
            <a:r>
              <a:rPr b="0" i="0" lang="es-MX" sz="2000" u="none" cap="none" strike="noStrike">
                <a:solidFill>
                  <a:schemeClr val="lt1"/>
                </a:solidFill>
                <a:latin typeface="Century Gothic"/>
                <a:ea typeface="Century Gothic"/>
                <a:cs typeface="Century Gothic"/>
                <a:sym typeface="Century Gothic"/>
              </a:rPr>
              <a:t>Michael Juárez Morales </a:t>
            </a:r>
          </a:p>
          <a:p>
            <a:pPr indent="-342900" lvl="0" marL="342900" marR="0" rtl="0" algn="l">
              <a:spcBef>
                <a:spcPts val="1000"/>
              </a:spcBef>
              <a:spcAft>
                <a:spcPts val="0"/>
              </a:spcAft>
              <a:buClr>
                <a:srgbClr val="86D1D8"/>
              </a:buClr>
              <a:buSzPct val="80000"/>
              <a:buFont typeface="Noto Sans Symbols"/>
              <a:buChar char="▶"/>
            </a:pPr>
            <a:r>
              <a:rPr b="0" i="0" lang="es-MX" sz="2000" u="none" cap="none" strike="noStrike">
                <a:solidFill>
                  <a:schemeClr val="lt1"/>
                </a:solidFill>
                <a:latin typeface="Century Gothic"/>
                <a:ea typeface="Century Gothic"/>
                <a:cs typeface="Century Gothic"/>
                <a:sym typeface="Century Gothic"/>
              </a:rPr>
              <a:t>Emmanuel Barceínas García</a:t>
            </a:r>
          </a:p>
          <a:p>
            <a:pPr indent="0" lvl="0" marL="0" marR="0" rtl="0" algn="l">
              <a:spcBef>
                <a:spcPts val="1000"/>
              </a:spcBef>
              <a:spcAft>
                <a:spcPts val="0"/>
              </a:spcAft>
              <a:buClr>
                <a:srgbClr val="86D1D8"/>
              </a:buClr>
              <a:buSzPct val="25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646110" y="452718"/>
            <a:ext cx="9404700" cy="140040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Century Gothic"/>
              <a:buNone/>
            </a:pPr>
            <a:r>
              <a:rPr lang="es-MX"/>
              <a:t>Roles of the members</a:t>
            </a:r>
          </a:p>
        </p:txBody>
      </p:sp>
      <p:sp>
        <p:nvSpPr>
          <p:cNvPr id="160" name="Shape 160"/>
          <p:cNvSpPr txBox="1"/>
          <p:nvPr>
            <p:ph idx="1" type="body"/>
          </p:nvPr>
        </p:nvSpPr>
        <p:spPr>
          <a:xfrm>
            <a:off x="1104200" y="1423126"/>
            <a:ext cx="8946600" cy="5243100"/>
          </a:xfrm>
          <a:prstGeom prst="rect">
            <a:avLst/>
          </a:prstGeom>
          <a:noFill/>
          <a:ln>
            <a:noFill/>
          </a:ln>
        </p:spPr>
        <p:txBody>
          <a:bodyPr anchorCtr="0" anchor="t" bIns="45700" lIns="91425" rIns="91425" tIns="45700">
            <a:noAutofit/>
          </a:bodyPr>
          <a:lstStyle/>
          <a:p>
            <a:pPr indent="-355600" lvl="0" marL="342900" marR="0" rtl="0" algn="l">
              <a:spcBef>
                <a:spcPts val="1000"/>
              </a:spcBef>
              <a:spcAft>
                <a:spcPts val="0"/>
              </a:spcAft>
              <a:buClr>
                <a:srgbClr val="86D1D8"/>
              </a:buClr>
              <a:buSzPct val="100000"/>
              <a:buFont typeface="Noto Sans Symbols"/>
              <a:buChar char="▶"/>
            </a:pPr>
            <a:r>
              <a:rPr b="1" lang="es-MX" sz="1800">
                <a:solidFill>
                  <a:srgbClr val="000000"/>
                </a:solidFill>
                <a:highlight>
                  <a:srgbClr val="F3F3F3"/>
                </a:highlight>
              </a:rPr>
              <a:t>- The team leader: </a:t>
            </a:r>
            <a:r>
              <a:rPr b="1" lang="es-MX" sz="1800">
                <a:solidFill>
                  <a:srgbClr val="000000"/>
                </a:solidFill>
              </a:rPr>
              <a:t>Is responsible for a phase of the project. It has assigned specific tasks in the project. Motivates and organizes the participants. Follows the project and resolves conflicts.</a:t>
            </a:r>
            <a:br>
              <a:rPr b="1" lang="es-MX" sz="1800">
                <a:solidFill>
                  <a:srgbClr val="000000"/>
                </a:solidFill>
              </a:rPr>
            </a:br>
            <a:r>
              <a:rPr b="1" lang="es-MX" sz="1800">
                <a:solidFill>
                  <a:srgbClr val="000000"/>
                </a:solidFill>
                <a:highlight>
                  <a:srgbClr val="F3F3F3"/>
                </a:highlight>
              </a:rPr>
              <a:t>- Communication officers: </a:t>
            </a:r>
            <a:r>
              <a:rPr b="1" lang="es-MX" sz="1800">
                <a:solidFill>
                  <a:srgbClr val="000000"/>
                </a:solidFill>
              </a:rPr>
              <a:t>They are the point of contact between the participants. It addresses all questions, conflicts, correspondence, emails, communication between team members and the most qualified people, such as team leader and support person.</a:t>
            </a:r>
            <a:br>
              <a:rPr b="1" lang="es-MX" sz="1800">
                <a:solidFill>
                  <a:srgbClr val="000000"/>
                </a:solidFill>
                <a:highlight>
                  <a:srgbClr val="F3F3F3"/>
                </a:highlight>
              </a:rPr>
            </a:br>
            <a:r>
              <a:rPr b="1" lang="es-MX" sz="1800">
                <a:solidFill>
                  <a:srgbClr val="000000"/>
                </a:solidFill>
                <a:highlight>
                  <a:srgbClr val="F3F3F3"/>
                </a:highlight>
              </a:rPr>
              <a:t>- Responsible for information: </a:t>
            </a:r>
            <a:r>
              <a:rPr b="1" lang="es-MX" sz="1800">
                <a:solidFill>
                  <a:srgbClr val="000000"/>
                </a:solidFill>
              </a:rPr>
              <a:t>It will be responsible for capturing, recording, reporting, controlling and disseminating the information needed or generated by the equipment.</a:t>
            </a:r>
            <a:br>
              <a:rPr b="1" lang="es-MX" sz="1800">
                <a:solidFill>
                  <a:srgbClr val="000000"/>
                </a:solidFill>
              </a:rPr>
            </a:br>
            <a:r>
              <a:rPr b="1" lang="es-MX" sz="1800">
                <a:solidFill>
                  <a:srgbClr val="000000"/>
                </a:solidFill>
                <a:highlight>
                  <a:srgbClr val="F3F3F3"/>
                </a:highlight>
              </a:rPr>
              <a:t>- Responsible for support: </a:t>
            </a:r>
            <a:r>
              <a:rPr b="1" lang="es-MX" sz="1800">
                <a:solidFill>
                  <a:srgbClr val="000000"/>
                </a:solidFill>
              </a:rPr>
              <a:t>It will be in charge of providing logistical support to the activities of the group, that the members learn and use their skills, to train and train the group according to their needs.</a:t>
            </a:r>
          </a:p>
          <a:p>
            <a:pPr indent="0" lvl="0" marL="0" marR="0" rtl="0" algn="l">
              <a:spcBef>
                <a:spcPts val="1000"/>
              </a:spcBef>
              <a:spcAft>
                <a:spcPts val="0"/>
              </a:spcAft>
              <a:buNone/>
            </a:pPr>
            <a:r>
              <a:t/>
            </a:r>
            <a:endParaRPr sz="1800"/>
          </a:p>
          <a:p>
            <a:pPr indent="0" lvl="0" marL="0" marR="0" rtl="0" algn="l">
              <a:spcBef>
                <a:spcPts val="1000"/>
              </a:spcBef>
              <a:spcAft>
                <a:spcPts val="0"/>
              </a:spcAft>
              <a:buClr>
                <a:srgbClr val="86D1D8"/>
              </a:buClr>
              <a:buSzPct val="25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646110" y="452718"/>
            <a:ext cx="9404723" cy="1400530"/>
          </a:xfrm>
          <a:prstGeom prst="rect">
            <a:avLst/>
          </a:prstGeom>
          <a:noFill/>
          <a:ln>
            <a:noFill/>
          </a:ln>
        </p:spPr>
        <p:txBody>
          <a:bodyPr anchorCtr="0" anchor="ctr" bIns="45700" lIns="91425" rIns="91425" tIns="45700">
            <a:noAutofit/>
          </a:bodyPr>
          <a:lstStyle/>
          <a:p>
            <a:pPr indent="0" lvl="0" marL="0" marR="0" rtl="0" algn="ctr">
              <a:spcBef>
                <a:spcPts val="0"/>
              </a:spcBef>
              <a:buClr>
                <a:schemeClr val="lt2"/>
              </a:buClr>
              <a:buSzPct val="25000"/>
              <a:buFont typeface="Century Gothic"/>
              <a:buNone/>
            </a:pPr>
            <a:r>
              <a:rPr b="0" i="0" lang="es-MX" sz="4200" u="none" cap="none" strike="noStrike">
                <a:solidFill>
                  <a:schemeClr val="lt2"/>
                </a:solidFill>
                <a:latin typeface="Century Gothic"/>
                <a:ea typeface="Century Gothic"/>
                <a:cs typeface="Century Gothic"/>
                <a:sym typeface="Century Gothic"/>
              </a:rPr>
              <a:t>Vincent company</a:t>
            </a:r>
          </a:p>
        </p:txBody>
      </p:sp>
      <p:sp>
        <p:nvSpPr>
          <p:cNvPr id="166" name="Shape 166"/>
          <p:cNvSpPr txBox="1"/>
          <p:nvPr>
            <p:ph idx="1" type="body"/>
          </p:nvPr>
        </p:nvSpPr>
        <p:spPr>
          <a:xfrm>
            <a:off x="1103299" y="1853250"/>
            <a:ext cx="6935700" cy="43950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86D1D8"/>
              </a:buClr>
              <a:buSzPct val="80000"/>
              <a:buFont typeface="Noto Sans Symbols"/>
              <a:buChar char="▶"/>
            </a:pPr>
            <a:r>
              <a:rPr lang="es-MX"/>
              <a:t>The name of our project is Vincent company</a:t>
            </a:r>
          </a:p>
          <a:p>
            <a:pPr indent="-342900" lvl="0" marL="342900" marR="0" rtl="0" algn="l">
              <a:spcBef>
                <a:spcPts val="1000"/>
              </a:spcBef>
              <a:spcAft>
                <a:spcPts val="0"/>
              </a:spcAft>
              <a:buClr>
                <a:srgbClr val="86D1D8"/>
              </a:buClr>
              <a:buSzPct val="80000"/>
              <a:buFont typeface="Noto Sans Symbols"/>
              <a:buChar char="▶"/>
            </a:pPr>
            <a:r>
              <a:rPr lang="es-MX"/>
              <a:t>Why did we choose this name</a:t>
            </a:r>
            <a:r>
              <a:rPr b="0" i="0" lang="es-MX" sz="2000" u="none" cap="none" strike="noStrike">
                <a:solidFill>
                  <a:schemeClr val="lt1"/>
                </a:solidFill>
                <a:latin typeface="Century Gothic"/>
                <a:ea typeface="Century Gothic"/>
                <a:cs typeface="Century Gothic"/>
                <a:sym typeface="Century Gothic"/>
              </a:rPr>
              <a:t>?</a:t>
            </a:r>
          </a:p>
          <a:p>
            <a:pPr indent="-69850" lvl="0" marL="0" marR="0" rtl="0" algn="just">
              <a:spcBef>
                <a:spcPts val="1000"/>
              </a:spcBef>
              <a:spcAft>
                <a:spcPts val="0"/>
              </a:spcAft>
              <a:buClr>
                <a:srgbClr val="000000"/>
              </a:buClr>
              <a:buSzPct val="55000"/>
              <a:buFont typeface="Arial"/>
              <a:buNone/>
            </a:pPr>
            <a:r>
              <a:t/>
            </a:r>
            <a:endParaRPr/>
          </a:p>
          <a:p>
            <a:pPr indent="-69850" lvl="0" marL="0" marR="0" rtl="0" algn="just">
              <a:spcBef>
                <a:spcPts val="1000"/>
              </a:spcBef>
              <a:spcAft>
                <a:spcPts val="0"/>
              </a:spcAft>
              <a:buClr>
                <a:srgbClr val="000000"/>
              </a:buClr>
              <a:buSzPct val="45833"/>
              <a:buFont typeface="Arial"/>
              <a:buNone/>
            </a:pPr>
            <a:r>
              <a:rPr lang="es-MX" sz="2400">
                <a:solidFill>
                  <a:srgbClr val="FFFFFF"/>
                </a:solidFill>
              </a:rPr>
              <a:t>It is inspired by the painter Vincent Van Gogh, a famous post-impressionist painter. Our company is dedicated to the sale of menswear, of the highest quality and at a low price.</a:t>
            </a:r>
          </a:p>
          <a:p>
            <a:pPr indent="0" lvl="0" marL="0" marR="0" rtl="0" algn="just">
              <a:spcBef>
                <a:spcPts val="1000"/>
              </a:spcBef>
              <a:spcAft>
                <a:spcPts val="0"/>
              </a:spcAft>
              <a:buClr>
                <a:srgbClr val="86D1D8"/>
              </a:buClr>
              <a:buSzPct val="25000"/>
              <a:buFont typeface="Noto Sans Symbols"/>
              <a:buNone/>
            </a:pPr>
            <a:r>
              <a:t/>
            </a:r>
            <a:endParaRPr/>
          </a:p>
        </p:txBody>
      </p:sp>
      <p:pic>
        <p:nvPicPr>
          <p:cNvPr id="167" name="Shape 167"/>
          <p:cNvPicPr preferRelativeResize="0"/>
          <p:nvPr/>
        </p:nvPicPr>
        <p:blipFill>
          <a:blip r:embed="rId3">
            <a:alphaModFix amt="84000"/>
          </a:blip>
          <a:stretch>
            <a:fillRect/>
          </a:stretch>
        </p:blipFill>
        <p:spPr>
          <a:xfrm>
            <a:off x="8206700" y="2344000"/>
            <a:ext cx="3662799" cy="3005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641399" y="452725"/>
            <a:ext cx="9409500" cy="1400400"/>
          </a:xfrm>
          <a:prstGeom prst="rect">
            <a:avLst/>
          </a:prstGeom>
          <a:noFill/>
          <a:ln>
            <a:noFill/>
          </a:ln>
        </p:spPr>
        <p:txBody>
          <a:bodyPr anchorCtr="0" anchor="t" bIns="45700" lIns="91425" rIns="91425" tIns="45700">
            <a:noAutofit/>
          </a:bodyPr>
          <a:lstStyle/>
          <a:p>
            <a:pPr lvl="0" marR="25400" rtl="0">
              <a:lnSpc>
                <a:spcPct val="115000"/>
              </a:lnSpc>
              <a:spcBef>
                <a:spcPts val="0"/>
              </a:spcBef>
              <a:buClr>
                <a:schemeClr val="dk1"/>
              </a:buClr>
              <a:buSzPct val="30555"/>
              <a:buFont typeface="Arial"/>
              <a:buNone/>
            </a:pPr>
            <a:r>
              <a:rPr lang="es-MX" sz="3600">
                <a:solidFill>
                  <a:srgbClr val="212121"/>
                </a:solidFill>
              </a:rPr>
              <a:t>                          </a:t>
            </a:r>
            <a:r>
              <a:rPr lang="es-MX" sz="3600">
                <a:solidFill>
                  <a:srgbClr val="FFFFFF"/>
                </a:solidFill>
              </a:rPr>
              <a:t> </a:t>
            </a:r>
            <a:r>
              <a:rPr lang="es-MX">
                <a:solidFill>
                  <a:srgbClr val="FFFFFF"/>
                </a:solidFill>
              </a:rPr>
              <a:t>Objective</a:t>
            </a:r>
          </a:p>
          <a:p>
            <a:pPr indent="0" lvl="0" marL="0" marR="0" rtl="0" algn="ctr">
              <a:spcBef>
                <a:spcPts val="0"/>
              </a:spcBef>
              <a:buClr>
                <a:schemeClr val="lt2"/>
              </a:buClr>
              <a:buSzPct val="25000"/>
              <a:buFont typeface="Century Gothic"/>
              <a:buNone/>
            </a:pPr>
            <a:r>
              <a:t/>
            </a:r>
            <a:endParaRPr/>
          </a:p>
        </p:txBody>
      </p:sp>
      <p:sp>
        <p:nvSpPr>
          <p:cNvPr id="173" name="Shape 173"/>
          <p:cNvSpPr txBox="1"/>
          <p:nvPr>
            <p:ph idx="1" type="body"/>
          </p:nvPr>
        </p:nvSpPr>
        <p:spPr>
          <a:xfrm>
            <a:off x="1103312" y="2052917"/>
            <a:ext cx="8946600" cy="4195500"/>
          </a:xfrm>
          <a:prstGeom prst="rect">
            <a:avLst/>
          </a:prstGeom>
          <a:noFill/>
          <a:ln>
            <a:noFill/>
          </a:ln>
        </p:spPr>
        <p:txBody>
          <a:bodyPr anchorCtr="0" anchor="ctr" bIns="45700" lIns="91425" rIns="91425" tIns="45700">
            <a:noAutofit/>
          </a:bodyPr>
          <a:lstStyle/>
          <a:p>
            <a:pPr indent="-69850" lvl="0" marL="0" marR="0" rtl="0" algn="ctr">
              <a:spcBef>
                <a:spcPts val="0"/>
              </a:spcBef>
              <a:spcAft>
                <a:spcPts val="0"/>
              </a:spcAft>
              <a:buClr>
                <a:schemeClr val="dk1"/>
              </a:buClr>
              <a:buSzPct val="55000"/>
              <a:buFont typeface="Arial"/>
              <a:buNone/>
            </a:pPr>
            <a:r>
              <a:t/>
            </a:r>
            <a:endParaRPr/>
          </a:p>
          <a:p>
            <a:pPr indent="-69850" lvl="0" marL="0" marR="0" rtl="0" algn="ctr">
              <a:spcBef>
                <a:spcPts val="0"/>
              </a:spcBef>
              <a:spcAft>
                <a:spcPts val="0"/>
              </a:spcAft>
              <a:buClr>
                <a:schemeClr val="dk1"/>
              </a:buClr>
              <a:buSzPct val="36666"/>
              <a:buFont typeface="Arial"/>
              <a:buNone/>
            </a:pPr>
            <a:r>
              <a:rPr lang="es-MX" sz="3000">
                <a:solidFill>
                  <a:srgbClr val="FFFFFF"/>
                </a:solidFill>
              </a:rPr>
              <a:t>Our aim as a company is to innovate in the field of men's fashion, creating exclusive and unique designs in your area. With this, we intend to increase the self-esteem of our clients.</a:t>
            </a:r>
          </a:p>
          <a:p>
            <a:pPr indent="0" lvl="0" marL="0" marR="0" rtl="0" algn="ctr">
              <a:spcBef>
                <a:spcPts val="0"/>
              </a:spcBef>
              <a:spcAft>
                <a:spcPts val="0"/>
              </a:spcAft>
              <a:buClr>
                <a:srgbClr val="86D1D8"/>
              </a:buClr>
              <a:buSzPct val="25000"/>
              <a:buFont typeface="Noto Sans Symbols"/>
              <a:buNone/>
            </a:pPr>
            <a:r>
              <a:t/>
            </a:r>
            <a:endParaRPr/>
          </a:p>
          <a:p>
            <a:pPr indent="0" lvl="0" marL="0" marR="0" rtl="0" algn="ctr">
              <a:spcBef>
                <a:spcPts val="1000"/>
              </a:spcBef>
              <a:spcAft>
                <a:spcPts val="0"/>
              </a:spcAft>
              <a:buClr>
                <a:srgbClr val="86D1D8"/>
              </a:buClr>
              <a:buSzPct val="25000"/>
              <a:buFont typeface="Noto Sans Symbols"/>
              <a:buNone/>
            </a:pPr>
            <a:r>
              <a:rPr b="0" i="0" lang="es-MX" sz="2000" u="none" cap="none" strike="noStrike">
                <a:solidFill>
                  <a:schemeClr val="lt1"/>
                </a:solidFill>
                <a:latin typeface="Century Gothic"/>
                <a:ea typeface="Century Gothic"/>
                <a:cs typeface="Century Gothic"/>
                <a:sym typeface="Century Gothic"/>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646110" y="452718"/>
            <a:ext cx="9404723" cy="1400530"/>
          </a:xfrm>
          <a:prstGeom prst="rect">
            <a:avLst/>
          </a:prstGeom>
          <a:noFill/>
          <a:ln>
            <a:noFill/>
          </a:ln>
        </p:spPr>
        <p:txBody>
          <a:bodyPr anchorCtr="0" anchor="ctr" bIns="45700" lIns="91425" rIns="91425" tIns="45700">
            <a:noAutofit/>
          </a:bodyPr>
          <a:lstStyle/>
          <a:p>
            <a:pPr indent="-69850" lvl="0" marL="0" marR="0" rtl="0" algn="ctr">
              <a:spcBef>
                <a:spcPts val="0"/>
              </a:spcBef>
              <a:buClr>
                <a:schemeClr val="dk1"/>
              </a:buClr>
              <a:buSzPct val="26190"/>
              <a:buFont typeface="Arial"/>
              <a:buNone/>
            </a:pPr>
            <a:r>
              <a:t/>
            </a:r>
            <a:endParaRPr/>
          </a:p>
          <a:p>
            <a:pPr indent="-69850" lvl="0" marL="0" marR="0" rtl="0" algn="ctr">
              <a:spcBef>
                <a:spcPts val="0"/>
              </a:spcBef>
              <a:buClr>
                <a:schemeClr val="dk1"/>
              </a:buClr>
              <a:buSzPct val="25000"/>
              <a:buFont typeface="Arial"/>
              <a:buNone/>
            </a:pPr>
            <a:r>
              <a:rPr lang="es-MX" sz="4800">
                <a:solidFill>
                  <a:srgbClr val="FFFFFF"/>
                </a:solidFill>
              </a:rPr>
              <a:t>Social impact</a:t>
            </a:r>
          </a:p>
          <a:p>
            <a:pPr indent="0" lvl="0" marL="0" marR="0" rtl="0" algn="ctr">
              <a:spcBef>
                <a:spcPts val="0"/>
              </a:spcBef>
              <a:buClr>
                <a:schemeClr val="lt2"/>
              </a:buClr>
              <a:buSzPct val="25000"/>
              <a:buFont typeface="Century Gothic"/>
              <a:buNone/>
            </a:pPr>
            <a:r>
              <a:t/>
            </a:r>
            <a:endParaRPr/>
          </a:p>
        </p:txBody>
      </p:sp>
      <p:sp>
        <p:nvSpPr>
          <p:cNvPr id="179" name="Shape 179"/>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69850" lvl="0" marL="0" marR="25400" rtl="0">
              <a:lnSpc>
                <a:spcPct val="115000"/>
              </a:lnSpc>
              <a:spcBef>
                <a:spcPts val="0"/>
              </a:spcBef>
              <a:buClr>
                <a:schemeClr val="dk1"/>
              </a:buClr>
              <a:buSzPct val="36666"/>
              <a:buFont typeface="Arial"/>
              <a:buNone/>
            </a:pPr>
            <a:r>
              <a:rPr lang="es-MX" sz="3000">
                <a:solidFill>
                  <a:srgbClr val="FFFFFF"/>
                </a:solidFill>
              </a:rPr>
              <a:t>With the creation of our company we plan to benefit the textile market. Giving way to a great variety of suppliers of the textile market. Also helping people generate jobs.</a:t>
            </a:r>
          </a:p>
          <a:p>
            <a:pPr indent="0" lvl="0" marL="0" marR="0" rtl="0" algn="l">
              <a:spcBef>
                <a:spcPts val="0"/>
              </a:spcBef>
              <a:spcAft>
                <a:spcPts val="0"/>
              </a:spcAft>
              <a:buClr>
                <a:srgbClr val="86D1D8"/>
              </a:buClr>
              <a:buSzPct val="25000"/>
              <a:buFont typeface="Noto Sans Symbols"/>
              <a:buNone/>
            </a:pPr>
            <a:r>
              <a:t/>
            </a:r>
            <a:endParaRPr/>
          </a:p>
        </p:txBody>
      </p:sp>
      <p:pic>
        <p:nvPicPr>
          <p:cNvPr id="180" name="Shape 180"/>
          <p:cNvPicPr preferRelativeResize="0"/>
          <p:nvPr/>
        </p:nvPicPr>
        <p:blipFill>
          <a:blip r:embed="rId3">
            <a:alphaModFix amt="81000"/>
          </a:blip>
          <a:stretch>
            <a:fillRect/>
          </a:stretch>
        </p:blipFill>
        <p:spPr>
          <a:xfrm>
            <a:off x="3461550" y="4432700"/>
            <a:ext cx="4577299" cy="1937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646110" y="452718"/>
            <a:ext cx="9404700" cy="1400400"/>
          </a:xfrm>
          <a:prstGeom prst="rect">
            <a:avLst/>
          </a:prstGeom>
          <a:no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69850" lvl="0" marL="0" marR="0" rtl="0">
              <a:spcBef>
                <a:spcPts val="0"/>
              </a:spcBef>
              <a:buClr>
                <a:schemeClr val="dk1"/>
              </a:buClr>
              <a:buSzPct val="25000"/>
              <a:buFont typeface="Arial"/>
              <a:buNone/>
            </a:pPr>
            <a:r>
              <a:rPr lang="es-MX"/>
              <a:t>                  </a:t>
            </a:r>
            <a:r>
              <a:rPr lang="es-MX" sz="4800">
                <a:solidFill>
                  <a:srgbClr val="FFFFFF"/>
                </a:solidFill>
              </a:rPr>
              <a:t>System reach </a:t>
            </a:r>
          </a:p>
          <a:p>
            <a:pPr indent="0" lvl="0" marL="0" marR="0" rtl="0" algn="l">
              <a:spcBef>
                <a:spcPts val="0"/>
              </a:spcBef>
              <a:buClr>
                <a:schemeClr val="lt2"/>
              </a:buClr>
              <a:buSzPct val="25000"/>
              <a:buFont typeface="Century Gothic"/>
              <a:buNone/>
            </a:pPr>
            <a:r>
              <a:t/>
            </a:r>
            <a:endParaRPr/>
          </a:p>
        </p:txBody>
      </p:sp>
      <p:sp>
        <p:nvSpPr>
          <p:cNvPr id="186" name="Shape 186"/>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69850" lvl="0" marL="0" marR="25400" rtl="0">
              <a:lnSpc>
                <a:spcPct val="115000"/>
              </a:lnSpc>
              <a:spcBef>
                <a:spcPts val="0"/>
              </a:spcBef>
              <a:buClr>
                <a:schemeClr val="dk1"/>
              </a:buClr>
              <a:buSzPct val="100000"/>
              <a:buFont typeface="Arial"/>
              <a:buNone/>
            </a:pPr>
            <a:r>
              <a:t/>
            </a:r>
            <a:endParaRPr sz="1100">
              <a:solidFill>
                <a:srgbClr val="212121"/>
              </a:solidFill>
              <a:highlight>
                <a:srgbClr val="FFFFFF"/>
              </a:highlight>
              <a:latin typeface="Arial"/>
              <a:ea typeface="Arial"/>
              <a:cs typeface="Arial"/>
              <a:sym typeface="Arial"/>
            </a:endParaRPr>
          </a:p>
          <a:p>
            <a:pPr indent="-69850" lvl="0" marL="0" marR="25400" rtl="0">
              <a:lnSpc>
                <a:spcPct val="115000"/>
              </a:lnSpc>
              <a:spcBef>
                <a:spcPts val="0"/>
              </a:spcBef>
              <a:buClr>
                <a:schemeClr val="dk1"/>
              </a:buClr>
              <a:buSzPct val="45833"/>
              <a:buFont typeface="Arial"/>
              <a:buNone/>
            </a:pPr>
            <a:r>
              <a:t/>
            </a:r>
            <a:endParaRPr sz="2400">
              <a:solidFill>
                <a:srgbClr val="CCCCCC"/>
              </a:solidFill>
              <a:latin typeface="Arial"/>
              <a:ea typeface="Arial"/>
              <a:cs typeface="Arial"/>
              <a:sym typeface="Arial"/>
            </a:endParaRPr>
          </a:p>
          <a:p>
            <a:pPr indent="-69850" lvl="0" marL="0" marR="25400" rtl="0">
              <a:lnSpc>
                <a:spcPct val="115000"/>
              </a:lnSpc>
              <a:spcBef>
                <a:spcPts val="0"/>
              </a:spcBef>
              <a:buClr>
                <a:schemeClr val="dk1"/>
              </a:buClr>
              <a:buSzPct val="45833"/>
              <a:buFont typeface="Arial"/>
              <a:buNone/>
            </a:pPr>
            <a:r>
              <a:rPr lang="es-MX" sz="2400">
                <a:solidFill>
                  <a:srgbClr val="FFFFFF"/>
                </a:solidFill>
                <a:latin typeface="Arial"/>
                <a:ea typeface="Arial"/>
                <a:cs typeface="Arial"/>
                <a:sym typeface="Arial"/>
              </a:rPr>
              <a:t>We intend to make a database where all the products and data that the client requests are stored, the database will have an access limit, the administrator will take charge of registering the products and canceling.</a:t>
            </a:r>
            <a:br>
              <a:rPr lang="es-MX" sz="2400">
                <a:solidFill>
                  <a:srgbClr val="FFFFFF"/>
                </a:solidFill>
                <a:latin typeface="Arial"/>
                <a:ea typeface="Arial"/>
                <a:cs typeface="Arial"/>
                <a:sym typeface="Arial"/>
              </a:rPr>
            </a:br>
            <a:r>
              <a:rPr lang="es-MX" sz="2400">
                <a:solidFill>
                  <a:srgbClr val="FFFFFF"/>
                </a:solidFill>
                <a:latin typeface="Arial"/>
                <a:ea typeface="Arial"/>
                <a:cs typeface="Arial"/>
                <a:sym typeface="Arial"/>
              </a:rPr>
              <a:t>Customers will only be able to inquire about the prices of the products and provide their personal data.</a:t>
            </a:r>
          </a:p>
          <a:p>
            <a:pPr indent="-69850" lvl="0" marL="0" marR="25400" rtl="0">
              <a:lnSpc>
                <a:spcPct val="115000"/>
              </a:lnSpc>
              <a:spcBef>
                <a:spcPts val="0"/>
              </a:spcBef>
              <a:buClr>
                <a:schemeClr val="dk1"/>
              </a:buClr>
              <a:buSzPct val="45833"/>
              <a:buFont typeface="Arial"/>
              <a:buNone/>
            </a:pPr>
            <a:r>
              <a:t/>
            </a:r>
            <a:endParaRPr sz="2400">
              <a:solidFill>
                <a:srgbClr val="CCCCCC"/>
              </a:solidFill>
              <a:latin typeface="Arial"/>
              <a:ea typeface="Arial"/>
              <a:cs typeface="Arial"/>
              <a:sym typeface="Arial"/>
            </a:endParaRPr>
          </a:p>
          <a:p>
            <a:pPr indent="-69850" lvl="0" marL="0" marR="25400" rtl="0">
              <a:lnSpc>
                <a:spcPct val="115000"/>
              </a:lnSpc>
              <a:spcBef>
                <a:spcPts val="0"/>
              </a:spcBef>
              <a:buClr>
                <a:schemeClr val="dk1"/>
              </a:buClr>
              <a:buSzPct val="45833"/>
              <a:buFont typeface="Arial"/>
              <a:buNone/>
            </a:pPr>
            <a:r>
              <a:t/>
            </a:r>
            <a:endParaRPr sz="2400">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645199" y="494048"/>
            <a:ext cx="9420300" cy="1002000"/>
          </a:xfrm>
          <a:prstGeom prst="rect">
            <a:avLst/>
          </a:prstGeom>
        </p:spPr>
        <p:txBody>
          <a:bodyPr anchorCtr="0" anchor="t" bIns="91425" lIns="91425" rIns="91425" tIns="91425">
            <a:noAutofit/>
          </a:bodyPr>
          <a:lstStyle/>
          <a:p>
            <a:pPr lvl="0">
              <a:spcBef>
                <a:spcPts val="0"/>
              </a:spcBef>
              <a:buNone/>
            </a:pPr>
            <a:r>
              <a:rPr lang="es-MX" sz="4800">
                <a:solidFill>
                  <a:srgbClr val="FFFFFF"/>
                </a:solidFill>
              </a:rPr>
              <a:t>            Organization chart</a:t>
            </a:r>
          </a:p>
        </p:txBody>
      </p:sp>
      <p:pic>
        <p:nvPicPr>
          <p:cNvPr id="192" name="Shape 192"/>
          <p:cNvPicPr preferRelativeResize="0"/>
          <p:nvPr/>
        </p:nvPicPr>
        <p:blipFill rotWithShape="1">
          <a:blip r:embed="rId3">
            <a:alphaModFix/>
          </a:blip>
          <a:srcRect b="2856" l="15505" r="43101" t="0"/>
          <a:stretch/>
        </p:blipFill>
        <p:spPr>
          <a:xfrm>
            <a:off x="3051900" y="1651926"/>
            <a:ext cx="4225024" cy="485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