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8" r:id="rId3"/>
    <p:sldId id="297" r:id="rId4"/>
    <p:sldId id="298" r:id="rId5"/>
    <p:sldId id="264" r:id="rId6"/>
    <p:sldId id="261" r:id="rId7"/>
    <p:sldId id="299" r:id="rId8"/>
    <p:sldId id="270" r:id="rId9"/>
    <p:sldId id="273" r:id="rId10"/>
    <p:sldId id="300" r:id="rId11"/>
    <p:sldId id="301" r:id="rId12"/>
    <p:sldId id="302" r:id="rId13"/>
  </p:sldIdLst>
  <p:sldSz cx="9144000" cy="5143500" type="screen16x9"/>
  <p:notesSz cx="6858000" cy="9144000"/>
  <p:embeddedFontLst>
    <p:embeddedFont>
      <p:font typeface="Anaheim" panose="020B0604020202020204" charset="0"/>
      <p:regular r:id="rId15"/>
    </p:embeddedFont>
    <p:embeddedFont>
      <p:font typeface="Catamaran" panose="020B0604020202020204" charset="0"/>
      <p:regular r:id="rId16"/>
      <p:bold r:id="rId17"/>
    </p:embeddedFont>
    <p:embeddedFont>
      <p:font typeface="Commissioner" panose="020B0604020202020204" charset="0"/>
      <p:regular r:id="rId18"/>
      <p:bold r:id="rId19"/>
    </p:embeddedFont>
    <p:embeddedFont>
      <p:font typeface="Syncopat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84EB2D-F4FB-4121-A628-A3F6B22C6343}">
  <a:tblStyle styleId="{0284EB2D-F4FB-4121-A628-A3F6B22C63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347B0F0-CC0D-4D1A-84E0-CCC7F60881B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1276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36575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2494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3218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93299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941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09875" y="1030075"/>
            <a:ext cx="4563600" cy="267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3000"/>
              <a:buNone/>
              <a:defRPr sz="3000"/>
            </a:lvl1pPr>
            <a:lvl2pPr lvl="1">
              <a:spcBef>
                <a:spcPts val="0"/>
              </a:spcBef>
              <a:spcAft>
                <a:spcPts val="0"/>
              </a:spcAft>
              <a:buClr>
                <a:srgbClr val="191919"/>
              </a:buClr>
              <a:buSzPts val="5200"/>
              <a:buNone/>
              <a:defRPr sz="5200">
                <a:solidFill>
                  <a:srgbClr val="191919"/>
                </a:solidFill>
              </a:defRPr>
            </a:lvl2pPr>
            <a:lvl3pPr lvl="2">
              <a:spcBef>
                <a:spcPts val="0"/>
              </a:spcBef>
              <a:spcAft>
                <a:spcPts val="0"/>
              </a:spcAft>
              <a:buClr>
                <a:srgbClr val="191919"/>
              </a:buClr>
              <a:buSzPts val="5200"/>
              <a:buNone/>
              <a:defRPr sz="5200">
                <a:solidFill>
                  <a:srgbClr val="191919"/>
                </a:solidFill>
              </a:defRPr>
            </a:lvl3pPr>
            <a:lvl4pPr lvl="3">
              <a:spcBef>
                <a:spcPts val="0"/>
              </a:spcBef>
              <a:spcAft>
                <a:spcPts val="0"/>
              </a:spcAft>
              <a:buClr>
                <a:srgbClr val="191919"/>
              </a:buClr>
              <a:buSzPts val="5200"/>
              <a:buNone/>
              <a:defRPr sz="5200">
                <a:solidFill>
                  <a:srgbClr val="191919"/>
                </a:solidFill>
              </a:defRPr>
            </a:lvl4pPr>
            <a:lvl5pPr lvl="4">
              <a:spcBef>
                <a:spcPts val="0"/>
              </a:spcBef>
              <a:spcAft>
                <a:spcPts val="0"/>
              </a:spcAft>
              <a:buClr>
                <a:srgbClr val="191919"/>
              </a:buClr>
              <a:buSzPts val="5200"/>
              <a:buNone/>
              <a:defRPr sz="5200">
                <a:solidFill>
                  <a:srgbClr val="191919"/>
                </a:solidFill>
              </a:defRPr>
            </a:lvl5pPr>
            <a:lvl6pPr lvl="5">
              <a:spcBef>
                <a:spcPts val="0"/>
              </a:spcBef>
              <a:spcAft>
                <a:spcPts val="0"/>
              </a:spcAft>
              <a:buClr>
                <a:srgbClr val="191919"/>
              </a:buClr>
              <a:buSzPts val="5200"/>
              <a:buNone/>
              <a:defRPr sz="5200">
                <a:solidFill>
                  <a:srgbClr val="191919"/>
                </a:solidFill>
              </a:defRPr>
            </a:lvl6pPr>
            <a:lvl7pPr lvl="6">
              <a:spcBef>
                <a:spcPts val="0"/>
              </a:spcBef>
              <a:spcAft>
                <a:spcPts val="0"/>
              </a:spcAft>
              <a:buClr>
                <a:srgbClr val="191919"/>
              </a:buClr>
              <a:buSzPts val="5200"/>
              <a:buNone/>
              <a:defRPr sz="5200">
                <a:solidFill>
                  <a:srgbClr val="191919"/>
                </a:solidFill>
              </a:defRPr>
            </a:lvl7pPr>
            <a:lvl8pPr lvl="7">
              <a:spcBef>
                <a:spcPts val="0"/>
              </a:spcBef>
              <a:spcAft>
                <a:spcPts val="0"/>
              </a:spcAft>
              <a:buClr>
                <a:srgbClr val="191919"/>
              </a:buClr>
              <a:buSzPts val="5200"/>
              <a:buNone/>
              <a:defRPr sz="5200">
                <a:solidFill>
                  <a:srgbClr val="191919"/>
                </a:solidFill>
              </a:defRPr>
            </a:lvl8pPr>
            <a:lvl9pPr lvl="8">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689525" y="3675200"/>
            <a:ext cx="4604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709700" y="-6825"/>
            <a:ext cx="3199200" cy="5143500"/>
          </a:xfrm>
          <a:prstGeom prst="snip2DiagRect">
            <a:avLst>
              <a:gd name="adj1" fmla="val 0"/>
              <a:gd name="adj2" fmla="val 16667"/>
            </a:avLst>
          </a:prstGeom>
          <a:noFill/>
          <a:ln>
            <a:noFill/>
          </a:ln>
        </p:spPr>
      </p:sp>
      <p:grpSp>
        <p:nvGrpSpPr>
          <p:cNvPr id="13" name="Google Shape;13;p2"/>
          <p:cNvGrpSpPr/>
          <p:nvPr/>
        </p:nvGrpSpPr>
        <p:grpSpPr>
          <a:xfrm>
            <a:off x="-935450" y="-1014146"/>
            <a:ext cx="6458498" cy="7083856"/>
            <a:chOff x="-935450" y="-1014146"/>
            <a:chExt cx="6458498" cy="7083856"/>
          </a:xfrm>
        </p:grpSpPr>
        <p:grpSp>
          <p:nvGrpSpPr>
            <p:cNvPr id="14" name="Google Shape;14;p2"/>
            <p:cNvGrpSpPr/>
            <p:nvPr/>
          </p:nvGrpSpPr>
          <p:grpSpPr>
            <a:xfrm>
              <a:off x="-935450" y="4402275"/>
              <a:ext cx="2849801" cy="1667435"/>
              <a:chOff x="-1153325" y="4346125"/>
              <a:chExt cx="2849801" cy="1667435"/>
            </a:xfrm>
          </p:grpSpPr>
          <p:pic>
            <p:nvPicPr>
              <p:cNvPr id="15" name="Google Shape;15;p2"/>
              <p:cNvPicPr preferRelativeResize="0"/>
              <p:nvPr/>
            </p:nvPicPr>
            <p:blipFill rotWithShape="1">
              <a:blip r:embed="rId3">
                <a:alphaModFix/>
              </a:blip>
              <a:srcRect l="36189" r="6" b="52203"/>
              <a:stretch/>
            </p:blipFill>
            <p:spPr>
              <a:xfrm>
                <a:off x="0" y="4346125"/>
                <a:ext cx="1696476" cy="797375"/>
              </a:xfrm>
              <a:prstGeom prst="rect">
                <a:avLst/>
              </a:prstGeom>
              <a:noFill/>
              <a:ln>
                <a:noFill/>
              </a:ln>
            </p:spPr>
          </p:pic>
          <p:sp>
            <p:nvSpPr>
              <p:cNvPr id="16" name="Google Shape;16;p2"/>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8" name="Google Shape;18;p2"/>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9" name="Google Shape;19;p2"/>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20" name="Google Shape;20;p2"/>
            <p:cNvGrpSpPr/>
            <p:nvPr/>
          </p:nvGrpSpPr>
          <p:grpSpPr>
            <a:xfrm rot="10800000">
              <a:off x="2673249" y="-1014146"/>
              <a:ext cx="2849799" cy="1667439"/>
              <a:chOff x="-1153325" y="4346121"/>
              <a:chExt cx="2849799" cy="1667439"/>
            </a:xfrm>
          </p:grpSpPr>
          <p:pic>
            <p:nvPicPr>
              <p:cNvPr id="21" name="Google Shape;21;p2"/>
              <p:cNvPicPr preferRelativeResize="0"/>
              <p:nvPr/>
            </p:nvPicPr>
            <p:blipFill rotWithShape="1">
              <a:blip r:embed="rId3">
                <a:alphaModFix/>
              </a:blip>
              <a:srcRect b="63633"/>
              <a:stretch/>
            </p:blipFill>
            <p:spPr>
              <a:xfrm>
                <a:off x="-962327" y="4346121"/>
                <a:ext cx="2658801" cy="606674"/>
              </a:xfrm>
              <a:prstGeom prst="rect">
                <a:avLst/>
              </a:prstGeom>
              <a:noFill/>
              <a:ln>
                <a:noFill/>
              </a:ln>
            </p:spPr>
          </p:pic>
          <p:sp>
            <p:nvSpPr>
              <p:cNvPr id="22" name="Google Shape;22;p2"/>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4" name="Google Shape;24;p2"/>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5" name="Google Shape;25;p2"/>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441"/>
        <p:cNvGrpSpPr/>
        <p:nvPr/>
      </p:nvGrpSpPr>
      <p:grpSpPr>
        <a:xfrm>
          <a:off x="0" y="0"/>
          <a:ext cx="0" cy="0"/>
          <a:chOff x="0" y="0"/>
          <a:chExt cx="0" cy="0"/>
        </a:xfrm>
      </p:grpSpPr>
      <p:pic>
        <p:nvPicPr>
          <p:cNvPr id="442" name="Google Shape;442;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3" name="Google Shape;44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44" name="Google Shape;444;p23"/>
          <p:cNvGrpSpPr/>
          <p:nvPr/>
        </p:nvGrpSpPr>
        <p:grpSpPr>
          <a:xfrm rot="-5400000">
            <a:off x="5780108" y="27978"/>
            <a:ext cx="152384" cy="489998"/>
            <a:chOff x="8071907" y="4648400"/>
            <a:chExt cx="328698" cy="1056942"/>
          </a:xfrm>
        </p:grpSpPr>
        <p:sp>
          <p:nvSpPr>
            <p:cNvPr id="445" name="Google Shape;445;p23"/>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3"/>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3"/>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3"/>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9" name="Google Shape;449;p23"/>
          <p:cNvGrpSpPr/>
          <p:nvPr/>
        </p:nvGrpSpPr>
        <p:grpSpPr>
          <a:xfrm>
            <a:off x="-954216" y="-22083"/>
            <a:ext cx="11086791" cy="4948033"/>
            <a:chOff x="-954216" y="-22083"/>
            <a:chExt cx="11086791" cy="4948033"/>
          </a:xfrm>
        </p:grpSpPr>
        <p:grpSp>
          <p:nvGrpSpPr>
            <p:cNvPr id="450" name="Google Shape;450;p23"/>
            <p:cNvGrpSpPr/>
            <p:nvPr/>
          </p:nvGrpSpPr>
          <p:grpSpPr>
            <a:xfrm rot="5400000">
              <a:off x="-1545400" y="2667325"/>
              <a:ext cx="2849808" cy="1667441"/>
              <a:chOff x="-1153325" y="4346119"/>
              <a:chExt cx="2849808" cy="1667441"/>
            </a:xfrm>
          </p:grpSpPr>
          <p:pic>
            <p:nvPicPr>
              <p:cNvPr id="451" name="Google Shape;451;p23"/>
              <p:cNvPicPr preferRelativeResize="0"/>
              <p:nvPr/>
            </p:nvPicPr>
            <p:blipFill rotWithShape="1">
              <a:blip r:embed="rId3">
                <a:alphaModFix/>
              </a:blip>
              <a:srcRect l="-431" b="56385"/>
              <a:stretch/>
            </p:blipFill>
            <p:spPr>
              <a:xfrm>
                <a:off x="-973792" y="4346119"/>
                <a:ext cx="2670275" cy="727599"/>
              </a:xfrm>
              <a:prstGeom prst="rect">
                <a:avLst/>
              </a:prstGeom>
              <a:noFill/>
              <a:ln>
                <a:noFill/>
              </a:ln>
            </p:spPr>
          </p:pic>
          <p:sp>
            <p:nvSpPr>
              <p:cNvPr id="452" name="Google Shape;452;p23"/>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3"/>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54" name="Google Shape;454;p23"/>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55" name="Google Shape;455;p23"/>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456" name="Google Shape;456;p23"/>
            <p:cNvGrpSpPr/>
            <p:nvPr/>
          </p:nvGrpSpPr>
          <p:grpSpPr>
            <a:xfrm rot="-5400000">
              <a:off x="7873950" y="569100"/>
              <a:ext cx="2849808" cy="1667441"/>
              <a:chOff x="-1153325" y="4346119"/>
              <a:chExt cx="2849808" cy="1667441"/>
            </a:xfrm>
          </p:grpSpPr>
          <p:pic>
            <p:nvPicPr>
              <p:cNvPr id="457" name="Google Shape;457;p23"/>
              <p:cNvPicPr preferRelativeResize="0"/>
              <p:nvPr/>
            </p:nvPicPr>
            <p:blipFill rotWithShape="1">
              <a:blip r:embed="rId3">
                <a:alphaModFix/>
              </a:blip>
              <a:srcRect l="-431" b="56385"/>
              <a:stretch/>
            </p:blipFill>
            <p:spPr>
              <a:xfrm>
                <a:off x="-973792" y="4346119"/>
                <a:ext cx="2670275" cy="727599"/>
              </a:xfrm>
              <a:prstGeom prst="rect">
                <a:avLst/>
              </a:prstGeom>
              <a:noFill/>
              <a:ln>
                <a:noFill/>
              </a:ln>
            </p:spPr>
          </p:pic>
          <p:sp>
            <p:nvSpPr>
              <p:cNvPr id="458" name="Google Shape;458;p23"/>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3"/>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60" name="Google Shape;460;p23"/>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61" name="Google Shape;461;p23"/>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7"/>
        <p:cNvGrpSpPr/>
        <p:nvPr/>
      </p:nvGrpSpPr>
      <p:grpSpPr>
        <a:xfrm>
          <a:off x="0" y="0"/>
          <a:ext cx="0" cy="0"/>
          <a:chOff x="0" y="0"/>
          <a:chExt cx="0" cy="0"/>
        </a:xfrm>
      </p:grpSpPr>
      <p:pic>
        <p:nvPicPr>
          <p:cNvPr id="508" name="Google Shape;508;p2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509" name="Google Shape;509;p26"/>
          <p:cNvGrpSpPr/>
          <p:nvPr/>
        </p:nvGrpSpPr>
        <p:grpSpPr>
          <a:xfrm rot="-5400000">
            <a:off x="8051233" y="4631978"/>
            <a:ext cx="152384" cy="489998"/>
            <a:chOff x="8071907" y="4648400"/>
            <a:chExt cx="328698" cy="1056942"/>
          </a:xfrm>
        </p:grpSpPr>
        <p:sp>
          <p:nvSpPr>
            <p:cNvPr id="510" name="Google Shape;510;p26"/>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6"/>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6"/>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6"/>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6"/>
          <p:cNvGrpSpPr/>
          <p:nvPr/>
        </p:nvGrpSpPr>
        <p:grpSpPr>
          <a:xfrm>
            <a:off x="2717349" y="-1035300"/>
            <a:ext cx="6503852" cy="7039830"/>
            <a:chOff x="2717349" y="-1035300"/>
            <a:chExt cx="6503852" cy="7039830"/>
          </a:xfrm>
        </p:grpSpPr>
        <p:grpSp>
          <p:nvGrpSpPr>
            <p:cNvPr id="515" name="Google Shape;515;p26"/>
            <p:cNvGrpSpPr/>
            <p:nvPr/>
          </p:nvGrpSpPr>
          <p:grpSpPr>
            <a:xfrm rot="10800000">
              <a:off x="6371399" y="-1035300"/>
              <a:ext cx="2849802" cy="1667423"/>
              <a:chOff x="-1153325" y="4346137"/>
              <a:chExt cx="2849802" cy="1667423"/>
            </a:xfrm>
          </p:grpSpPr>
          <p:pic>
            <p:nvPicPr>
              <p:cNvPr id="516" name="Google Shape;516;p26"/>
              <p:cNvPicPr preferRelativeResize="0"/>
              <p:nvPr/>
            </p:nvPicPr>
            <p:blipFill rotWithShape="1">
              <a:blip r:embed="rId3">
                <a:alphaModFix/>
              </a:blip>
              <a:srcRect l="6068" b="61289"/>
              <a:stretch/>
            </p:blipFill>
            <p:spPr>
              <a:xfrm>
                <a:off x="-800849" y="4346137"/>
                <a:ext cx="2497326" cy="645774"/>
              </a:xfrm>
              <a:prstGeom prst="rect">
                <a:avLst/>
              </a:prstGeom>
              <a:noFill/>
              <a:ln>
                <a:noFill/>
              </a:ln>
            </p:spPr>
          </p:pic>
          <p:sp>
            <p:nvSpPr>
              <p:cNvPr id="517" name="Google Shape;517;p26"/>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6"/>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19" name="Google Shape;519;p26"/>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20" name="Google Shape;520;p26"/>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521" name="Google Shape;521;p26"/>
            <p:cNvGrpSpPr/>
            <p:nvPr/>
          </p:nvGrpSpPr>
          <p:grpSpPr>
            <a:xfrm>
              <a:off x="2717349" y="4337087"/>
              <a:ext cx="2849802" cy="1667442"/>
              <a:chOff x="-1153325" y="4346118"/>
              <a:chExt cx="2849802" cy="1667442"/>
            </a:xfrm>
          </p:grpSpPr>
          <p:pic>
            <p:nvPicPr>
              <p:cNvPr id="522" name="Google Shape;522;p26"/>
              <p:cNvPicPr preferRelativeResize="0"/>
              <p:nvPr/>
            </p:nvPicPr>
            <p:blipFill rotWithShape="1">
              <a:blip r:embed="rId3">
                <a:alphaModFix/>
              </a:blip>
              <a:srcRect l="6068" b="52065"/>
              <a:stretch/>
            </p:blipFill>
            <p:spPr>
              <a:xfrm>
                <a:off x="-800849" y="4346118"/>
                <a:ext cx="2497326" cy="799627"/>
              </a:xfrm>
              <a:prstGeom prst="rect">
                <a:avLst/>
              </a:prstGeom>
              <a:noFill/>
              <a:ln>
                <a:noFill/>
              </a:ln>
            </p:spPr>
          </p:pic>
          <p:sp>
            <p:nvSpPr>
              <p:cNvPr id="523" name="Google Shape;523;p26"/>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6"/>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25" name="Google Shape;525;p26"/>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26" name="Google Shape;526;p26"/>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7"/>
        <p:cNvGrpSpPr/>
        <p:nvPr/>
      </p:nvGrpSpPr>
      <p:grpSpPr>
        <a:xfrm>
          <a:off x="0" y="0"/>
          <a:ext cx="0" cy="0"/>
          <a:chOff x="0" y="0"/>
          <a:chExt cx="0" cy="0"/>
        </a:xfrm>
      </p:grpSpPr>
      <p:pic>
        <p:nvPicPr>
          <p:cNvPr id="528" name="Google Shape;528;p2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29" name="Google Shape;529;p27"/>
          <p:cNvGrpSpPr/>
          <p:nvPr/>
        </p:nvGrpSpPr>
        <p:grpSpPr>
          <a:xfrm>
            <a:off x="8746658" y="921778"/>
            <a:ext cx="152384" cy="489998"/>
            <a:chOff x="8071907" y="4648400"/>
            <a:chExt cx="328698" cy="1056942"/>
          </a:xfrm>
        </p:grpSpPr>
        <p:sp>
          <p:nvSpPr>
            <p:cNvPr id="530" name="Google Shape;530;p27"/>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7"/>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7"/>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7"/>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7"/>
          <p:cNvGrpSpPr/>
          <p:nvPr/>
        </p:nvGrpSpPr>
        <p:grpSpPr>
          <a:xfrm>
            <a:off x="-954183" y="-481452"/>
            <a:ext cx="10098184" cy="6676674"/>
            <a:chOff x="-954183" y="-481452"/>
            <a:chExt cx="10098184" cy="6676674"/>
          </a:xfrm>
        </p:grpSpPr>
        <p:grpSp>
          <p:nvGrpSpPr>
            <p:cNvPr id="535" name="Google Shape;535;p27"/>
            <p:cNvGrpSpPr/>
            <p:nvPr/>
          </p:nvGrpSpPr>
          <p:grpSpPr>
            <a:xfrm flipH="1">
              <a:off x="6294202" y="4527802"/>
              <a:ext cx="2849798" cy="1667419"/>
              <a:chOff x="-1153325" y="4346141"/>
              <a:chExt cx="2849798" cy="1667419"/>
            </a:xfrm>
          </p:grpSpPr>
          <p:pic>
            <p:nvPicPr>
              <p:cNvPr id="536" name="Google Shape;536;p27"/>
              <p:cNvPicPr preferRelativeResize="0"/>
              <p:nvPr/>
            </p:nvPicPr>
            <p:blipFill rotWithShape="1">
              <a:blip r:embed="rId3">
                <a:alphaModFix/>
              </a:blip>
              <a:srcRect l="862" b="61808"/>
              <a:stretch/>
            </p:blipFill>
            <p:spPr>
              <a:xfrm>
                <a:off x="-939374" y="4346141"/>
                <a:ext cx="2635848" cy="637100"/>
              </a:xfrm>
              <a:prstGeom prst="rect">
                <a:avLst/>
              </a:prstGeom>
              <a:noFill/>
              <a:ln>
                <a:noFill/>
              </a:ln>
            </p:spPr>
          </p:pic>
          <p:sp>
            <p:nvSpPr>
              <p:cNvPr id="537" name="Google Shape;537;p27"/>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7"/>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39" name="Google Shape;539;p27"/>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40" name="Google Shape;540;p27"/>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541" name="Google Shape;541;p27"/>
            <p:cNvGrpSpPr/>
            <p:nvPr/>
          </p:nvGrpSpPr>
          <p:grpSpPr>
            <a:xfrm rot="5400000" flipH="1">
              <a:off x="-1545374" y="109739"/>
              <a:ext cx="2849788" cy="1667407"/>
              <a:chOff x="-1153325" y="4346153"/>
              <a:chExt cx="2849788" cy="1667407"/>
            </a:xfrm>
          </p:grpSpPr>
          <p:pic>
            <p:nvPicPr>
              <p:cNvPr id="542" name="Google Shape;542;p27"/>
              <p:cNvPicPr preferRelativeResize="0"/>
              <p:nvPr/>
            </p:nvPicPr>
            <p:blipFill rotWithShape="1">
              <a:blip r:embed="rId3">
                <a:alphaModFix/>
              </a:blip>
              <a:srcRect l="862" b="56837"/>
              <a:stretch/>
            </p:blipFill>
            <p:spPr>
              <a:xfrm>
                <a:off x="-939364" y="4346153"/>
                <a:ext cx="2635827" cy="720050"/>
              </a:xfrm>
              <a:prstGeom prst="rect">
                <a:avLst/>
              </a:prstGeom>
              <a:noFill/>
              <a:ln>
                <a:noFill/>
              </a:ln>
            </p:spPr>
          </p:pic>
          <p:sp>
            <p:nvSpPr>
              <p:cNvPr id="543" name="Google Shape;543;p27"/>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7"/>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45" name="Google Shape;545;p27"/>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546" name="Google Shape;546;p27"/>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pic>
        <p:nvPicPr>
          <p:cNvPr id="60" name="Google Shape;6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5"/>
          <p:cNvSpPr txBox="1">
            <a:spLocks noGrp="1"/>
          </p:cNvSpPr>
          <p:nvPr>
            <p:ph type="subTitle" idx="1"/>
          </p:nvPr>
        </p:nvSpPr>
        <p:spPr>
          <a:xfrm>
            <a:off x="4935295" y="2773150"/>
            <a:ext cx="2592300" cy="14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 name="Google Shape;63;p5"/>
          <p:cNvSpPr txBox="1">
            <a:spLocks noGrp="1"/>
          </p:cNvSpPr>
          <p:nvPr>
            <p:ph type="subTitle" idx="2"/>
          </p:nvPr>
        </p:nvSpPr>
        <p:spPr>
          <a:xfrm>
            <a:off x="1616400" y="2773150"/>
            <a:ext cx="2592300" cy="14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 name="Google Shape;64;p5"/>
          <p:cNvSpPr txBox="1">
            <a:spLocks noGrp="1"/>
          </p:cNvSpPr>
          <p:nvPr>
            <p:ph type="subTitle" idx="3"/>
          </p:nvPr>
        </p:nvSpPr>
        <p:spPr>
          <a:xfrm>
            <a:off x="1616400" y="2279600"/>
            <a:ext cx="25923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65" name="Google Shape;65;p5"/>
          <p:cNvSpPr txBox="1">
            <a:spLocks noGrp="1"/>
          </p:cNvSpPr>
          <p:nvPr>
            <p:ph type="subTitle" idx="4"/>
          </p:nvPr>
        </p:nvSpPr>
        <p:spPr>
          <a:xfrm>
            <a:off x="4935289" y="2279600"/>
            <a:ext cx="2592300" cy="43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grpSp>
        <p:nvGrpSpPr>
          <p:cNvPr id="66" name="Google Shape;66;p5"/>
          <p:cNvGrpSpPr/>
          <p:nvPr/>
        </p:nvGrpSpPr>
        <p:grpSpPr>
          <a:xfrm>
            <a:off x="-711675" y="445024"/>
            <a:ext cx="10758355" cy="5626011"/>
            <a:chOff x="-711675" y="445024"/>
            <a:chExt cx="10758355" cy="5626011"/>
          </a:xfrm>
        </p:grpSpPr>
        <p:grpSp>
          <p:nvGrpSpPr>
            <p:cNvPr id="67" name="Google Shape;67;p5"/>
            <p:cNvGrpSpPr/>
            <p:nvPr/>
          </p:nvGrpSpPr>
          <p:grpSpPr>
            <a:xfrm>
              <a:off x="-711675" y="4403600"/>
              <a:ext cx="2849802" cy="1667435"/>
              <a:chOff x="-1153325" y="4346125"/>
              <a:chExt cx="2849802" cy="1667435"/>
            </a:xfrm>
          </p:grpSpPr>
          <p:pic>
            <p:nvPicPr>
              <p:cNvPr id="68" name="Google Shape;68;p5"/>
              <p:cNvPicPr preferRelativeResize="0"/>
              <p:nvPr/>
            </p:nvPicPr>
            <p:blipFill rotWithShape="1">
              <a:blip r:embed="rId3">
                <a:alphaModFix/>
              </a:blip>
              <a:srcRect l="19581" b="50049"/>
              <a:stretch/>
            </p:blipFill>
            <p:spPr>
              <a:xfrm>
                <a:off x="-441650" y="4346125"/>
                <a:ext cx="2138127" cy="833300"/>
              </a:xfrm>
              <a:prstGeom prst="rect">
                <a:avLst/>
              </a:prstGeom>
              <a:noFill/>
              <a:ln>
                <a:noFill/>
              </a:ln>
            </p:spPr>
          </p:pic>
          <p:sp>
            <p:nvSpPr>
              <p:cNvPr id="69" name="Google Shape;69;p5"/>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1" name="Google Shape;71;p5"/>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2" name="Google Shape;72;p5"/>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73" name="Google Shape;73;p5"/>
            <p:cNvGrpSpPr/>
            <p:nvPr/>
          </p:nvGrpSpPr>
          <p:grpSpPr>
            <a:xfrm>
              <a:off x="8379248" y="445024"/>
              <a:ext cx="1667433" cy="2849794"/>
              <a:chOff x="8379248" y="445024"/>
              <a:chExt cx="1667433" cy="2849794"/>
            </a:xfrm>
          </p:grpSpPr>
          <p:pic>
            <p:nvPicPr>
              <p:cNvPr id="74" name="Google Shape;74;p5"/>
              <p:cNvPicPr preferRelativeResize="0"/>
              <p:nvPr/>
            </p:nvPicPr>
            <p:blipFill rotWithShape="1">
              <a:blip r:embed="rId3">
                <a:alphaModFix/>
              </a:blip>
              <a:srcRect b="53249"/>
              <a:stretch/>
            </p:blipFill>
            <p:spPr>
              <a:xfrm rot="-5400000">
                <a:off x="7439810" y="1384463"/>
                <a:ext cx="2658801" cy="779924"/>
              </a:xfrm>
              <a:prstGeom prst="rect">
                <a:avLst/>
              </a:prstGeom>
              <a:noFill/>
              <a:ln>
                <a:noFill/>
              </a:ln>
            </p:spPr>
          </p:pic>
          <p:sp>
            <p:nvSpPr>
              <p:cNvPr id="75" name="Google Shape;75;p5"/>
              <p:cNvSpPr/>
              <p:nvPr/>
            </p:nvSpPr>
            <p:spPr>
              <a:xfrm rot="-5400000">
                <a:off x="7895352" y="1143490"/>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rot="-5400000">
                <a:off x="8738445" y="1070994"/>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7" name="Google Shape;77;p5"/>
              <p:cNvSpPr/>
              <p:nvPr/>
            </p:nvSpPr>
            <p:spPr>
              <a:xfrm rot="-5400000">
                <a:off x="8476983" y="1944494"/>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8" name="Google Shape;78;p5"/>
              <p:cNvSpPr/>
              <p:nvPr/>
            </p:nvSpPr>
            <p:spPr>
              <a:xfrm rot="-5400000">
                <a:off x="8484179" y="638436"/>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grpSp>
        <p:nvGrpSpPr>
          <p:cNvPr id="79" name="Google Shape;79;p5"/>
          <p:cNvGrpSpPr/>
          <p:nvPr/>
        </p:nvGrpSpPr>
        <p:grpSpPr>
          <a:xfrm rot="-5400000">
            <a:off x="888795" y="27278"/>
            <a:ext cx="152384" cy="489998"/>
            <a:chOff x="8071907" y="4648400"/>
            <a:chExt cx="328698" cy="1056942"/>
          </a:xfrm>
        </p:grpSpPr>
        <p:sp>
          <p:nvSpPr>
            <p:cNvPr id="80" name="Google Shape;80;p5"/>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5"/>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5"/>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pic>
        <p:nvPicPr>
          <p:cNvPr id="121" name="Google Shape;12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2" name="Google Shape;12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23" name="Google Shape;123;p8"/>
          <p:cNvGrpSpPr/>
          <p:nvPr/>
        </p:nvGrpSpPr>
        <p:grpSpPr>
          <a:xfrm rot="5400000">
            <a:off x="4740470" y="4686803"/>
            <a:ext cx="152384" cy="489998"/>
            <a:chOff x="8071907" y="4648400"/>
            <a:chExt cx="328698" cy="1056942"/>
          </a:xfrm>
        </p:grpSpPr>
        <p:sp>
          <p:nvSpPr>
            <p:cNvPr id="124" name="Google Shape;124;p8"/>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8"/>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8"/>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8"/>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1558825" y="0"/>
            <a:ext cx="12259152" cy="4160476"/>
            <a:chOff x="-1558825" y="0"/>
            <a:chExt cx="12259152" cy="4160476"/>
          </a:xfrm>
        </p:grpSpPr>
        <p:grpSp>
          <p:nvGrpSpPr>
            <p:cNvPr id="129" name="Google Shape;129;p8"/>
            <p:cNvGrpSpPr/>
            <p:nvPr/>
          </p:nvGrpSpPr>
          <p:grpSpPr>
            <a:xfrm>
              <a:off x="-1558825" y="0"/>
              <a:ext cx="2849802" cy="1668251"/>
              <a:chOff x="-1153325" y="4346125"/>
              <a:chExt cx="2849802" cy="1668251"/>
            </a:xfrm>
          </p:grpSpPr>
          <p:pic>
            <p:nvPicPr>
              <p:cNvPr id="130" name="Google Shape;130;p8"/>
              <p:cNvPicPr preferRelativeResize="0"/>
              <p:nvPr/>
            </p:nvPicPr>
            <p:blipFill rotWithShape="1">
              <a:blip r:embed="rId3">
                <a:alphaModFix/>
              </a:blip>
              <a:srcRect l="51444"/>
              <a:stretch/>
            </p:blipFill>
            <p:spPr>
              <a:xfrm>
                <a:off x="405500" y="4346125"/>
                <a:ext cx="1290977" cy="1668251"/>
              </a:xfrm>
              <a:prstGeom prst="rect">
                <a:avLst/>
              </a:prstGeom>
              <a:noFill/>
              <a:ln>
                <a:noFill/>
              </a:ln>
            </p:spPr>
          </p:pic>
          <p:sp>
            <p:nvSpPr>
              <p:cNvPr id="131" name="Google Shape;131;p8"/>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33" name="Google Shape;133;p8"/>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134" name="Google Shape;134;p8"/>
            <p:cNvGrpSpPr/>
            <p:nvPr/>
          </p:nvGrpSpPr>
          <p:grpSpPr>
            <a:xfrm rot="10800000">
              <a:off x="7850525" y="2492225"/>
              <a:ext cx="2849802" cy="1668251"/>
              <a:chOff x="-1153325" y="4346125"/>
              <a:chExt cx="2849802" cy="1668251"/>
            </a:xfrm>
          </p:grpSpPr>
          <p:pic>
            <p:nvPicPr>
              <p:cNvPr id="135" name="Google Shape;135;p8"/>
              <p:cNvPicPr preferRelativeResize="0"/>
              <p:nvPr/>
            </p:nvPicPr>
            <p:blipFill rotWithShape="1">
              <a:blip r:embed="rId3">
                <a:alphaModFix/>
              </a:blip>
              <a:srcRect l="51444"/>
              <a:stretch/>
            </p:blipFill>
            <p:spPr>
              <a:xfrm>
                <a:off x="405500" y="4346125"/>
                <a:ext cx="1290977" cy="1668251"/>
              </a:xfrm>
              <a:prstGeom prst="rect">
                <a:avLst/>
              </a:prstGeom>
              <a:noFill/>
              <a:ln>
                <a:noFill/>
              </a:ln>
            </p:spPr>
          </p:pic>
          <p:sp>
            <p:nvSpPr>
              <p:cNvPr id="136" name="Google Shape;136;p8"/>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8"/>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38" name="Google Shape;138;p8"/>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pic>
        <p:nvPicPr>
          <p:cNvPr id="140" name="Google Shape;1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1" name="Google Shape;141;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2" name="Google Shape;14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3" name="Google Shape;143;p9"/>
          <p:cNvGrpSpPr/>
          <p:nvPr/>
        </p:nvGrpSpPr>
        <p:grpSpPr>
          <a:xfrm>
            <a:off x="-438825" y="-991125"/>
            <a:ext cx="9962426" cy="6890435"/>
            <a:chOff x="-438825" y="-991125"/>
            <a:chExt cx="9962426" cy="6890435"/>
          </a:xfrm>
        </p:grpSpPr>
        <p:grpSp>
          <p:nvGrpSpPr>
            <p:cNvPr id="144" name="Google Shape;144;p9"/>
            <p:cNvGrpSpPr/>
            <p:nvPr/>
          </p:nvGrpSpPr>
          <p:grpSpPr>
            <a:xfrm flipH="1">
              <a:off x="6673800" y="4231875"/>
              <a:ext cx="2849801" cy="1667435"/>
              <a:chOff x="-1153325" y="4346125"/>
              <a:chExt cx="2849801" cy="1667435"/>
            </a:xfrm>
          </p:grpSpPr>
          <p:pic>
            <p:nvPicPr>
              <p:cNvPr id="145" name="Google Shape;145;p9"/>
              <p:cNvPicPr preferRelativeResize="0"/>
              <p:nvPr/>
            </p:nvPicPr>
            <p:blipFill rotWithShape="1">
              <a:blip r:embed="rId3">
                <a:alphaModFix/>
              </a:blip>
              <a:srcRect l="6068" b="37992"/>
              <a:stretch/>
            </p:blipFill>
            <p:spPr>
              <a:xfrm>
                <a:off x="-800850" y="4346125"/>
                <a:ext cx="2497326" cy="1034425"/>
              </a:xfrm>
              <a:prstGeom prst="rect">
                <a:avLst/>
              </a:prstGeom>
              <a:noFill/>
              <a:ln>
                <a:noFill/>
              </a:ln>
            </p:spPr>
          </p:pic>
          <p:sp>
            <p:nvSpPr>
              <p:cNvPr id="146" name="Google Shape;146;p9"/>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9"/>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48" name="Google Shape;148;p9"/>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49" name="Google Shape;149;p9"/>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150" name="Google Shape;150;p9"/>
            <p:cNvGrpSpPr/>
            <p:nvPr/>
          </p:nvGrpSpPr>
          <p:grpSpPr>
            <a:xfrm rot="10800000" flipH="1">
              <a:off x="-438825" y="-991125"/>
              <a:ext cx="2849801" cy="1667428"/>
              <a:chOff x="-1153325" y="4346132"/>
              <a:chExt cx="2849801" cy="1667428"/>
            </a:xfrm>
          </p:grpSpPr>
          <p:pic>
            <p:nvPicPr>
              <p:cNvPr id="151" name="Google Shape;151;p9"/>
              <p:cNvPicPr preferRelativeResize="0"/>
              <p:nvPr/>
            </p:nvPicPr>
            <p:blipFill rotWithShape="1">
              <a:blip r:embed="rId3">
                <a:alphaModFix/>
              </a:blip>
              <a:srcRect l="6068" b="57416"/>
              <a:stretch/>
            </p:blipFill>
            <p:spPr>
              <a:xfrm>
                <a:off x="-800850" y="4346132"/>
                <a:ext cx="2497326" cy="710399"/>
              </a:xfrm>
              <a:prstGeom prst="rect">
                <a:avLst/>
              </a:prstGeom>
              <a:noFill/>
              <a:ln>
                <a:noFill/>
              </a:ln>
            </p:spPr>
          </p:pic>
          <p:sp>
            <p:nvSpPr>
              <p:cNvPr id="152" name="Google Shape;152;p9"/>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9"/>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54" name="Google Shape;154;p9"/>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155" name="Google Shape;155;p9"/>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grpSp>
        <p:nvGrpSpPr>
          <p:cNvPr id="156" name="Google Shape;156;p9"/>
          <p:cNvGrpSpPr/>
          <p:nvPr/>
        </p:nvGrpSpPr>
        <p:grpSpPr>
          <a:xfrm rot="10800000">
            <a:off x="285945" y="2503903"/>
            <a:ext cx="152384" cy="489998"/>
            <a:chOff x="8071907" y="4648400"/>
            <a:chExt cx="328698" cy="1056942"/>
          </a:xfrm>
        </p:grpSpPr>
        <p:sp>
          <p:nvSpPr>
            <p:cNvPr id="157" name="Google Shape;157;p9"/>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9"/>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9"/>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9"/>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a:spLocks noGrp="1"/>
          </p:cNvSpPr>
          <p:nvPr>
            <p:ph type="pic" idx="2"/>
          </p:nvPr>
        </p:nvSpPr>
        <p:spPr>
          <a:xfrm>
            <a:off x="0" y="0"/>
            <a:ext cx="9144000" cy="5143500"/>
          </a:xfrm>
          <a:prstGeom prst="rect">
            <a:avLst/>
          </a:prstGeom>
          <a:noFill/>
          <a:ln>
            <a:noFill/>
          </a:ln>
        </p:spPr>
      </p:sp>
      <p:sp>
        <p:nvSpPr>
          <p:cNvPr id="163" name="Google Shape;163;p10"/>
          <p:cNvSpPr txBox="1">
            <a:spLocks noGrp="1"/>
          </p:cNvSpPr>
          <p:nvPr>
            <p:ph type="title"/>
          </p:nvPr>
        </p:nvSpPr>
        <p:spPr>
          <a:xfrm>
            <a:off x="713225" y="4014450"/>
            <a:ext cx="77175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0"/>
        <p:cNvGrpSpPr/>
        <p:nvPr/>
      </p:nvGrpSpPr>
      <p:grpSpPr>
        <a:xfrm>
          <a:off x="0" y="0"/>
          <a:ext cx="0" cy="0"/>
          <a:chOff x="0" y="0"/>
          <a:chExt cx="0" cy="0"/>
        </a:xfrm>
      </p:grpSpPr>
      <p:pic>
        <p:nvPicPr>
          <p:cNvPr id="191" name="Google Shape;191;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2" name="Google Shape;1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3"/>
          <p:cNvSpPr txBox="1">
            <a:spLocks noGrp="1"/>
          </p:cNvSpPr>
          <p:nvPr>
            <p:ph type="title" idx="2" hasCustomPrompt="1"/>
          </p:nvPr>
        </p:nvSpPr>
        <p:spPr>
          <a:xfrm>
            <a:off x="942713" y="115672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4" name="Google Shape;194;p13"/>
          <p:cNvSpPr txBox="1">
            <a:spLocks noGrp="1"/>
          </p:cNvSpPr>
          <p:nvPr>
            <p:ph type="title" idx="3" hasCustomPrompt="1"/>
          </p:nvPr>
        </p:nvSpPr>
        <p:spPr>
          <a:xfrm>
            <a:off x="942713" y="229802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5" name="Google Shape;195;p13"/>
          <p:cNvSpPr txBox="1">
            <a:spLocks noGrp="1"/>
          </p:cNvSpPr>
          <p:nvPr>
            <p:ph type="title" idx="4" hasCustomPrompt="1"/>
          </p:nvPr>
        </p:nvSpPr>
        <p:spPr>
          <a:xfrm>
            <a:off x="4825388" y="115672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6" name="Google Shape;196;p13"/>
          <p:cNvSpPr txBox="1">
            <a:spLocks noGrp="1"/>
          </p:cNvSpPr>
          <p:nvPr>
            <p:ph type="title" idx="5" hasCustomPrompt="1"/>
          </p:nvPr>
        </p:nvSpPr>
        <p:spPr>
          <a:xfrm>
            <a:off x="942713" y="350222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7" name="Google Shape;197;p13"/>
          <p:cNvSpPr txBox="1">
            <a:spLocks noGrp="1"/>
          </p:cNvSpPr>
          <p:nvPr>
            <p:ph type="title" idx="6" hasCustomPrompt="1"/>
          </p:nvPr>
        </p:nvSpPr>
        <p:spPr>
          <a:xfrm>
            <a:off x="4825388" y="229807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8" name="Google Shape;198;p13"/>
          <p:cNvSpPr txBox="1">
            <a:spLocks noGrp="1"/>
          </p:cNvSpPr>
          <p:nvPr>
            <p:ph type="title" idx="7" hasCustomPrompt="1"/>
          </p:nvPr>
        </p:nvSpPr>
        <p:spPr>
          <a:xfrm>
            <a:off x="4825388" y="3502225"/>
            <a:ext cx="869400" cy="447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r>
              <a:t>xx%</a:t>
            </a:r>
          </a:p>
        </p:txBody>
      </p:sp>
      <p:sp>
        <p:nvSpPr>
          <p:cNvPr id="199" name="Google Shape;199;p13"/>
          <p:cNvSpPr txBox="1">
            <a:spLocks noGrp="1"/>
          </p:cNvSpPr>
          <p:nvPr>
            <p:ph type="subTitle" idx="1"/>
          </p:nvPr>
        </p:nvSpPr>
        <p:spPr>
          <a:xfrm>
            <a:off x="942713" y="163487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200" name="Google Shape;200;p13"/>
          <p:cNvSpPr txBox="1">
            <a:spLocks noGrp="1"/>
          </p:cNvSpPr>
          <p:nvPr>
            <p:ph type="subTitle" idx="8"/>
          </p:nvPr>
        </p:nvSpPr>
        <p:spPr>
          <a:xfrm>
            <a:off x="4825388" y="163487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201" name="Google Shape;201;p13"/>
          <p:cNvSpPr txBox="1">
            <a:spLocks noGrp="1"/>
          </p:cNvSpPr>
          <p:nvPr>
            <p:ph type="subTitle" idx="9"/>
          </p:nvPr>
        </p:nvSpPr>
        <p:spPr>
          <a:xfrm>
            <a:off x="4825388" y="277622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202" name="Google Shape;202;p13"/>
          <p:cNvSpPr txBox="1">
            <a:spLocks noGrp="1"/>
          </p:cNvSpPr>
          <p:nvPr>
            <p:ph type="subTitle" idx="13"/>
          </p:nvPr>
        </p:nvSpPr>
        <p:spPr>
          <a:xfrm>
            <a:off x="942713" y="277622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203" name="Google Shape;203;p13"/>
          <p:cNvSpPr txBox="1">
            <a:spLocks noGrp="1"/>
          </p:cNvSpPr>
          <p:nvPr>
            <p:ph type="subTitle" idx="14"/>
          </p:nvPr>
        </p:nvSpPr>
        <p:spPr>
          <a:xfrm>
            <a:off x="942713" y="398042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204" name="Google Shape;204;p13"/>
          <p:cNvSpPr txBox="1">
            <a:spLocks noGrp="1"/>
          </p:cNvSpPr>
          <p:nvPr>
            <p:ph type="subTitle" idx="15"/>
          </p:nvPr>
        </p:nvSpPr>
        <p:spPr>
          <a:xfrm>
            <a:off x="4825388" y="3980425"/>
            <a:ext cx="33759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grpSp>
        <p:nvGrpSpPr>
          <p:cNvPr id="205" name="Google Shape;205;p13"/>
          <p:cNvGrpSpPr/>
          <p:nvPr/>
        </p:nvGrpSpPr>
        <p:grpSpPr>
          <a:xfrm rot="-5400000">
            <a:off x="8109595" y="4359003"/>
            <a:ext cx="152384" cy="489998"/>
            <a:chOff x="8071907" y="4648400"/>
            <a:chExt cx="328698" cy="1056942"/>
          </a:xfrm>
        </p:grpSpPr>
        <p:sp>
          <p:nvSpPr>
            <p:cNvPr id="206" name="Google Shape;206;p13"/>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3"/>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3"/>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3"/>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 name="Google Shape;210;p13"/>
          <p:cNvGrpSpPr/>
          <p:nvPr/>
        </p:nvGrpSpPr>
        <p:grpSpPr>
          <a:xfrm>
            <a:off x="-993116" y="806696"/>
            <a:ext cx="10790671" cy="4280655"/>
            <a:chOff x="-993116" y="806696"/>
            <a:chExt cx="10790671" cy="4280655"/>
          </a:xfrm>
        </p:grpSpPr>
        <p:grpSp>
          <p:nvGrpSpPr>
            <p:cNvPr id="211" name="Google Shape;211;p13"/>
            <p:cNvGrpSpPr/>
            <p:nvPr/>
          </p:nvGrpSpPr>
          <p:grpSpPr>
            <a:xfrm rot="5400000">
              <a:off x="-1584298" y="2828728"/>
              <a:ext cx="2849805" cy="1667441"/>
              <a:chOff x="-1153325" y="4346119"/>
              <a:chExt cx="2849805" cy="1667441"/>
            </a:xfrm>
          </p:grpSpPr>
          <p:pic>
            <p:nvPicPr>
              <p:cNvPr id="212" name="Google Shape;212;p13"/>
              <p:cNvPicPr preferRelativeResize="0"/>
              <p:nvPr/>
            </p:nvPicPr>
            <p:blipFill rotWithShape="1">
              <a:blip r:embed="rId3">
                <a:alphaModFix/>
              </a:blip>
              <a:srcRect b="59577"/>
              <a:stretch/>
            </p:blipFill>
            <p:spPr>
              <a:xfrm>
                <a:off x="-962321" y="4346119"/>
                <a:ext cx="2658801" cy="674326"/>
              </a:xfrm>
              <a:prstGeom prst="rect">
                <a:avLst/>
              </a:prstGeom>
              <a:noFill/>
              <a:ln>
                <a:noFill/>
              </a:ln>
            </p:spPr>
          </p:pic>
          <p:sp>
            <p:nvSpPr>
              <p:cNvPr id="213" name="Google Shape;213;p13"/>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3"/>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15" name="Google Shape;215;p13"/>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16" name="Google Shape;216;p13"/>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217" name="Google Shape;217;p13"/>
            <p:cNvGrpSpPr/>
            <p:nvPr/>
          </p:nvGrpSpPr>
          <p:grpSpPr>
            <a:xfrm>
              <a:off x="8129950" y="806696"/>
              <a:ext cx="1667604" cy="2849805"/>
              <a:chOff x="8129950" y="806696"/>
              <a:chExt cx="1667604" cy="2849805"/>
            </a:xfrm>
          </p:grpSpPr>
          <p:grpSp>
            <p:nvGrpSpPr>
              <p:cNvPr id="218" name="Google Shape;218;p13"/>
              <p:cNvGrpSpPr/>
              <p:nvPr/>
            </p:nvGrpSpPr>
            <p:grpSpPr>
              <a:xfrm>
                <a:off x="8129950" y="806696"/>
                <a:ext cx="1667604" cy="2849805"/>
                <a:chOff x="8370913" y="-4"/>
                <a:chExt cx="1667604" cy="2849805"/>
              </a:xfrm>
            </p:grpSpPr>
            <p:pic>
              <p:nvPicPr>
                <p:cNvPr id="219" name="Google Shape;219;p13"/>
                <p:cNvPicPr preferRelativeResize="0"/>
                <p:nvPr/>
              </p:nvPicPr>
              <p:blipFill rotWithShape="1">
                <a:blip r:embed="rId3">
                  <a:alphaModFix/>
                </a:blip>
                <a:srcRect t="38736"/>
                <a:stretch/>
              </p:blipFill>
              <p:spPr>
                <a:xfrm rot="5400000">
                  <a:off x="7552525" y="1009388"/>
                  <a:ext cx="2658801" cy="1022025"/>
                </a:xfrm>
                <a:prstGeom prst="rect">
                  <a:avLst/>
                </a:prstGeom>
                <a:noFill/>
                <a:ln>
                  <a:noFill/>
                </a:ln>
              </p:spPr>
            </p:pic>
            <p:sp>
              <p:nvSpPr>
                <p:cNvPr id="220" name="Google Shape;220;p13"/>
                <p:cNvSpPr/>
                <p:nvPr/>
              </p:nvSpPr>
              <p:spPr>
                <a:xfrm rot="5400000">
                  <a:off x="7887189" y="484515"/>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3"/>
                <p:cNvSpPr/>
                <p:nvPr/>
              </p:nvSpPr>
              <p:spPr>
                <a:xfrm rot="5400000">
                  <a:off x="8472919" y="1936321"/>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222" name="Google Shape;222;p13"/>
                <p:cNvSpPr/>
                <p:nvPr/>
              </p:nvSpPr>
              <p:spPr>
                <a:xfrm rot="5400000">
                  <a:off x="8842160" y="216145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sp>
            <p:nvSpPr>
              <p:cNvPr id="223" name="Google Shape;223;p13"/>
              <p:cNvSpPr/>
              <p:nvPr/>
            </p:nvSpPr>
            <p:spPr>
              <a:xfrm rot="5400000">
                <a:off x="8608835" y="165325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4"/>
        <p:cNvGrpSpPr/>
        <p:nvPr/>
      </p:nvGrpSpPr>
      <p:grpSpPr>
        <a:xfrm>
          <a:off x="0" y="0"/>
          <a:ext cx="0" cy="0"/>
          <a:chOff x="0" y="0"/>
          <a:chExt cx="0" cy="0"/>
        </a:xfrm>
      </p:grpSpPr>
      <p:pic>
        <p:nvPicPr>
          <p:cNvPr id="325" name="Google Shape;325;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26" name="Google Shape;32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7" name="Google Shape;327;p18"/>
          <p:cNvSpPr txBox="1">
            <a:spLocks noGrp="1"/>
          </p:cNvSpPr>
          <p:nvPr>
            <p:ph type="subTitle" idx="1"/>
          </p:nvPr>
        </p:nvSpPr>
        <p:spPr>
          <a:xfrm>
            <a:off x="720000" y="15834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8"/>
          <p:cNvSpPr txBox="1">
            <a:spLocks noGrp="1"/>
          </p:cNvSpPr>
          <p:nvPr>
            <p:ph type="subTitle" idx="2"/>
          </p:nvPr>
        </p:nvSpPr>
        <p:spPr>
          <a:xfrm>
            <a:off x="3455250" y="15834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8"/>
          <p:cNvSpPr txBox="1">
            <a:spLocks noGrp="1"/>
          </p:cNvSpPr>
          <p:nvPr>
            <p:ph type="subTitle" idx="3"/>
          </p:nvPr>
        </p:nvSpPr>
        <p:spPr>
          <a:xfrm>
            <a:off x="720000" y="33137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0" name="Google Shape;330;p18"/>
          <p:cNvSpPr txBox="1">
            <a:spLocks noGrp="1"/>
          </p:cNvSpPr>
          <p:nvPr>
            <p:ph type="subTitle" idx="4"/>
          </p:nvPr>
        </p:nvSpPr>
        <p:spPr>
          <a:xfrm>
            <a:off x="3455250" y="33137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1" name="Google Shape;331;p18"/>
          <p:cNvSpPr txBox="1">
            <a:spLocks noGrp="1"/>
          </p:cNvSpPr>
          <p:nvPr>
            <p:ph type="subTitle" idx="5"/>
          </p:nvPr>
        </p:nvSpPr>
        <p:spPr>
          <a:xfrm>
            <a:off x="6190500" y="15834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2" name="Google Shape;332;p18"/>
          <p:cNvSpPr txBox="1">
            <a:spLocks noGrp="1"/>
          </p:cNvSpPr>
          <p:nvPr>
            <p:ph type="subTitle" idx="6"/>
          </p:nvPr>
        </p:nvSpPr>
        <p:spPr>
          <a:xfrm>
            <a:off x="6190500" y="33137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3" name="Google Shape;333;p18"/>
          <p:cNvSpPr txBox="1">
            <a:spLocks noGrp="1"/>
          </p:cNvSpPr>
          <p:nvPr>
            <p:ph type="subTitle" idx="7"/>
          </p:nvPr>
        </p:nvSpPr>
        <p:spPr>
          <a:xfrm>
            <a:off x="720000" y="12095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334" name="Google Shape;334;p18"/>
          <p:cNvSpPr txBox="1">
            <a:spLocks noGrp="1"/>
          </p:cNvSpPr>
          <p:nvPr>
            <p:ph type="subTitle" idx="8"/>
          </p:nvPr>
        </p:nvSpPr>
        <p:spPr>
          <a:xfrm>
            <a:off x="3455250" y="12095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335" name="Google Shape;335;p18"/>
          <p:cNvSpPr txBox="1">
            <a:spLocks noGrp="1"/>
          </p:cNvSpPr>
          <p:nvPr>
            <p:ph type="subTitle" idx="9"/>
          </p:nvPr>
        </p:nvSpPr>
        <p:spPr>
          <a:xfrm>
            <a:off x="6190500" y="12095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336" name="Google Shape;336;p18"/>
          <p:cNvSpPr txBox="1">
            <a:spLocks noGrp="1"/>
          </p:cNvSpPr>
          <p:nvPr>
            <p:ph type="subTitle" idx="13"/>
          </p:nvPr>
        </p:nvSpPr>
        <p:spPr>
          <a:xfrm>
            <a:off x="720000" y="29366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337" name="Google Shape;337;p18"/>
          <p:cNvSpPr txBox="1">
            <a:spLocks noGrp="1"/>
          </p:cNvSpPr>
          <p:nvPr>
            <p:ph type="subTitle" idx="14"/>
          </p:nvPr>
        </p:nvSpPr>
        <p:spPr>
          <a:xfrm>
            <a:off x="3455250" y="29366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sp>
        <p:nvSpPr>
          <p:cNvPr id="338" name="Google Shape;338;p18"/>
          <p:cNvSpPr txBox="1">
            <a:spLocks noGrp="1"/>
          </p:cNvSpPr>
          <p:nvPr>
            <p:ph type="subTitle" idx="15"/>
          </p:nvPr>
        </p:nvSpPr>
        <p:spPr>
          <a:xfrm>
            <a:off x="6190500" y="29366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500"/>
              <a:buFont typeface="Syncopate"/>
              <a:buNone/>
              <a:defRPr sz="1500" b="1">
                <a:solidFill>
                  <a:schemeClr val="dk1"/>
                </a:solidFill>
                <a:latin typeface="Syncopate"/>
                <a:ea typeface="Syncopate"/>
                <a:cs typeface="Syncopate"/>
                <a:sym typeface="Syncopate"/>
              </a:defRPr>
            </a:lvl1pPr>
            <a:lvl2pPr lvl="1" algn="ctr" rtl="0">
              <a:lnSpc>
                <a:spcPct val="100000"/>
              </a:lnSpc>
              <a:spcBef>
                <a:spcPts val="0"/>
              </a:spcBef>
              <a:spcAft>
                <a:spcPts val="0"/>
              </a:spcAft>
              <a:buSzPts val="1500"/>
              <a:buFont typeface="Syncopate"/>
              <a:buNone/>
              <a:defRPr sz="1500" b="1">
                <a:latin typeface="Syncopate"/>
                <a:ea typeface="Syncopate"/>
                <a:cs typeface="Syncopate"/>
                <a:sym typeface="Syncopate"/>
              </a:defRPr>
            </a:lvl2pPr>
            <a:lvl3pPr lvl="2" algn="ctr" rtl="0">
              <a:lnSpc>
                <a:spcPct val="100000"/>
              </a:lnSpc>
              <a:spcBef>
                <a:spcPts val="0"/>
              </a:spcBef>
              <a:spcAft>
                <a:spcPts val="0"/>
              </a:spcAft>
              <a:buSzPts val="1500"/>
              <a:buFont typeface="Syncopate"/>
              <a:buNone/>
              <a:defRPr sz="1500" b="1">
                <a:latin typeface="Syncopate"/>
                <a:ea typeface="Syncopate"/>
                <a:cs typeface="Syncopate"/>
                <a:sym typeface="Syncopate"/>
              </a:defRPr>
            </a:lvl3pPr>
            <a:lvl4pPr lvl="3" algn="ctr" rtl="0">
              <a:lnSpc>
                <a:spcPct val="100000"/>
              </a:lnSpc>
              <a:spcBef>
                <a:spcPts val="0"/>
              </a:spcBef>
              <a:spcAft>
                <a:spcPts val="0"/>
              </a:spcAft>
              <a:buSzPts val="1500"/>
              <a:buFont typeface="Syncopate"/>
              <a:buNone/>
              <a:defRPr sz="1500" b="1">
                <a:latin typeface="Syncopate"/>
                <a:ea typeface="Syncopate"/>
                <a:cs typeface="Syncopate"/>
                <a:sym typeface="Syncopate"/>
              </a:defRPr>
            </a:lvl4pPr>
            <a:lvl5pPr lvl="4" algn="ctr" rtl="0">
              <a:lnSpc>
                <a:spcPct val="100000"/>
              </a:lnSpc>
              <a:spcBef>
                <a:spcPts val="0"/>
              </a:spcBef>
              <a:spcAft>
                <a:spcPts val="0"/>
              </a:spcAft>
              <a:buSzPts val="1500"/>
              <a:buFont typeface="Syncopate"/>
              <a:buNone/>
              <a:defRPr sz="1500" b="1">
                <a:latin typeface="Syncopate"/>
                <a:ea typeface="Syncopate"/>
                <a:cs typeface="Syncopate"/>
                <a:sym typeface="Syncopate"/>
              </a:defRPr>
            </a:lvl5pPr>
            <a:lvl6pPr lvl="5" algn="ctr" rtl="0">
              <a:lnSpc>
                <a:spcPct val="100000"/>
              </a:lnSpc>
              <a:spcBef>
                <a:spcPts val="0"/>
              </a:spcBef>
              <a:spcAft>
                <a:spcPts val="0"/>
              </a:spcAft>
              <a:buSzPts val="1500"/>
              <a:buFont typeface="Syncopate"/>
              <a:buNone/>
              <a:defRPr sz="1500" b="1">
                <a:latin typeface="Syncopate"/>
                <a:ea typeface="Syncopate"/>
                <a:cs typeface="Syncopate"/>
                <a:sym typeface="Syncopate"/>
              </a:defRPr>
            </a:lvl6pPr>
            <a:lvl7pPr lvl="6" algn="ctr" rtl="0">
              <a:lnSpc>
                <a:spcPct val="100000"/>
              </a:lnSpc>
              <a:spcBef>
                <a:spcPts val="0"/>
              </a:spcBef>
              <a:spcAft>
                <a:spcPts val="0"/>
              </a:spcAft>
              <a:buSzPts val="1500"/>
              <a:buFont typeface="Syncopate"/>
              <a:buNone/>
              <a:defRPr sz="1500" b="1">
                <a:latin typeface="Syncopate"/>
                <a:ea typeface="Syncopate"/>
                <a:cs typeface="Syncopate"/>
                <a:sym typeface="Syncopate"/>
              </a:defRPr>
            </a:lvl7pPr>
            <a:lvl8pPr lvl="7" algn="ctr" rtl="0">
              <a:lnSpc>
                <a:spcPct val="100000"/>
              </a:lnSpc>
              <a:spcBef>
                <a:spcPts val="0"/>
              </a:spcBef>
              <a:spcAft>
                <a:spcPts val="0"/>
              </a:spcAft>
              <a:buSzPts val="1500"/>
              <a:buFont typeface="Syncopate"/>
              <a:buNone/>
              <a:defRPr sz="1500" b="1">
                <a:latin typeface="Syncopate"/>
                <a:ea typeface="Syncopate"/>
                <a:cs typeface="Syncopate"/>
                <a:sym typeface="Syncopate"/>
              </a:defRPr>
            </a:lvl8pPr>
            <a:lvl9pPr lvl="8" algn="ctr" rtl="0">
              <a:lnSpc>
                <a:spcPct val="100000"/>
              </a:lnSpc>
              <a:spcBef>
                <a:spcPts val="0"/>
              </a:spcBef>
              <a:spcAft>
                <a:spcPts val="0"/>
              </a:spcAft>
              <a:buSzPts val="1500"/>
              <a:buFont typeface="Syncopate"/>
              <a:buNone/>
              <a:defRPr sz="1500" b="1">
                <a:latin typeface="Syncopate"/>
                <a:ea typeface="Syncopate"/>
                <a:cs typeface="Syncopate"/>
                <a:sym typeface="Syncopate"/>
              </a:defRPr>
            </a:lvl9pPr>
          </a:lstStyle>
          <a:p>
            <a:endParaRPr/>
          </a:p>
        </p:txBody>
      </p:sp>
      <p:grpSp>
        <p:nvGrpSpPr>
          <p:cNvPr id="339" name="Google Shape;339;p18"/>
          <p:cNvGrpSpPr/>
          <p:nvPr/>
        </p:nvGrpSpPr>
        <p:grpSpPr>
          <a:xfrm rot="-5400000">
            <a:off x="4985458" y="34478"/>
            <a:ext cx="152384" cy="489998"/>
            <a:chOff x="8071907" y="4648400"/>
            <a:chExt cx="328698" cy="1056942"/>
          </a:xfrm>
        </p:grpSpPr>
        <p:sp>
          <p:nvSpPr>
            <p:cNvPr id="340" name="Google Shape;340;p18"/>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8"/>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8"/>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8"/>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18"/>
          <p:cNvGrpSpPr/>
          <p:nvPr/>
        </p:nvGrpSpPr>
        <p:grpSpPr>
          <a:xfrm>
            <a:off x="-711675" y="-302076"/>
            <a:ext cx="10800705" cy="6373111"/>
            <a:chOff x="-711675" y="-302076"/>
            <a:chExt cx="10800705" cy="6373111"/>
          </a:xfrm>
        </p:grpSpPr>
        <p:grpSp>
          <p:nvGrpSpPr>
            <p:cNvPr id="345" name="Google Shape;345;p18"/>
            <p:cNvGrpSpPr/>
            <p:nvPr/>
          </p:nvGrpSpPr>
          <p:grpSpPr>
            <a:xfrm>
              <a:off x="-711675" y="4403600"/>
              <a:ext cx="2849802" cy="1667435"/>
              <a:chOff x="-1153325" y="4346125"/>
              <a:chExt cx="2849802" cy="1667435"/>
            </a:xfrm>
          </p:grpSpPr>
          <p:pic>
            <p:nvPicPr>
              <p:cNvPr id="346" name="Google Shape;346;p18"/>
              <p:cNvPicPr preferRelativeResize="0"/>
              <p:nvPr/>
            </p:nvPicPr>
            <p:blipFill rotWithShape="1">
              <a:blip r:embed="rId3">
                <a:alphaModFix/>
              </a:blip>
              <a:srcRect l="19581" b="55648"/>
              <a:stretch/>
            </p:blipFill>
            <p:spPr>
              <a:xfrm>
                <a:off x="-441650" y="4346125"/>
                <a:ext cx="2138127" cy="739900"/>
              </a:xfrm>
              <a:prstGeom prst="rect">
                <a:avLst/>
              </a:prstGeom>
              <a:noFill/>
              <a:ln>
                <a:noFill/>
              </a:ln>
            </p:spPr>
          </p:pic>
          <p:sp>
            <p:nvSpPr>
              <p:cNvPr id="347" name="Google Shape;347;p18"/>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8"/>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349" name="Google Shape;349;p18"/>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350" name="Google Shape;350;p18"/>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351" name="Google Shape;351;p18"/>
            <p:cNvGrpSpPr/>
            <p:nvPr/>
          </p:nvGrpSpPr>
          <p:grpSpPr>
            <a:xfrm rot="10800000" flipH="1">
              <a:off x="8421600" y="-302076"/>
              <a:ext cx="1667430" cy="2849801"/>
              <a:chOff x="8379250" y="445018"/>
              <a:chExt cx="1667430" cy="2849801"/>
            </a:xfrm>
          </p:grpSpPr>
          <p:pic>
            <p:nvPicPr>
              <p:cNvPr id="352" name="Google Shape;352;p18"/>
              <p:cNvPicPr preferRelativeResize="0"/>
              <p:nvPr/>
            </p:nvPicPr>
            <p:blipFill rotWithShape="1">
              <a:blip r:embed="rId3">
                <a:alphaModFix/>
              </a:blip>
              <a:srcRect b="57079"/>
              <a:stretch/>
            </p:blipFill>
            <p:spPr>
              <a:xfrm rot="-5400000">
                <a:off x="7407862" y="1416406"/>
                <a:ext cx="2658801" cy="716024"/>
              </a:xfrm>
              <a:prstGeom prst="rect">
                <a:avLst/>
              </a:prstGeom>
              <a:noFill/>
              <a:ln>
                <a:noFill/>
              </a:ln>
            </p:spPr>
          </p:pic>
          <p:sp>
            <p:nvSpPr>
              <p:cNvPr id="353" name="Google Shape;353;p18"/>
              <p:cNvSpPr/>
              <p:nvPr/>
            </p:nvSpPr>
            <p:spPr>
              <a:xfrm rot="-5400000">
                <a:off x="7895352" y="1143490"/>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8"/>
              <p:cNvSpPr/>
              <p:nvPr/>
            </p:nvSpPr>
            <p:spPr>
              <a:xfrm rot="-5400000">
                <a:off x="8738445" y="1070994"/>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355" name="Google Shape;355;p18"/>
              <p:cNvSpPr/>
              <p:nvPr/>
            </p:nvSpPr>
            <p:spPr>
              <a:xfrm rot="-5400000">
                <a:off x="8476983" y="1944494"/>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356" name="Google Shape;356;p18"/>
              <p:cNvSpPr/>
              <p:nvPr/>
            </p:nvSpPr>
            <p:spPr>
              <a:xfrm rot="-5400000">
                <a:off x="8484179" y="638436"/>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399"/>
        <p:cNvGrpSpPr/>
        <p:nvPr/>
      </p:nvGrpSpPr>
      <p:grpSpPr>
        <a:xfrm>
          <a:off x="0" y="0"/>
          <a:ext cx="0" cy="0"/>
          <a:chOff x="0" y="0"/>
          <a:chExt cx="0" cy="0"/>
        </a:xfrm>
      </p:grpSpPr>
      <p:pic>
        <p:nvPicPr>
          <p:cNvPr id="400" name="Google Shape;400;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1" name="Google Shape;40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2" name="Google Shape;402;p21"/>
          <p:cNvGrpSpPr/>
          <p:nvPr/>
        </p:nvGrpSpPr>
        <p:grpSpPr>
          <a:xfrm>
            <a:off x="-1" y="-1185375"/>
            <a:ext cx="10236169" cy="6232818"/>
            <a:chOff x="-1" y="-1185375"/>
            <a:chExt cx="10236169" cy="6232818"/>
          </a:xfrm>
        </p:grpSpPr>
        <p:grpSp>
          <p:nvGrpSpPr>
            <p:cNvPr id="403" name="Google Shape;403;p21"/>
            <p:cNvGrpSpPr/>
            <p:nvPr/>
          </p:nvGrpSpPr>
          <p:grpSpPr>
            <a:xfrm rot="10800000">
              <a:off x="-1" y="-1185375"/>
              <a:ext cx="2849802" cy="1667430"/>
              <a:chOff x="-1153325" y="4346130"/>
              <a:chExt cx="2849802" cy="1667430"/>
            </a:xfrm>
          </p:grpSpPr>
          <p:pic>
            <p:nvPicPr>
              <p:cNvPr id="404" name="Google Shape;404;p21"/>
              <p:cNvPicPr preferRelativeResize="0"/>
              <p:nvPr/>
            </p:nvPicPr>
            <p:blipFill rotWithShape="1">
              <a:blip r:embed="rId3">
                <a:alphaModFix/>
              </a:blip>
              <a:srcRect l="6068" b="70673"/>
              <a:stretch/>
            </p:blipFill>
            <p:spPr>
              <a:xfrm>
                <a:off x="-800849" y="4346130"/>
                <a:ext cx="2497326" cy="489225"/>
              </a:xfrm>
              <a:prstGeom prst="rect">
                <a:avLst/>
              </a:prstGeom>
              <a:noFill/>
              <a:ln>
                <a:noFill/>
              </a:ln>
            </p:spPr>
          </p:pic>
          <p:sp>
            <p:nvSpPr>
              <p:cNvPr id="405" name="Google Shape;405;p21"/>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1"/>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07" name="Google Shape;407;p21"/>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08" name="Google Shape;408;p21"/>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nvGrpSpPr>
            <p:cNvPr id="409" name="Google Shape;409;p21"/>
            <p:cNvGrpSpPr/>
            <p:nvPr/>
          </p:nvGrpSpPr>
          <p:grpSpPr>
            <a:xfrm rot="-5400000">
              <a:off x="7977551" y="2788826"/>
              <a:ext cx="2849794" cy="1667439"/>
              <a:chOff x="-1153325" y="4346121"/>
              <a:chExt cx="2849794" cy="1667439"/>
            </a:xfrm>
          </p:grpSpPr>
          <p:pic>
            <p:nvPicPr>
              <p:cNvPr id="410" name="Google Shape;410;p21"/>
              <p:cNvPicPr preferRelativeResize="0"/>
              <p:nvPr/>
            </p:nvPicPr>
            <p:blipFill rotWithShape="1">
              <a:blip r:embed="rId3">
                <a:alphaModFix/>
              </a:blip>
              <a:srcRect l="6068" b="65037"/>
              <a:stretch/>
            </p:blipFill>
            <p:spPr>
              <a:xfrm>
                <a:off x="-800857" y="4346121"/>
                <a:ext cx="2497326" cy="583249"/>
              </a:xfrm>
              <a:prstGeom prst="rect">
                <a:avLst/>
              </a:prstGeom>
              <a:noFill/>
              <a:ln>
                <a:noFill/>
              </a:ln>
            </p:spPr>
          </p:pic>
          <p:sp>
            <p:nvSpPr>
              <p:cNvPr id="411" name="Google Shape;411;p21"/>
              <p:cNvSpPr/>
              <p:nvPr/>
            </p:nvSpPr>
            <p:spPr>
              <a:xfrm>
                <a:off x="-1153325" y="4346751"/>
                <a:ext cx="2635848" cy="1666809"/>
              </a:xfrm>
              <a:custGeom>
                <a:avLst/>
                <a:gdLst/>
                <a:ahLst/>
                <a:cxnLst/>
                <a:rect l="l" t="t" r="r" b="b"/>
                <a:pathLst>
                  <a:path w="4486550" h="2837121" extrusionOk="0">
                    <a:moveTo>
                      <a:pt x="4486550" y="229079"/>
                    </a:moveTo>
                    <a:lnTo>
                      <a:pt x="4124432" y="19967"/>
                    </a:lnTo>
                    <a:cubicBezTo>
                      <a:pt x="4124503" y="19251"/>
                      <a:pt x="4124646" y="18607"/>
                      <a:pt x="4124646" y="17891"/>
                    </a:cubicBezTo>
                    <a:cubicBezTo>
                      <a:pt x="4124646" y="8087"/>
                      <a:pt x="4116703" y="72"/>
                      <a:pt x="4106827" y="72"/>
                    </a:cubicBezTo>
                    <a:cubicBezTo>
                      <a:pt x="4096951" y="72"/>
                      <a:pt x="4089007" y="8015"/>
                      <a:pt x="4089007" y="17891"/>
                    </a:cubicBezTo>
                    <a:cubicBezTo>
                      <a:pt x="4089007" y="18607"/>
                      <a:pt x="4089150" y="19251"/>
                      <a:pt x="4089222" y="19967"/>
                    </a:cubicBezTo>
                    <a:lnTo>
                      <a:pt x="3751149" y="215124"/>
                    </a:lnTo>
                    <a:cubicBezTo>
                      <a:pt x="3746426" y="211403"/>
                      <a:pt x="3740557" y="209041"/>
                      <a:pt x="3734117" y="209041"/>
                    </a:cubicBezTo>
                    <a:cubicBezTo>
                      <a:pt x="3727676" y="209041"/>
                      <a:pt x="3721736" y="211331"/>
                      <a:pt x="3717084" y="215124"/>
                    </a:cubicBezTo>
                    <a:lnTo>
                      <a:pt x="3379011" y="19967"/>
                    </a:lnTo>
                    <a:cubicBezTo>
                      <a:pt x="3379083" y="19251"/>
                      <a:pt x="3379226" y="18607"/>
                      <a:pt x="3379226" y="17891"/>
                    </a:cubicBezTo>
                    <a:cubicBezTo>
                      <a:pt x="3379226" y="8087"/>
                      <a:pt x="3371282" y="72"/>
                      <a:pt x="3361406" y="72"/>
                    </a:cubicBezTo>
                    <a:cubicBezTo>
                      <a:pt x="3351530" y="72"/>
                      <a:pt x="3343586" y="8015"/>
                      <a:pt x="3343586" y="17891"/>
                    </a:cubicBezTo>
                    <a:cubicBezTo>
                      <a:pt x="3343586" y="18607"/>
                      <a:pt x="3343730" y="19251"/>
                      <a:pt x="3343801" y="19967"/>
                    </a:cubicBezTo>
                    <a:lnTo>
                      <a:pt x="3011167" y="212047"/>
                    </a:lnTo>
                    <a:cubicBezTo>
                      <a:pt x="3006158" y="204962"/>
                      <a:pt x="2997999" y="200382"/>
                      <a:pt x="2988696" y="200382"/>
                    </a:cubicBezTo>
                    <a:cubicBezTo>
                      <a:pt x="2979393" y="200382"/>
                      <a:pt x="2971234" y="205034"/>
                      <a:pt x="2966225" y="212047"/>
                    </a:cubicBezTo>
                    <a:lnTo>
                      <a:pt x="2633591" y="19967"/>
                    </a:lnTo>
                    <a:cubicBezTo>
                      <a:pt x="2633662" y="19251"/>
                      <a:pt x="2633805" y="18607"/>
                      <a:pt x="2633805" y="17891"/>
                    </a:cubicBezTo>
                    <a:cubicBezTo>
                      <a:pt x="2633805" y="8087"/>
                      <a:pt x="2625862" y="72"/>
                      <a:pt x="2615986" y="72"/>
                    </a:cubicBezTo>
                    <a:cubicBezTo>
                      <a:pt x="2606110" y="72"/>
                      <a:pt x="2598166" y="8015"/>
                      <a:pt x="2598166" y="17891"/>
                    </a:cubicBezTo>
                    <a:cubicBezTo>
                      <a:pt x="2598166" y="18607"/>
                      <a:pt x="2598309" y="19251"/>
                      <a:pt x="2598381" y="19967"/>
                    </a:cubicBezTo>
                    <a:lnTo>
                      <a:pt x="2265747" y="211975"/>
                    </a:lnTo>
                    <a:cubicBezTo>
                      <a:pt x="2260737" y="204962"/>
                      <a:pt x="2252579" y="200310"/>
                      <a:pt x="2243275" y="200310"/>
                    </a:cubicBezTo>
                    <a:cubicBezTo>
                      <a:pt x="2233972" y="200310"/>
                      <a:pt x="2225813" y="204962"/>
                      <a:pt x="2220804" y="211975"/>
                    </a:cubicBezTo>
                    <a:lnTo>
                      <a:pt x="1888170" y="19895"/>
                    </a:lnTo>
                    <a:cubicBezTo>
                      <a:pt x="1888242" y="19179"/>
                      <a:pt x="1888385" y="18535"/>
                      <a:pt x="1888385" y="17820"/>
                    </a:cubicBezTo>
                    <a:cubicBezTo>
                      <a:pt x="1888385" y="8015"/>
                      <a:pt x="1880441" y="0"/>
                      <a:pt x="1870565" y="0"/>
                    </a:cubicBezTo>
                    <a:cubicBezTo>
                      <a:pt x="1860689" y="0"/>
                      <a:pt x="1852745" y="7944"/>
                      <a:pt x="1852745" y="17820"/>
                    </a:cubicBezTo>
                    <a:cubicBezTo>
                      <a:pt x="1852745" y="18535"/>
                      <a:pt x="1852888" y="19179"/>
                      <a:pt x="1852960" y="19895"/>
                    </a:cubicBezTo>
                    <a:lnTo>
                      <a:pt x="1516461" y="214194"/>
                    </a:lnTo>
                    <a:cubicBezTo>
                      <a:pt x="1511524" y="209685"/>
                      <a:pt x="1505083" y="206894"/>
                      <a:pt x="1497855" y="206894"/>
                    </a:cubicBezTo>
                    <a:cubicBezTo>
                      <a:pt x="1482611" y="206894"/>
                      <a:pt x="1470302" y="219275"/>
                      <a:pt x="1470302" y="234447"/>
                    </a:cubicBezTo>
                    <a:cubicBezTo>
                      <a:pt x="1470302" y="247257"/>
                      <a:pt x="1479033" y="257920"/>
                      <a:pt x="1490913" y="260997"/>
                    </a:cubicBezTo>
                    <a:lnTo>
                      <a:pt x="1490913" y="663550"/>
                    </a:lnTo>
                    <a:lnTo>
                      <a:pt x="1144109" y="863789"/>
                    </a:lnTo>
                    <a:cubicBezTo>
                      <a:pt x="1139171" y="859137"/>
                      <a:pt x="1132516" y="856203"/>
                      <a:pt x="1125216" y="856203"/>
                    </a:cubicBezTo>
                    <a:cubicBezTo>
                      <a:pt x="1117916" y="856203"/>
                      <a:pt x="1111261" y="859137"/>
                      <a:pt x="1106323" y="863789"/>
                    </a:cubicBezTo>
                    <a:lnTo>
                      <a:pt x="779056" y="674858"/>
                    </a:lnTo>
                    <a:cubicBezTo>
                      <a:pt x="779700" y="672568"/>
                      <a:pt x="780130" y="670134"/>
                      <a:pt x="780130" y="667630"/>
                    </a:cubicBezTo>
                    <a:cubicBezTo>
                      <a:pt x="780130" y="652386"/>
                      <a:pt x="767749" y="640077"/>
                      <a:pt x="752577" y="640077"/>
                    </a:cubicBezTo>
                    <a:cubicBezTo>
                      <a:pt x="737405" y="640077"/>
                      <a:pt x="725025" y="652458"/>
                      <a:pt x="725025" y="667630"/>
                    </a:cubicBezTo>
                    <a:cubicBezTo>
                      <a:pt x="725025" y="670134"/>
                      <a:pt x="725454" y="672496"/>
                      <a:pt x="726098" y="674858"/>
                    </a:cubicBezTo>
                    <a:lnTo>
                      <a:pt x="372925" y="878746"/>
                    </a:lnTo>
                    <a:lnTo>
                      <a:pt x="372925" y="1294825"/>
                    </a:lnTo>
                    <a:cubicBezTo>
                      <a:pt x="365625" y="1297616"/>
                      <a:pt x="360401" y="1304701"/>
                      <a:pt x="360401" y="1313002"/>
                    </a:cubicBezTo>
                    <a:cubicBezTo>
                      <a:pt x="360401" y="1314004"/>
                      <a:pt x="360544" y="1315006"/>
                      <a:pt x="360687" y="1316008"/>
                    </a:cubicBezTo>
                    <a:lnTo>
                      <a:pt x="0" y="1524191"/>
                    </a:lnTo>
                    <a:lnTo>
                      <a:pt x="0" y="1962669"/>
                    </a:lnTo>
                    <a:lnTo>
                      <a:pt x="372710" y="2177865"/>
                    </a:lnTo>
                    <a:lnTo>
                      <a:pt x="372710" y="2577770"/>
                    </a:lnTo>
                    <a:cubicBezTo>
                      <a:pt x="360902" y="2580919"/>
                      <a:pt x="352100" y="2591582"/>
                      <a:pt x="352100" y="2604321"/>
                    </a:cubicBezTo>
                    <a:cubicBezTo>
                      <a:pt x="352100" y="2619564"/>
                      <a:pt x="364480" y="2631873"/>
                      <a:pt x="379652" y="2631873"/>
                    </a:cubicBezTo>
                    <a:cubicBezTo>
                      <a:pt x="386093" y="2631873"/>
                      <a:pt x="391961" y="2629583"/>
                      <a:pt x="396685" y="2625862"/>
                    </a:cubicBezTo>
                    <a:lnTo>
                      <a:pt x="752362" y="2831182"/>
                    </a:lnTo>
                    <a:lnTo>
                      <a:pt x="1108040" y="2625862"/>
                    </a:lnTo>
                    <a:cubicBezTo>
                      <a:pt x="1112764" y="2629583"/>
                      <a:pt x="1118632" y="2631873"/>
                      <a:pt x="1125073" y="2631873"/>
                    </a:cubicBezTo>
                    <a:cubicBezTo>
                      <a:pt x="1140316" y="2631873"/>
                      <a:pt x="1152625" y="2619493"/>
                      <a:pt x="1152625" y="2604321"/>
                    </a:cubicBezTo>
                    <a:cubicBezTo>
                      <a:pt x="1152625" y="2591511"/>
                      <a:pt x="1143894" y="2580847"/>
                      <a:pt x="1132015" y="2577770"/>
                    </a:cubicBezTo>
                    <a:lnTo>
                      <a:pt x="1132015" y="2200337"/>
                    </a:lnTo>
                    <a:cubicBezTo>
                      <a:pt x="1143823" y="2197188"/>
                      <a:pt x="1152625" y="2186525"/>
                      <a:pt x="1152625" y="2173786"/>
                    </a:cubicBezTo>
                    <a:cubicBezTo>
                      <a:pt x="1152625" y="2171281"/>
                      <a:pt x="1152196" y="2168919"/>
                      <a:pt x="1151552" y="2166558"/>
                    </a:cubicBezTo>
                    <a:lnTo>
                      <a:pt x="1484615" y="1974263"/>
                    </a:lnTo>
                    <a:cubicBezTo>
                      <a:pt x="1487907" y="1977841"/>
                      <a:pt x="1492559" y="1980203"/>
                      <a:pt x="1497783" y="1980203"/>
                    </a:cubicBezTo>
                    <a:cubicBezTo>
                      <a:pt x="1503007" y="1980203"/>
                      <a:pt x="1507659" y="1977912"/>
                      <a:pt x="1510951" y="1974263"/>
                    </a:cubicBezTo>
                    <a:lnTo>
                      <a:pt x="1843943" y="2166558"/>
                    </a:lnTo>
                    <a:cubicBezTo>
                      <a:pt x="1843299" y="2168848"/>
                      <a:pt x="1842869" y="2171281"/>
                      <a:pt x="1842869" y="2173786"/>
                    </a:cubicBezTo>
                    <a:cubicBezTo>
                      <a:pt x="1842869" y="2186596"/>
                      <a:pt x="1851600" y="2197259"/>
                      <a:pt x="1863480" y="2200337"/>
                    </a:cubicBezTo>
                    <a:lnTo>
                      <a:pt x="1863480" y="2587932"/>
                    </a:lnTo>
                    <a:cubicBezTo>
                      <a:pt x="1857111" y="2590652"/>
                      <a:pt x="1852674" y="2596949"/>
                      <a:pt x="1852674" y="2604321"/>
                    </a:cubicBezTo>
                    <a:cubicBezTo>
                      <a:pt x="1852674" y="2614125"/>
                      <a:pt x="1860617" y="2622140"/>
                      <a:pt x="1870493" y="2622140"/>
                    </a:cubicBezTo>
                    <a:cubicBezTo>
                      <a:pt x="1874573" y="2622140"/>
                      <a:pt x="1878294" y="2620709"/>
                      <a:pt x="1881228" y="2618419"/>
                    </a:cubicBezTo>
                    <a:lnTo>
                      <a:pt x="2243204" y="2827389"/>
                    </a:lnTo>
                    <a:lnTo>
                      <a:pt x="2596162" y="2623572"/>
                    </a:lnTo>
                    <a:cubicBezTo>
                      <a:pt x="2601172" y="2628724"/>
                      <a:pt x="2608113" y="2631873"/>
                      <a:pt x="2615842" y="2631873"/>
                    </a:cubicBezTo>
                    <a:cubicBezTo>
                      <a:pt x="2623572" y="2631873"/>
                      <a:pt x="2630513" y="2628653"/>
                      <a:pt x="2635523" y="2623572"/>
                    </a:cubicBezTo>
                    <a:lnTo>
                      <a:pt x="2970948" y="2817227"/>
                    </a:lnTo>
                    <a:cubicBezTo>
                      <a:pt x="2970876" y="2817942"/>
                      <a:pt x="2970733" y="2818586"/>
                      <a:pt x="2970733" y="2819302"/>
                    </a:cubicBezTo>
                    <a:cubicBezTo>
                      <a:pt x="2970733" y="2829106"/>
                      <a:pt x="2978677" y="2837122"/>
                      <a:pt x="2988553" y="2837122"/>
                    </a:cubicBezTo>
                    <a:cubicBezTo>
                      <a:pt x="2998429" y="2837122"/>
                      <a:pt x="3006372" y="2829178"/>
                      <a:pt x="3006372" y="2819302"/>
                    </a:cubicBezTo>
                    <a:cubicBezTo>
                      <a:pt x="3006372" y="2818586"/>
                      <a:pt x="3006229" y="2817942"/>
                      <a:pt x="3006158" y="2817227"/>
                    </a:cubicBezTo>
                    <a:lnTo>
                      <a:pt x="3334283" y="2627794"/>
                    </a:lnTo>
                    <a:cubicBezTo>
                      <a:pt x="3336931" y="2640318"/>
                      <a:pt x="3347952" y="2649693"/>
                      <a:pt x="3361263" y="2649693"/>
                    </a:cubicBezTo>
                    <a:cubicBezTo>
                      <a:pt x="3376506" y="2649693"/>
                      <a:pt x="3388816" y="2637312"/>
                      <a:pt x="3388816" y="2622140"/>
                    </a:cubicBezTo>
                    <a:cubicBezTo>
                      <a:pt x="3388816" y="2609330"/>
                      <a:pt x="3380085" y="2598667"/>
                      <a:pt x="3368205" y="2595590"/>
                    </a:cubicBezTo>
                    <a:lnTo>
                      <a:pt x="3368205" y="2177865"/>
                    </a:lnTo>
                    <a:lnTo>
                      <a:pt x="3714365" y="1977984"/>
                    </a:lnTo>
                    <a:cubicBezTo>
                      <a:pt x="3719374" y="1982994"/>
                      <a:pt x="3726316" y="1986143"/>
                      <a:pt x="3733973" y="1986143"/>
                    </a:cubicBezTo>
                    <a:cubicBezTo>
                      <a:pt x="3741631" y="1986143"/>
                      <a:pt x="3748573" y="1982994"/>
                      <a:pt x="3753582" y="1977984"/>
                    </a:cubicBezTo>
                    <a:lnTo>
                      <a:pt x="4089150" y="2171711"/>
                    </a:lnTo>
                    <a:cubicBezTo>
                      <a:pt x="4089079" y="2172426"/>
                      <a:pt x="4088935" y="2173070"/>
                      <a:pt x="4088935" y="2173786"/>
                    </a:cubicBezTo>
                    <a:cubicBezTo>
                      <a:pt x="4088935" y="2183590"/>
                      <a:pt x="4096879" y="2191606"/>
                      <a:pt x="4106755" y="2191606"/>
                    </a:cubicBezTo>
                    <a:cubicBezTo>
                      <a:pt x="4116631" y="2191606"/>
                      <a:pt x="4124575" y="2183662"/>
                      <a:pt x="4124575" y="2173786"/>
                    </a:cubicBezTo>
                    <a:cubicBezTo>
                      <a:pt x="4124575" y="2173070"/>
                      <a:pt x="4124432" y="2172426"/>
                      <a:pt x="4124360" y="2171711"/>
                    </a:cubicBezTo>
                    <a:lnTo>
                      <a:pt x="4486479" y="1962598"/>
                    </a:lnTo>
                    <a:lnTo>
                      <a:pt x="4486479" y="1524119"/>
                    </a:lnTo>
                    <a:lnTo>
                      <a:pt x="4133306" y="1320159"/>
                    </a:lnTo>
                    <a:cubicBezTo>
                      <a:pt x="4133950" y="1317869"/>
                      <a:pt x="4134379" y="1315436"/>
                      <a:pt x="4134379" y="1312931"/>
                    </a:cubicBezTo>
                    <a:cubicBezTo>
                      <a:pt x="4134379" y="1300121"/>
                      <a:pt x="4125648" y="1289458"/>
                      <a:pt x="4113769" y="1286380"/>
                    </a:cubicBezTo>
                    <a:lnTo>
                      <a:pt x="4113769" y="894920"/>
                    </a:lnTo>
                    <a:cubicBezTo>
                      <a:pt x="4120138" y="892200"/>
                      <a:pt x="4124575" y="885903"/>
                      <a:pt x="4124575" y="878532"/>
                    </a:cubicBezTo>
                    <a:cubicBezTo>
                      <a:pt x="4124575" y="877816"/>
                      <a:pt x="4124432" y="877172"/>
                      <a:pt x="4124360" y="876456"/>
                    </a:cubicBezTo>
                    <a:lnTo>
                      <a:pt x="4486479" y="667343"/>
                    </a:lnTo>
                    <a:lnTo>
                      <a:pt x="4486479" y="229079"/>
                    </a:lnTo>
                    <a:close/>
                    <a:moveTo>
                      <a:pt x="1152697" y="883899"/>
                    </a:moveTo>
                    <a:cubicBezTo>
                      <a:pt x="1152697" y="881108"/>
                      <a:pt x="1152124" y="878388"/>
                      <a:pt x="1151337" y="875812"/>
                    </a:cubicBezTo>
                    <a:lnTo>
                      <a:pt x="1497783" y="675788"/>
                    </a:lnTo>
                    <a:lnTo>
                      <a:pt x="1843227" y="875240"/>
                    </a:lnTo>
                    <a:cubicBezTo>
                      <a:pt x="1843084" y="876385"/>
                      <a:pt x="1842869" y="877530"/>
                      <a:pt x="1842869" y="878675"/>
                    </a:cubicBezTo>
                    <a:cubicBezTo>
                      <a:pt x="1842869" y="891485"/>
                      <a:pt x="1851600" y="902148"/>
                      <a:pt x="1863480" y="905225"/>
                    </a:cubicBezTo>
                    <a:lnTo>
                      <a:pt x="1863480" y="1296686"/>
                    </a:lnTo>
                    <a:cubicBezTo>
                      <a:pt x="1857111" y="1299405"/>
                      <a:pt x="1852674" y="1305703"/>
                      <a:pt x="1852674" y="1313074"/>
                    </a:cubicBezTo>
                    <a:cubicBezTo>
                      <a:pt x="1852674" y="1313790"/>
                      <a:pt x="1852817" y="1314434"/>
                      <a:pt x="1852888" y="1315149"/>
                    </a:cubicBezTo>
                    <a:lnTo>
                      <a:pt x="1517249" y="1508947"/>
                    </a:lnTo>
                    <a:cubicBezTo>
                      <a:pt x="1512239" y="1503938"/>
                      <a:pt x="1505369" y="1500860"/>
                      <a:pt x="1497783" y="1500860"/>
                    </a:cubicBezTo>
                    <a:cubicBezTo>
                      <a:pt x="1490197" y="1500860"/>
                      <a:pt x="1483255" y="1503938"/>
                      <a:pt x="1478317" y="1508947"/>
                    </a:cubicBezTo>
                    <a:lnTo>
                      <a:pt x="1143680" y="1315722"/>
                    </a:lnTo>
                    <a:cubicBezTo>
                      <a:pt x="1143823" y="1314863"/>
                      <a:pt x="1143966" y="1314004"/>
                      <a:pt x="1143966" y="1313074"/>
                    </a:cubicBezTo>
                    <a:cubicBezTo>
                      <a:pt x="1143966" y="1305130"/>
                      <a:pt x="1139099" y="1298403"/>
                      <a:pt x="1132158" y="1295612"/>
                    </a:cubicBezTo>
                    <a:lnTo>
                      <a:pt x="1132158" y="910449"/>
                    </a:lnTo>
                    <a:cubicBezTo>
                      <a:pt x="1143966" y="907301"/>
                      <a:pt x="1152768" y="896637"/>
                      <a:pt x="1152768" y="883899"/>
                    </a:cubicBezTo>
                    <a:close/>
                    <a:moveTo>
                      <a:pt x="3333782" y="1313074"/>
                    </a:moveTo>
                    <a:cubicBezTo>
                      <a:pt x="3333782" y="1314362"/>
                      <a:pt x="3333997" y="1315650"/>
                      <a:pt x="3334140" y="1316867"/>
                    </a:cubicBezTo>
                    <a:lnTo>
                      <a:pt x="3008233" y="1505011"/>
                    </a:lnTo>
                    <a:cubicBezTo>
                      <a:pt x="3003224" y="1499930"/>
                      <a:pt x="2996282" y="1496853"/>
                      <a:pt x="2988624" y="1496853"/>
                    </a:cubicBezTo>
                    <a:cubicBezTo>
                      <a:pt x="2980967" y="1496853"/>
                      <a:pt x="2974025" y="1500002"/>
                      <a:pt x="2969016" y="1505011"/>
                    </a:cubicBezTo>
                    <a:lnTo>
                      <a:pt x="2633519" y="1311285"/>
                    </a:lnTo>
                    <a:cubicBezTo>
                      <a:pt x="2632875" y="1304701"/>
                      <a:pt x="2628724" y="1299119"/>
                      <a:pt x="2622927" y="1296614"/>
                    </a:cubicBezTo>
                    <a:lnTo>
                      <a:pt x="2622927" y="905154"/>
                    </a:lnTo>
                    <a:cubicBezTo>
                      <a:pt x="2634736" y="902005"/>
                      <a:pt x="2643467" y="891342"/>
                      <a:pt x="2643467" y="878603"/>
                    </a:cubicBezTo>
                    <a:cubicBezTo>
                      <a:pt x="2643467" y="876170"/>
                      <a:pt x="2643037" y="873880"/>
                      <a:pt x="2642465" y="871590"/>
                    </a:cubicBezTo>
                    <a:lnTo>
                      <a:pt x="2988624" y="671780"/>
                    </a:lnTo>
                    <a:lnTo>
                      <a:pt x="3343730" y="876814"/>
                    </a:lnTo>
                    <a:cubicBezTo>
                      <a:pt x="3343730" y="877458"/>
                      <a:pt x="3343515" y="878031"/>
                      <a:pt x="3343515" y="878675"/>
                    </a:cubicBezTo>
                    <a:cubicBezTo>
                      <a:pt x="3343515" y="886046"/>
                      <a:pt x="3347952" y="892344"/>
                      <a:pt x="3354321" y="895063"/>
                    </a:cubicBezTo>
                    <a:lnTo>
                      <a:pt x="3354321" y="1286523"/>
                    </a:lnTo>
                    <a:cubicBezTo>
                      <a:pt x="3342513" y="1289601"/>
                      <a:pt x="3333710" y="1300335"/>
                      <a:pt x="3333710" y="1313074"/>
                    </a:cubicBezTo>
                    <a:close/>
                    <a:moveTo>
                      <a:pt x="2971091" y="1960665"/>
                    </a:moveTo>
                    <a:lnTo>
                      <a:pt x="2626577" y="2159616"/>
                    </a:lnTo>
                    <a:cubicBezTo>
                      <a:pt x="2623643" y="2157398"/>
                      <a:pt x="2619993" y="2156038"/>
                      <a:pt x="2615986" y="2156038"/>
                    </a:cubicBezTo>
                    <a:cubicBezTo>
                      <a:pt x="2611978" y="2156038"/>
                      <a:pt x="2608400" y="2157398"/>
                      <a:pt x="2605394" y="2159616"/>
                    </a:cubicBezTo>
                    <a:lnTo>
                      <a:pt x="2260880" y="1960737"/>
                    </a:lnTo>
                    <a:cubicBezTo>
                      <a:pt x="2260952" y="1960021"/>
                      <a:pt x="2261095" y="1959377"/>
                      <a:pt x="2261095" y="1958662"/>
                    </a:cubicBezTo>
                    <a:cubicBezTo>
                      <a:pt x="2261095" y="1951290"/>
                      <a:pt x="2256658" y="1944993"/>
                      <a:pt x="2250289" y="1942273"/>
                    </a:cubicBezTo>
                    <a:lnTo>
                      <a:pt x="2250289" y="1551099"/>
                    </a:lnTo>
                    <a:cubicBezTo>
                      <a:pt x="2262097" y="1547950"/>
                      <a:pt x="2270828" y="1537287"/>
                      <a:pt x="2270828" y="1524548"/>
                    </a:cubicBezTo>
                    <a:cubicBezTo>
                      <a:pt x="2270828" y="1523260"/>
                      <a:pt x="2270613" y="1521972"/>
                      <a:pt x="2270470" y="1520756"/>
                    </a:cubicBezTo>
                    <a:lnTo>
                      <a:pt x="2605394" y="1327387"/>
                    </a:lnTo>
                    <a:cubicBezTo>
                      <a:pt x="2608400" y="1329606"/>
                      <a:pt x="2611978" y="1330965"/>
                      <a:pt x="2615986" y="1330965"/>
                    </a:cubicBezTo>
                    <a:cubicBezTo>
                      <a:pt x="2619993" y="1330965"/>
                      <a:pt x="2623643" y="1329606"/>
                      <a:pt x="2626577" y="1327387"/>
                    </a:cubicBezTo>
                    <a:lnTo>
                      <a:pt x="2961501" y="1520756"/>
                    </a:lnTo>
                    <a:cubicBezTo>
                      <a:pt x="2961358" y="1522044"/>
                      <a:pt x="2961143" y="1523260"/>
                      <a:pt x="2961143" y="1524548"/>
                    </a:cubicBezTo>
                    <a:cubicBezTo>
                      <a:pt x="2961143" y="1537359"/>
                      <a:pt x="2969874" y="1548022"/>
                      <a:pt x="2981683" y="1551099"/>
                    </a:cubicBezTo>
                    <a:lnTo>
                      <a:pt x="2981683" y="1942273"/>
                    </a:lnTo>
                    <a:cubicBezTo>
                      <a:pt x="2975313" y="1944993"/>
                      <a:pt x="2970876" y="1951290"/>
                      <a:pt x="2970876" y="1958662"/>
                    </a:cubicBezTo>
                    <a:cubicBezTo>
                      <a:pt x="2970876" y="1959377"/>
                      <a:pt x="2971019" y="1960021"/>
                      <a:pt x="2971091" y="1960737"/>
                    </a:cubicBezTo>
                    <a:close/>
                    <a:moveTo>
                      <a:pt x="1888170" y="1311356"/>
                    </a:moveTo>
                    <a:cubicBezTo>
                      <a:pt x="1887526" y="1304772"/>
                      <a:pt x="1883375" y="1299262"/>
                      <a:pt x="1877578" y="1296757"/>
                    </a:cubicBezTo>
                    <a:lnTo>
                      <a:pt x="1877578" y="905297"/>
                    </a:lnTo>
                    <a:cubicBezTo>
                      <a:pt x="1889387" y="902148"/>
                      <a:pt x="1898118" y="891485"/>
                      <a:pt x="1898118" y="878746"/>
                    </a:cubicBezTo>
                    <a:cubicBezTo>
                      <a:pt x="1898118" y="876313"/>
                      <a:pt x="1897688" y="874023"/>
                      <a:pt x="1897116" y="871733"/>
                    </a:cubicBezTo>
                    <a:lnTo>
                      <a:pt x="2229964" y="679509"/>
                    </a:lnTo>
                    <a:cubicBezTo>
                      <a:pt x="2233256" y="683159"/>
                      <a:pt x="2237908" y="685521"/>
                      <a:pt x="2243204" y="685521"/>
                    </a:cubicBezTo>
                    <a:cubicBezTo>
                      <a:pt x="2248500" y="685521"/>
                      <a:pt x="2253223" y="683159"/>
                      <a:pt x="2256443" y="679509"/>
                    </a:cubicBezTo>
                    <a:lnTo>
                      <a:pt x="2589292" y="871661"/>
                    </a:lnTo>
                    <a:cubicBezTo>
                      <a:pt x="2588719" y="873880"/>
                      <a:pt x="2588290" y="876241"/>
                      <a:pt x="2588290" y="878675"/>
                    </a:cubicBezTo>
                    <a:cubicBezTo>
                      <a:pt x="2588290" y="891485"/>
                      <a:pt x="2597021" y="902148"/>
                      <a:pt x="2608901" y="905225"/>
                    </a:cubicBezTo>
                    <a:lnTo>
                      <a:pt x="2608901" y="1296686"/>
                    </a:lnTo>
                    <a:cubicBezTo>
                      <a:pt x="2603032" y="1299190"/>
                      <a:pt x="2598953" y="1304772"/>
                      <a:pt x="2598309" y="1311356"/>
                    </a:cubicBezTo>
                    <a:lnTo>
                      <a:pt x="2262813" y="1505083"/>
                    </a:lnTo>
                    <a:cubicBezTo>
                      <a:pt x="2257803" y="1500002"/>
                      <a:pt x="2250861" y="1496924"/>
                      <a:pt x="2243204" y="1496924"/>
                    </a:cubicBezTo>
                    <a:cubicBezTo>
                      <a:pt x="2235546" y="1496924"/>
                      <a:pt x="2228605" y="1500073"/>
                      <a:pt x="2223595" y="1505083"/>
                    </a:cubicBezTo>
                    <a:lnTo>
                      <a:pt x="1888098" y="1311356"/>
                    </a:lnTo>
                    <a:close/>
                    <a:moveTo>
                      <a:pt x="4079203" y="1313074"/>
                    </a:moveTo>
                    <a:cubicBezTo>
                      <a:pt x="4079203" y="1314362"/>
                      <a:pt x="4079418" y="1315650"/>
                      <a:pt x="4079560" y="1316867"/>
                    </a:cubicBezTo>
                    <a:lnTo>
                      <a:pt x="3744637" y="1510235"/>
                    </a:lnTo>
                    <a:cubicBezTo>
                      <a:pt x="3741703" y="1508017"/>
                      <a:pt x="3738053" y="1506657"/>
                      <a:pt x="3734045" y="1506657"/>
                    </a:cubicBezTo>
                    <a:cubicBezTo>
                      <a:pt x="3730037" y="1506657"/>
                      <a:pt x="3726388" y="1508017"/>
                      <a:pt x="3723453" y="1510235"/>
                    </a:cubicBezTo>
                    <a:lnTo>
                      <a:pt x="3388529" y="1316867"/>
                    </a:lnTo>
                    <a:cubicBezTo>
                      <a:pt x="3388673" y="1315579"/>
                      <a:pt x="3388887" y="1314362"/>
                      <a:pt x="3388887" y="1313074"/>
                    </a:cubicBezTo>
                    <a:cubicBezTo>
                      <a:pt x="3388887" y="1300264"/>
                      <a:pt x="3380156" y="1289601"/>
                      <a:pt x="3368348" y="1286523"/>
                    </a:cubicBezTo>
                    <a:lnTo>
                      <a:pt x="3368348" y="895063"/>
                    </a:lnTo>
                    <a:cubicBezTo>
                      <a:pt x="3374717" y="892344"/>
                      <a:pt x="3379154" y="886046"/>
                      <a:pt x="3379154" y="878746"/>
                    </a:cubicBezTo>
                    <a:cubicBezTo>
                      <a:pt x="3379154" y="878102"/>
                      <a:pt x="3379011" y="877530"/>
                      <a:pt x="3378940" y="876886"/>
                    </a:cubicBezTo>
                    <a:lnTo>
                      <a:pt x="3714436" y="683159"/>
                    </a:lnTo>
                    <a:cubicBezTo>
                      <a:pt x="3719446" y="688240"/>
                      <a:pt x="3726388" y="691318"/>
                      <a:pt x="3734045" y="691318"/>
                    </a:cubicBezTo>
                    <a:cubicBezTo>
                      <a:pt x="3741703" y="691318"/>
                      <a:pt x="3748644" y="688169"/>
                      <a:pt x="3753654" y="683159"/>
                    </a:cubicBezTo>
                    <a:lnTo>
                      <a:pt x="4089150" y="876886"/>
                    </a:lnTo>
                    <a:cubicBezTo>
                      <a:pt x="4089150" y="877530"/>
                      <a:pt x="4088935" y="878102"/>
                      <a:pt x="4088935" y="878746"/>
                    </a:cubicBezTo>
                    <a:cubicBezTo>
                      <a:pt x="4088935" y="886117"/>
                      <a:pt x="4093372" y="892415"/>
                      <a:pt x="4099742" y="895135"/>
                    </a:cubicBezTo>
                    <a:lnTo>
                      <a:pt x="4099742" y="1286595"/>
                    </a:lnTo>
                    <a:cubicBezTo>
                      <a:pt x="4087933" y="1289744"/>
                      <a:pt x="4079131" y="1300407"/>
                      <a:pt x="4079131" y="1313146"/>
                    </a:cubicBezTo>
                    <a:close/>
                    <a:moveTo>
                      <a:pt x="3350743" y="32133"/>
                    </a:moveTo>
                    <a:cubicBezTo>
                      <a:pt x="3353677" y="34351"/>
                      <a:pt x="3357327" y="35711"/>
                      <a:pt x="3361335" y="35711"/>
                    </a:cubicBezTo>
                    <a:cubicBezTo>
                      <a:pt x="3365342" y="35711"/>
                      <a:pt x="3368992" y="34351"/>
                      <a:pt x="3371926" y="32133"/>
                    </a:cubicBezTo>
                    <a:lnTo>
                      <a:pt x="3708496" y="226432"/>
                    </a:lnTo>
                    <a:cubicBezTo>
                      <a:pt x="3707208" y="229580"/>
                      <a:pt x="3706492" y="233087"/>
                      <a:pt x="3706492" y="236665"/>
                    </a:cubicBezTo>
                    <a:cubicBezTo>
                      <a:pt x="3706492" y="249475"/>
                      <a:pt x="3715223" y="260139"/>
                      <a:pt x="3727103" y="263216"/>
                    </a:cubicBezTo>
                    <a:lnTo>
                      <a:pt x="3727103" y="637071"/>
                    </a:lnTo>
                    <a:cubicBezTo>
                      <a:pt x="3715295" y="640220"/>
                      <a:pt x="3706492" y="650883"/>
                      <a:pt x="3706492" y="663622"/>
                    </a:cubicBezTo>
                    <a:cubicBezTo>
                      <a:pt x="3706492" y="666055"/>
                      <a:pt x="3706922" y="668345"/>
                      <a:pt x="3707494" y="670635"/>
                    </a:cubicBezTo>
                    <a:lnTo>
                      <a:pt x="3371926" y="864362"/>
                    </a:lnTo>
                    <a:cubicBezTo>
                      <a:pt x="3368992" y="862143"/>
                      <a:pt x="3365342" y="860783"/>
                      <a:pt x="3361335" y="860783"/>
                    </a:cubicBezTo>
                    <a:cubicBezTo>
                      <a:pt x="3357327" y="860783"/>
                      <a:pt x="3353677" y="862143"/>
                      <a:pt x="3350743" y="864362"/>
                    </a:cubicBezTo>
                    <a:lnTo>
                      <a:pt x="2995638" y="659328"/>
                    </a:lnTo>
                    <a:lnTo>
                      <a:pt x="2995638" y="254413"/>
                    </a:lnTo>
                    <a:cubicBezTo>
                      <a:pt x="3007446" y="251265"/>
                      <a:pt x="3016177" y="240601"/>
                      <a:pt x="3016177" y="227863"/>
                    </a:cubicBezTo>
                    <a:cubicBezTo>
                      <a:pt x="3016177" y="227004"/>
                      <a:pt x="3016034" y="226217"/>
                      <a:pt x="3015891" y="225358"/>
                    </a:cubicBezTo>
                    <a:lnTo>
                      <a:pt x="3350672" y="32061"/>
                    </a:lnTo>
                    <a:close/>
                    <a:moveTo>
                      <a:pt x="2605322" y="32133"/>
                    </a:moveTo>
                    <a:cubicBezTo>
                      <a:pt x="2608257" y="34351"/>
                      <a:pt x="2611906" y="35711"/>
                      <a:pt x="2615914" y="35711"/>
                    </a:cubicBezTo>
                    <a:cubicBezTo>
                      <a:pt x="2619922" y="35711"/>
                      <a:pt x="2623572" y="34351"/>
                      <a:pt x="2626506" y="32133"/>
                    </a:cubicBezTo>
                    <a:lnTo>
                      <a:pt x="2961287" y="225430"/>
                    </a:lnTo>
                    <a:cubicBezTo>
                      <a:pt x="2961215" y="226288"/>
                      <a:pt x="2961000" y="227076"/>
                      <a:pt x="2961000" y="227934"/>
                    </a:cubicBezTo>
                    <a:cubicBezTo>
                      <a:pt x="2961000" y="240745"/>
                      <a:pt x="2969731" y="251408"/>
                      <a:pt x="2981611" y="254485"/>
                    </a:cubicBezTo>
                    <a:lnTo>
                      <a:pt x="2981611" y="659400"/>
                    </a:lnTo>
                    <a:lnTo>
                      <a:pt x="2635523" y="859209"/>
                    </a:lnTo>
                    <a:cubicBezTo>
                      <a:pt x="2630513" y="854128"/>
                      <a:pt x="2623572" y="851051"/>
                      <a:pt x="2615914" y="851051"/>
                    </a:cubicBezTo>
                    <a:cubicBezTo>
                      <a:pt x="2608257" y="851051"/>
                      <a:pt x="2601315" y="854199"/>
                      <a:pt x="2596305" y="859209"/>
                    </a:cubicBezTo>
                    <a:lnTo>
                      <a:pt x="2260737" y="665483"/>
                    </a:lnTo>
                    <a:cubicBezTo>
                      <a:pt x="2259950" y="659113"/>
                      <a:pt x="2255871" y="653746"/>
                      <a:pt x="2250146" y="651313"/>
                    </a:cubicBezTo>
                    <a:lnTo>
                      <a:pt x="2250146" y="254485"/>
                    </a:lnTo>
                    <a:cubicBezTo>
                      <a:pt x="2261954" y="251336"/>
                      <a:pt x="2270756" y="240673"/>
                      <a:pt x="2270756" y="227934"/>
                    </a:cubicBezTo>
                    <a:cubicBezTo>
                      <a:pt x="2270756" y="227076"/>
                      <a:pt x="2270613" y="226288"/>
                      <a:pt x="2270470" y="225430"/>
                    </a:cubicBezTo>
                    <a:lnTo>
                      <a:pt x="2605251" y="32133"/>
                    </a:lnTo>
                    <a:close/>
                    <a:moveTo>
                      <a:pt x="2236190" y="254485"/>
                    </a:moveTo>
                    <a:lnTo>
                      <a:pt x="2236190" y="651313"/>
                    </a:lnTo>
                    <a:cubicBezTo>
                      <a:pt x="2230465" y="653746"/>
                      <a:pt x="2226386" y="659113"/>
                      <a:pt x="2225599" y="665554"/>
                    </a:cubicBezTo>
                    <a:lnTo>
                      <a:pt x="1890031" y="859281"/>
                    </a:lnTo>
                    <a:cubicBezTo>
                      <a:pt x="1885021" y="854199"/>
                      <a:pt x="1878079" y="851122"/>
                      <a:pt x="1870422" y="851122"/>
                    </a:cubicBezTo>
                    <a:cubicBezTo>
                      <a:pt x="1862764" y="851122"/>
                      <a:pt x="1855823" y="854271"/>
                      <a:pt x="1850813" y="859281"/>
                    </a:cubicBezTo>
                    <a:lnTo>
                      <a:pt x="1504725" y="659471"/>
                    </a:lnTo>
                    <a:lnTo>
                      <a:pt x="1504725" y="261141"/>
                    </a:lnTo>
                    <a:cubicBezTo>
                      <a:pt x="1516533" y="257992"/>
                      <a:pt x="1525336" y="247329"/>
                      <a:pt x="1525336" y="234590"/>
                    </a:cubicBezTo>
                    <a:cubicBezTo>
                      <a:pt x="1525336" y="231656"/>
                      <a:pt x="1524763" y="228865"/>
                      <a:pt x="1523904" y="226145"/>
                    </a:cubicBezTo>
                    <a:lnTo>
                      <a:pt x="1859902" y="32204"/>
                    </a:lnTo>
                    <a:cubicBezTo>
                      <a:pt x="1862836" y="34423"/>
                      <a:pt x="1866486" y="35782"/>
                      <a:pt x="1870493" y="35782"/>
                    </a:cubicBezTo>
                    <a:cubicBezTo>
                      <a:pt x="1874501" y="35782"/>
                      <a:pt x="1878151" y="34423"/>
                      <a:pt x="1881085" y="32204"/>
                    </a:cubicBezTo>
                    <a:lnTo>
                      <a:pt x="2215866" y="225501"/>
                    </a:lnTo>
                    <a:cubicBezTo>
                      <a:pt x="2215794" y="226360"/>
                      <a:pt x="2215580" y="227147"/>
                      <a:pt x="2215580" y="228006"/>
                    </a:cubicBezTo>
                    <a:cubicBezTo>
                      <a:pt x="2215580" y="240816"/>
                      <a:pt x="2224311" y="251479"/>
                      <a:pt x="2236119" y="254557"/>
                    </a:cubicBezTo>
                    <a:close/>
                    <a:moveTo>
                      <a:pt x="732754" y="687095"/>
                    </a:moveTo>
                    <a:cubicBezTo>
                      <a:pt x="737763" y="692176"/>
                      <a:pt x="744705" y="695254"/>
                      <a:pt x="752362" y="695254"/>
                    </a:cubicBezTo>
                    <a:cubicBezTo>
                      <a:pt x="760020" y="695254"/>
                      <a:pt x="766962" y="692105"/>
                      <a:pt x="771971" y="687095"/>
                    </a:cubicBezTo>
                    <a:lnTo>
                      <a:pt x="1098808" y="875812"/>
                    </a:lnTo>
                    <a:cubicBezTo>
                      <a:pt x="1098021" y="878388"/>
                      <a:pt x="1097449" y="881036"/>
                      <a:pt x="1097449" y="883899"/>
                    </a:cubicBezTo>
                    <a:cubicBezTo>
                      <a:pt x="1097449" y="896709"/>
                      <a:pt x="1106180" y="907372"/>
                      <a:pt x="1118059" y="910449"/>
                    </a:cubicBezTo>
                    <a:lnTo>
                      <a:pt x="1118059" y="1295612"/>
                    </a:lnTo>
                    <a:cubicBezTo>
                      <a:pt x="1111118" y="1298403"/>
                      <a:pt x="1106251" y="1305130"/>
                      <a:pt x="1106251" y="1313074"/>
                    </a:cubicBezTo>
                    <a:cubicBezTo>
                      <a:pt x="1106251" y="1314004"/>
                      <a:pt x="1106394" y="1314863"/>
                      <a:pt x="1106537" y="1315722"/>
                    </a:cubicBezTo>
                    <a:lnTo>
                      <a:pt x="771900" y="1508947"/>
                    </a:lnTo>
                    <a:cubicBezTo>
                      <a:pt x="766890" y="1503938"/>
                      <a:pt x="760020" y="1500860"/>
                      <a:pt x="752434" y="1500860"/>
                    </a:cubicBezTo>
                    <a:cubicBezTo>
                      <a:pt x="744848" y="1500860"/>
                      <a:pt x="737906" y="1503938"/>
                      <a:pt x="732968" y="1508947"/>
                    </a:cubicBezTo>
                    <a:lnTo>
                      <a:pt x="398975" y="1316080"/>
                    </a:lnTo>
                    <a:cubicBezTo>
                      <a:pt x="399118" y="1315078"/>
                      <a:pt x="399261" y="1314147"/>
                      <a:pt x="399261" y="1313074"/>
                    </a:cubicBezTo>
                    <a:cubicBezTo>
                      <a:pt x="399261" y="1304772"/>
                      <a:pt x="394037" y="1297759"/>
                      <a:pt x="386737" y="1294896"/>
                    </a:cubicBezTo>
                    <a:lnTo>
                      <a:pt x="386737" y="886905"/>
                    </a:lnTo>
                    <a:lnTo>
                      <a:pt x="732825" y="687095"/>
                    </a:lnTo>
                    <a:close/>
                    <a:moveTo>
                      <a:pt x="14027" y="1532277"/>
                    </a:moveTo>
                    <a:lnTo>
                      <a:pt x="367558" y="1328174"/>
                    </a:lnTo>
                    <a:cubicBezTo>
                      <a:pt x="370921" y="1330894"/>
                      <a:pt x="375072" y="1332540"/>
                      <a:pt x="379724" y="1332540"/>
                    </a:cubicBezTo>
                    <a:cubicBezTo>
                      <a:pt x="384375" y="1332540"/>
                      <a:pt x="388455" y="1330894"/>
                      <a:pt x="391747" y="1328246"/>
                    </a:cubicBezTo>
                    <a:lnTo>
                      <a:pt x="725883" y="1521185"/>
                    </a:lnTo>
                    <a:cubicBezTo>
                      <a:pt x="725239" y="1523475"/>
                      <a:pt x="724810" y="1525908"/>
                      <a:pt x="724810" y="1528413"/>
                    </a:cubicBezTo>
                    <a:cubicBezTo>
                      <a:pt x="724810" y="1541223"/>
                      <a:pt x="733541" y="1551886"/>
                      <a:pt x="745421" y="1554964"/>
                    </a:cubicBezTo>
                    <a:lnTo>
                      <a:pt x="745421" y="1944849"/>
                    </a:lnTo>
                    <a:cubicBezTo>
                      <a:pt x="738765" y="1947497"/>
                      <a:pt x="734042" y="1953795"/>
                      <a:pt x="733612" y="1961310"/>
                    </a:cubicBezTo>
                    <a:lnTo>
                      <a:pt x="379724" y="2165627"/>
                    </a:lnTo>
                    <a:lnTo>
                      <a:pt x="14027" y="1954582"/>
                    </a:lnTo>
                    <a:lnTo>
                      <a:pt x="14027" y="1532277"/>
                    </a:lnTo>
                    <a:close/>
                    <a:moveTo>
                      <a:pt x="405272" y="2614626"/>
                    </a:moveTo>
                    <a:cubicBezTo>
                      <a:pt x="406561" y="2611477"/>
                      <a:pt x="407276" y="2607970"/>
                      <a:pt x="407276" y="2604321"/>
                    </a:cubicBezTo>
                    <a:cubicBezTo>
                      <a:pt x="407276" y="2591511"/>
                      <a:pt x="398545" y="2580847"/>
                      <a:pt x="386665" y="2577770"/>
                    </a:cubicBezTo>
                    <a:lnTo>
                      <a:pt x="386665" y="2181658"/>
                    </a:lnTo>
                    <a:lnTo>
                      <a:pt x="740769" y="1977197"/>
                    </a:lnTo>
                    <a:cubicBezTo>
                      <a:pt x="743989" y="1979702"/>
                      <a:pt x="747997" y="1981276"/>
                      <a:pt x="752362" y="1981276"/>
                    </a:cubicBezTo>
                    <a:cubicBezTo>
                      <a:pt x="756728" y="1981276"/>
                      <a:pt x="760736" y="1979702"/>
                      <a:pt x="763956" y="1977197"/>
                    </a:cubicBezTo>
                    <a:lnTo>
                      <a:pt x="1097878" y="2169993"/>
                    </a:lnTo>
                    <a:cubicBezTo>
                      <a:pt x="1097735" y="2171281"/>
                      <a:pt x="1097520" y="2172498"/>
                      <a:pt x="1097520" y="2173786"/>
                    </a:cubicBezTo>
                    <a:cubicBezTo>
                      <a:pt x="1097520" y="2186596"/>
                      <a:pt x="1106251" y="2197259"/>
                      <a:pt x="1118131" y="2200337"/>
                    </a:cubicBezTo>
                    <a:lnTo>
                      <a:pt x="1118131" y="2577770"/>
                    </a:lnTo>
                    <a:cubicBezTo>
                      <a:pt x="1106323" y="2580919"/>
                      <a:pt x="1097520" y="2591582"/>
                      <a:pt x="1097520" y="2604321"/>
                    </a:cubicBezTo>
                    <a:cubicBezTo>
                      <a:pt x="1097520" y="2607970"/>
                      <a:pt x="1098236" y="2611406"/>
                      <a:pt x="1099524" y="2614626"/>
                    </a:cubicBezTo>
                    <a:lnTo>
                      <a:pt x="752362" y="2815080"/>
                    </a:lnTo>
                    <a:lnTo>
                      <a:pt x="405201" y="2614626"/>
                    </a:lnTo>
                    <a:close/>
                    <a:moveTo>
                      <a:pt x="1125144" y="2146233"/>
                    </a:moveTo>
                    <a:cubicBezTo>
                      <a:pt x="1117487" y="2146233"/>
                      <a:pt x="1110545" y="2149382"/>
                      <a:pt x="1105536" y="2154392"/>
                    </a:cubicBezTo>
                    <a:lnTo>
                      <a:pt x="771184" y="1961381"/>
                    </a:lnTo>
                    <a:cubicBezTo>
                      <a:pt x="770755" y="1953867"/>
                      <a:pt x="766031" y="1947569"/>
                      <a:pt x="759376" y="1944921"/>
                    </a:cubicBezTo>
                    <a:lnTo>
                      <a:pt x="759376" y="1555035"/>
                    </a:lnTo>
                    <a:cubicBezTo>
                      <a:pt x="771184" y="1551886"/>
                      <a:pt x="779986" y="1541223"/>
                      <a:pt x="779986" y="1528485"/>
                    </a:cubicBezTo>
                    <a:cubicBezTo>
                      <a:pt x="779986" y="1525980"/>
                      <a:pt x="779557" y="1523618"/>
                      <a:pt x="778913" y="1521257"/>
                    </a:cubicBezTo>
                    <a:lnTo>
                      <a:pt x="1113694" y="1327959"/>
                    </a:lnTo>
                    <a:cubicBezTo>
                      <a:pt x="1116843" y="1330393"/>
                      <a:pt x="1120779" y="1331896"/>
                      <a:pt x="1125144" y="1331896"/>
                    </a:cubicBezTo>
                    <a:cubicBezTo>
                      <a:pt x="1129510" y="1331896"/>
                      <a:pt x="1133374" y="1330393"/>
                      <a:pt x="1136595" y="1327959"/>
                    </a:cubicBezTo>
                    <a:lnTo>
                      <a:pt x="1471376" y="1521257"/>
                    </a:lnTo>
                    <a:cubicBezTo>
                      <a:pt x="1470731" y="1523547"/>
                      <a:pt x="1470302" y="1525980"/>
                      <a:pt x="1470302" y="1528485"/>
                    </a:cubicBezTo>
                    <a:cubicBezTo>
                      <a:pt x="1470302" y="1541295"/>
                      <a:pt x="1479033" y="1551958"/>
                      <a:pt x="1490913" y="1555035"/>
                    </a:cubicBezTo>
                    <a:lnTo>
                      <a:pt x="1490913" y="1946066"/>
                    </a:lnTo>
                    <a:cubicBezTo>
                      <a:pt x="1485044" y="1948571"/>
                      <a:pt x="1480965" y="1954153"/>
                      <a:pt x="1480321" y="1960737"/>
                    </a:cubicBezTo>
                    <a:lnTo>
                      <a:pt x="1144825" y="2154463"/>
                    </a:lnTo>
                    <a:cubicBezTo>
                      <a:pt x="1139815" y="2149382"/>
                      <a:pt x="1132873" y="2146305"/>
                      <a:pt x="1125216" y="2146305"/>
                    </a:cubicBezTo>
                    <a:close/>
                    <a:moveTo>
                      <a:pt x="1515460" y="1960737"/>
                    </a:moveTo>
                    <a:cubicBezTo>
                      <a:pt x="1514816" y="1954153"/>
                      <a:pt x="1510665" y="1948571"/>
                      <a:pt x="1504868" y="1946066"/>
                    </a:cubicBezTo>
                    <a:lnTo>
                      <a:pt x="1504868" y="1555035"/>
                    </a:lnTo>
                    <a:cubicBezTo>
                      <a:pt x="1516676" y="1551886"/>
                      <a:pt x="1525479" y="1541223"/>
                      <a:pt x="1525479" y="1528485"/>
                    </a:cubicBezTo>
                    <a:cubicBezTo>
                      <a:pt x="1525479" y="1525980"/>
                      <a:pt x="1525049" y="1523618"/>
                      <a:pt x="1524405" y="1521257"/>
                    </a:cubicBezTo>
                    <a:lnTo>
                      <a:pt x="1860117" y="1327459"/>
                    </a:lnTo>
                    <a:cubicBezTo>
                      <a:pt x="1863051" y="1329606"/>
                      <a:pt x="1866700" y="1330965"/>
                      <a:pt x="1870565" y="1330965"/>
                    </a:cubicBezTo>
                    <a:cubicBezTo>
                      <a:pt x="1874430" y="1330965"/>
                      <a:pt x="1878222" y="1329606"/>
                      <a:pt x="1881156" y="1327387"/>
                    </a:cubicBezTo>
                    <a:lnTo>
                      <a:pt x="2216081" y="1520756"/>
                    </a:lnTo>
                    <a:cubicBezTo>
                      <a:pt x="2215938" y="1522044"/>
                      <a:pt x="2215723" y="1523260"/>
                      <a:pt x="2215723" y="1524548"/>
                    </a:cubicBezTo>
                    <a:cubicBezTo>
                      <a:pt x="2215723" y="1537359"/>
                      <a:pt x="2224454" y="1548022"/>
                      <a:pt x="2236333" y="1551099"/>
                    </a:cubicBezTo>
                    <a:lnTo>
                      <a:pt x="2236333" y="1942273"/>
                    </a:lnTo>
                    <a:cubicBezTo>
                      <a:pt x="2229964" y="1944993"/>
                      <a:pt x="2225527" y="1951290"/>
                      <a:pt x="2225527" y="1958590"/>
                    </a:cubicBezTo>
                    <a:cubicBezTo>
                      <a:pt x="2225527" y="1959306"/>
                      <a:pt x="2225670" y="1959950"/>
                      <a:pt x="2225742" y="1960665"/>
                    </a:cubicBezTo>
                    <a:lnTo>
                      <a:pt x="1890174" y="2154392"/>
                    </a:lnTo>
                    <a:cubicBezTo>
                      <a:pt x="1885164" y="2149382"/>
                      <a:pt x="1878222" y="2146233"/>
                      <a:pt x="1870637" y="2146233"/>
                    </a:cubicBezTo>
                    <a:cubicBezTo>
                      <a:pt x="1863051" y="2146233"/>
                      <a:pt x="1856037" y="2149382"/>
                      <a:pt x="1851028" y="2154392"/>
                    </a:cubicBezTo>
                    <a:lnTo>
                      <a:pt x="1515531" y="1960737"/>
                    </a:lnTo>
                    <a:close/>
                    <a:moveTo>
                      <a:pt x="2243204" y="2811287"/>
                    </a:moveTo>
                    <a:lnTo>
                      <a:pt x="1888098" y="2606253"/>
                    </a:lnTo>
                    <a:cubicBezTo>
                      <a:pt x="1888098" y="2605609"/>
                      <a:pt x="1888313" y="2605036"/>
                      <a:pt x="1888313" y="2604392"/>
                    </a:cubicBezTo>
                    <a:cubicBezTo>
                      <a:pt x="1888313" y="2597021"/>
                      <a:pt x="1883876" y="2590723"/>
                      <a:pt x="1877507" y="2588004"/>
                    </a:cubicBezTo>
                    <a:lnTo>
                      <a:pt x="1877507" y="2200408"/>
                    </a:lnTo>
                    <a:cubicBezTo>
                      <a:pt x="1889315" y="2197259"/>
                      <a:pt x="1898118" y="2186596"/>
                      <a:pt x="1898118" y="2173857"/>
                    </a:cubicBezTo>
                    <a:cubicBezTo>
                      <a:pt x="1898118" y="2171353"/>
                      <a:pt x="1897688" y="2168991"/>
                      <a:pt x="1897044" y="2166629"/>
                    </a:cubicBezTo>
                    <a:lnTo>
                      <a:pt x="2232684" y="1972831"/>
                    </a:lnTo>
                    <a:cubicBezTo>
                      <a:pt x="2235618" y="1975050"/>
                      <a:pt x="2239268" y="1976410"/>
                      <a:pt x="2243275" y="1976410"/>
                    </a:cubicBezTo>
                    <a:cubicBezTo>
                      <a:pt x="2247283" y="1976410"/>
                      <a:pt x="2250861" y="1975050"/>
                      <a:pt x="2253867" y="1972831"/>
                    </a:cubicBezTo>
                    <a:lnTo>
                      <a:pt x="2598381" y="2171782"/>
                    </a:lnTo>
                    <a:cubicBezTo>
                      <a:pt x="2598309" y="2172498"/>
                      <a:pt x="2598166" y="2173142"/>
                      <a:pt x="2598166" y="2173857"/>
                    </a:cubicBezTo>
                    <a:cubicBezTo>
                      <a:pt x="2598166" y="2181229"/>
                      <a:pt x="2602603" y="2187455"/>
                      <a:pt x="2608972" y="2190246"/>
                    </a:cubicBezTo>
                    <a:lnTo>
                      <a:pt x="2608972" y="2577842"/>
                    </a:lnTo>
                    <a:cubicBezTo>
                      <a:pt x="2597164" y="2580991"/>
                      <a:pt x="2588361" y="2591654"/>
                      <a:pt x="2588361" y="2604392"/>
                    </a:cubicBezTo>
                    <a:cubicBezTo>
                      <a:pt x="2588361" y="2606825"/>
                      <a:pt x="2588791" y="2609187"/>
                      <a:pt x="2589363" y="2611406"/>
                    </a:cubicBezTo>
                    <a:lnTo>
                      <a:pt x="2243204" y="2811215"/>
                    </a:lnTo>
                    <a:close/>
                    <a:moveTo>
                      <a:pt x="2622927" y="2577842"/>
                    </a:moveTo>
                    <a:lnTo>
                      <a:pt x="2622927" y="2190246"/>
                    </a:lnTo>
                    <a:cubicBezTo>
                      <a:pt x="2629297" y="2187526"/>
                      <a:pt x="2633734" y="2181229"/>
                      <a:pt x="2633734" y="2173857"/>
                    </a:cubicBezTo>
                    <a:cubicBezTo>
                      <a:pt x="2633734" y="2173142"/>
                      <a:pt x="2633591" y="2172498"/>
                      <a:pt x="2633519" y="2171782"/>
                    </a:cubicBezTo>
                    <a:lnTo>
                      <a:pt x="2978033" y="1972831"/>
                    </a:lnTo>
                    <a:cubicBezTo>
                      <a:pt x="2980967" y="1975050"/>
                      <a:pt x="2984617" y="1976410"/>
                      <a:pt x="2988624" y="1976410"/>
                    </a:cubicBezTo>
                    <a:cubicBezTo>
                      <a:pt x="2992632" y="1976410"/>
                      <a:pt x="2996282" y="1975050"/>
                      <a:pt x="2999216" y="1972831"/>
                    </a:cubicBezTo>
                    <a:lnTo>
                      <a:pt x="3354321" y="2177865"/>
                    </a:lnTo>
                    <a:lnTo>
                      <a:pt x="3354321" y="2595590"/>
                    </a:lnTo>
                    <a:cubicBezTo>
                      <a:pt x="3346378" y="2597665"/>
                      <a:pt x="3339937" y="2603176"/>
                      <a:pt x="3336430" y="2610404"/>
                    </a:cubicBezTo>
                    <a:lnTo>
                      <a:pt x="2999216" y="2805132"/>
                    </a:lnTo>
                    <a:cubicBezTo>
                      <a:pt x="2996282" y="2802914"/>
                      <a:pt x="2992632" y="2801554"/>
                      <a:pt x="2988624" y="2801554"/>
                    </a:cubicBezTo>
                    <a:cubicBezTo>
                      <a:pt x="2984617" y="2801554"/>
                      <a:pt x="2980967" y="2802914"/>
                      <a:pt x="2978033" y="2805132"/>
                    </a:cubicBezTo>
                    <a:lnTo>
                      <a:pt x="2642465" y="2611406"/>
                    </a:lnTo>
                    <a:cubicBezTo>
                      <a:pt x="2643037" y="2609116"/>
                      <a:pt x="2643467" y="2606825"/>
                      <a:pt x="2643467" y="2604392"/>
                    </a:cubicBezTo>
                    <a:cubicBezTo>
                      <a:pt x="2643467" y="2591582"/>
                      <a:pt x="2634736" y="2580919"/>
                      <a:pt x="2622856" y="2577842"/>
                    </a:cubicBezTo>
                    <a:close/>
                    <a:moveTo>
                      <a:pt x="3361335" y="2165771"/>
                    </a:moveTo>
                    <a:lnTo>
                      <a:pt x="3006158" y="1960737"/>
                    </a:lnTo>
                    <a:cubicBezTo>
                      <a:pt x="3006229" y="1960021"/>
                      <a:pt x="3006372" y="1959377"/>
                      <a:pt x="3006372" y="1958662"/>
                    </a:cubicBezTo>
                    <a:cubicBezTo>
                      <a:pt x="3006372" y="1951362"/>
                      <a:pt x="3001935" y="1945064"/>
                      <a:pt x="2995566" y="1942345"/>
                    </a:cubicBezTo>
                    <a:lnTo>
                      <a:pt x="2995566" y="1551171"/>
                    </a:lnTo>
                    <a:cubicBezTo>
                      <a:pt x="3007374" y="1548022"/>
                      <a:pt x="3016177" y="1537359"/>
                      <a:pt x="3016177" y="1524620"/>
                    </a:cubicBezTo>
                    <a:cubicBezTo>
                      <a:pt x="3016177" y="1523332"/>
                      <a:pt x="3015962" y="1522044"/>
                      <a:pt x="3015819" y="1520827"/>
                    </a:cubicBezTo>
                    <a:lnTo>
                      <a:pt x="3341726" y="1332683"/>
                    </a:lnTo>
                    <a:cubicBezTo>
                      <a:pt x="3346735" y="1337692"/>
                      <a:pt x="3353677" y="1340841"/>
                      <a:pt x="3361335" y="1340841"/>
                    </a:cubicBezTo>
                    <a:cubicBezTo>
                      <a:pt x="3368992" y="1340841"/>
                      <a:pt x="3375934" y="1337692"/>
                      <a:pt x="3380943" y="1332683"/>
                    </a:cubicBezTo>
                    <a:lnTo>
                      <a:pt x="3716440" y="1526409"/>
                    </a:lnTo>
                    <a:cubicBezTo>
                      <a:pt x="3717084" y="1532993"/>
                      <a:pt x="3721235" y="1538575"/>
                      <a:pt x="3727031" y="1541080"/>
                    </a:cubicBezTo>
                    <a:lnTo>
                      <a:pt x="3727031" y="1932254"/>
                    </a:lnTo>
                    <a:cubicBezTo>
                      <a:pt x="3715223" y="1935403"/>
                      <a:pt x="3706421" y="1946066"/>
                      <a:pt x="3706421" y="1958805"/>
                    </a:cubicBezTo>
                    <a:cubicBezTo>
                      <a:pt x="3706421" y="1961310"/>
                      <a:pt x="3706850" y="1963743"/>
                      <a:pt x="3707494" y="1966033"/>
                    </a:cubicBezTo>
                    <a:lnTo>
                      <a:pt x="3361335" y="2165914"/>
                    </a:lnTo>
                    <a:close/>
                    <a:moveTo>
                      <a:pt x="4472452" y="1532349"/>
                    </a:moveTo>
                    <a:lnTo>
                      <a:pt x="4472452" y="1954654"/>
                    </a:lnTo>
                    <a:lnTo>
                      <a:pt x="4117347" y="2159688"/>
                    </a:lnTo>
                    <a:cubicBezTo>
                      <a:pt x="4114413" y="2157469"/>
                      <a:pt x="4110763" y="2156109"/>
                      <a:pt x="4106755" y="2156109"/>
                    </a:cubicBezTo>
                    <a:cubicBezTo>
                      <a:pt x="4102747" y="2156109"/>
                      <a:pt x="4099098" y="2157469"/>
                      <a:pt x="4096164" y="2159688"/>
                    </a:cubicBezTo>
                    <a:lnTo>
                      <a:pt x="3760595" y="1965961"/>
                    </a:lnTo>
                    <a:cubicBezTo>
                      <a:pt x="3761240" y="1963671"/>
                      <a:pt x="3761669" y="1961238"/>
                      <a:pt x="3761669" y="1958733"/>
                    </a:cubicBezTo>
                    <a:cubicBezTo>
                      <a:pt x="3761669" y="1945923"/>
                      <a:pt x="3752938" y="1935260"/>
                      <a:pt x="3741058" y="1932183"/>
                    </a:cubicBezTo>
                    <a:lnTo>
                      <a:pt x="3741058" y="1541008"/>
                    </a:lnTo>
                    <a:cubicBezTo>
                      <a:pt x="3746927" y="1538504"/>
                      <a:pt x="3751006" y="1532922"/>
                      <a:pt x="3751650" y="1526338"/>
                    </a:cubicBezTo>
                    <a:lnTo>
                      <a:pt x="4087146" y="1332611"/>
                    </a:lnTo>
                    <a:cubicBezTo>
                      <a:pt x="4092156" y="1337692"/>
                      <a:pt x="4099098" y="1340770"/>
                      <a:pt x="4106755" y="1340770"/>
                    </a:cubicBezTo>
                    <a:cubicBezTo>
                      <a:pt x="4114413" y="1340770"/>
                      <a:pt x="4121355" y="1337621"/>
                      <a:pt x="4126364" y="1332611"/>
                    </a:cubicBezTo>
                    <a:lnTo>
                      <a:pt x="4472452" y="1532421"/>
                    </a:lnTo>
                    <a:close/>
                    <a:moveTo>
                      <a:pt x="4472452" y="659471"/>
                    </a:moveTo>
                    <a:lnTo>
                      <a:pt x="4117347" y="864505"/>
                    </a:lnTo>
                    <a:cubicBezTo>
                      <a:pt x="4114413" y="862286"/>
                      <a:pt x="4110763" y="860927"/>
                      <a:pt x="4106755" y="860927"/>
                    </a:cubicBezTo>
                    <a:cubicBezTo>
                      <a:pt x="4102747" y="860927"/>
                      <a:pt x="4099098" y="862286"/>
                      <a:pt x="4096164" y="864505"/>
                    </a:cubicBezTo>
                    <a:lnTo>
                      <a:pt x="3760667" y="670778"/>
                    </a:lnTo>
                    <a:cubicBezTo>
                      <a:pt x="3761240" y="668560"/>
                      <a:pt x="3761669" y="666198"/>
                      <a:pt x="3761669" y="663765"/>
                    </a:cubicBezTo>
                    <a:cubicBezTo>
                      <a:pt x="3761669" y="650955"/>
                      <a:pt x="3752938" y="640292"/>
                      <a:pt x="3741058" y="637214"/>
                    </a:cubicBezTo>
                    <a:lnTo>
                      <a:pt x="3741058" y="263359"/>
                    </a:lnTo>
                    <a:cubicBezTo>
                      <a:pt x="3752867" y="260210"/>
                      <a:pt x="3761669" y="249547"/>
                      <a:pt x="3761669" y="236808"/>
                    </a:cubicBezTo>
                    <a:cubicBezTo>
                      <a:pt x="3761669" y="233159"/>
                      <a:pt x="3760954" y="229724"/>
                      <a:pt x="3759665" y="226575"/>
                    </a:cubicBezTo>
                    <a:lnTo>
                      <a:pt x="4096235" y="32276"/>
                    </a:lnTo>
                    <a:cubicBezTo>
                      <a:pt x="4099169" y="34494"/>
                      <a:pt x="4102819" y="35854"/>
                      <a:pt x="4106827" y="35854"/>
                    </a:cubicBezTo>
                    <a:cubicBezTo>
                      <a:pt x="4110834" y="35854"/>
                      <a:pt x="4114484" y="34494"/>
                      <a:pt x="4117419" y="32276"/>
                    </a:cubicBezTo>
                    <a:lnTo>
                      <a:pt x="4472524" y="237309"/>
                    </a:lnTo>
                    <a:lnTo>
                      <a:pt x="4472524" y="659614"/>
                    </a:lnTo>
                    <a:close/>
                  </a:path>
                </a:pathLst>
              </a:custGeom>
              <a:solidFill>
                <a:srgbClr val="FFFFFF">
                  <a:alpha val="348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1"/>
              <p:cNvSpPr/>
              <p:nvPr/>
            </p:nvSpPr>
            <p:spPr>
              <a:xfrm>
                <a:off x="1005700" y="4705325"/>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13" name="Google Shape;413;p21"/>
              <p:cNvSpPr/>
              <p:nvPr/>
            </p:nvSpPr>
            <p:spPr>
              <a:xfrm>
                <a:off x="132200" y="4443863"/>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414" name="Google Shape;414;p21"/>
              <p:cNvSpPr/>
              <p:nvPr/>
            </p:nvSpPr>
            <p:spPr>
              <a:xfrm>
                <a:off x="1438258" y="4451059"/>
                <a:ext cx="64800" cy="6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grpSp>
      <p:grpSp>
        <p:nvGrpSpPr>
          <p:cNvPr id="415" name="Google Shape;415;p21"/>
          <p:cNvGrpSpPr/>
          <p:nvPr/>
        </p:nvGrpSpPr>
        <p:grpSpPr>
          <a:xfrm rot="-5400000">
            <a:off x="3129333" y="4604003"/>
            <a:ext cx="152384" cy="489998"/>
            <a:chOff x="8071907" y="4648400"/>
            <a:chExt cx="328698" cy="1056942"/>
          </a:xfrm>
        </p:grpSpPr>
        <p:sp>
          <p:nvSpPr>
            <p:cNvPr id="416" name="Google Shape;416;p21"/>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1"/>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1"/>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1"/>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yncopate"/>
              <a:buNone/>
              <a:defRPr sz="2400" b="1">
                <a:solidFill>
                  <a:schemeClr val="dk1"/>
                </a:solidFill>
                <a:latin typeface="Syncopate"/>
                <a:ea typeface="Syncopate"/>
                <a:cs typeface="Syncopate"/>
                <a:sym typeface="Syncopate"/>
              </a:defRPr>
            </a:lvl1pPr>
            <a:lvl2pPr lvl="1"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2pPr>
            <a:lvl3pPr lvl="2"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3pPr>
            <a:lvl4pPr lvl="3"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4pPr>
            <a:lvl5pPr lvl="4"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5pPr>
            <a:lvl6pPr lvl="5"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6pPr>
            <a:lvl7pPr lvl="6"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7pPr>
            <a:lvl8pPr lvl="7"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8pPr>
            <a:lvl9pPr lvl="8" rtl="0">
              <a:spcBef>
                <a:spcPts val="0"/>
              </a:spcBef>
              <a:spcAft>
                <a:spcPts val="0"/>
              </a:spcAft>
              <a:buClr>
                <a:schemeClr val="dk1"/>
              </a:buClr>
              <a:buSzPts val="3000"/>
              <a:buFont typeface="Syncopate"/>
              <a:buNone/>
              <a:defRPr sz="3000" b="1">
                <a:solidFill>
                  <a:schemeClr val="dk1"/>
                </a:solidFill>
                <a:latin typeface="Syncopate"/>
                <a:ea typeface="Syncopate"/>
                <a:cs typeface="Syncopate"/>
                <a:sym typeface="Syncopat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1pPr>
            <a:lvl2pPr marL="914400" lvl="1"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2pPr>
            <a:lvl3pPr marL="1371600" lvl="2"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3pPr>
            <a:lvl4pPr marL="1828800" lvl="3"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4pPr>
            <a:lvl5pPr marL="2286000" lvl="4"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5pPr>
            <a:lvl6pPr marL="2743200" lvl="5"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6pPr>
            <a:lvl7pPr marL="3200400" lvl="6"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7pPr>
            <a:lvl8pPr marL="3657600" lvl="7"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8pPr>
            <a:lvl9pPr marL="4114800" lvl="8" indent="-304800">
              <a:lnSpc>
                <a:spcPct val="100000"/>
              </a:lnSpc>
              <a:spcBef>
                <a:spcPts val="0"/>
              </a:spcBef>
              <a:spcAft>
                <a:spcPts val="0"/>
              </a:spcAft>
              <a:buClr>
                <a:schemeClr val="dk1"/>
              </a:buClr>
              <a:buSzPts val="1200"/>
              <a:buFont typeface="Commissioner"/>
              <a:buChar char="■"/>
              <a:defRPr sz="1200">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59" r:id="rId7"/>
    <p:sldLayoutId id="2147483664" r:id="rId8"/>
    <p:sldLayoutId id="2147483667" r:id="rId9"/>
    <p:sldLayoutId id="2147483669"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31"/>
          <p:cNvSpPr txBox="1">
            <a:spLocks noGrp="1"/>
          </p:cNvSpPr>
          <p:nvPr>
            <p:ph type="subTitle" idx="1"/>
          </p:nvPr>
        </p:nvSpPr>
        <p:spPr>
          <a:xfrm>
            <a:off x="689525" y="3675199"/>
            <a:ext cx="4604100" cy="6159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EDWIN NDERITU</a:t>
            </a:r>
          </a:p>
          <a:p>
            <a:pPr marL="0" lvl="0" indent="0" algn="l" rtl="0">
              <a:spcBef>
                <a:spcPts val="0"/>
              </a:spcBef>
              <a:spcAft>
                <a:spcPts val="0"/>
              </a:spcAft>
              <a:buNone/>
            </a:pPr>
            <a:r>
              <a:rPr lang="en-US" dirty="0"/>
              <a:t>J31/15097/14</a:t>
            </a:r>
            <a:endParaRPr dirty="0"/>
          </a:p>
        </p:txBody>
      </p:sp>
      <p:grpSp>
        <p:nvGrpSpPr>
          <p:cNvPr id="559" name="Google Shape;559;p31"/>
          <p:cNvGrpSpPr/>
          <p:nvPr/>
        </p:nvGrpSpPr>
        <p:grpSpPr>
          <a:xfrm rot="5400000">
            <a:off x="7705829" y="4238351"/>
            <a:ext cx="147980" cy="475835"/>
            <a:chOff x="8071907" y="4648400"/>
            <a:chExt cx="328698" cy="1056942"/>
          </a:xfrm>
        </p:grpSpPr>
        <p:sp>
          <p:nvSpPr>
            <p:cNvPr id="560" name="Google Shape;560;p31"/>
            <p:cNvSpPr/>
            <p:nvPr/>
          </p:nvSpPr>
          <p:spPr>
            <a:xfrm>
              <a:off x="8075772" y="5210829"/>
              <a:ext cx="324833" cy="213263"/>
            </a:xfrm>
            <a:custGeom>
              <a:avLst/>
              <a:gdLst/>
              <a:ahLst/>
              <a:cxnLst/>
              <a:rect l="l" t="t" r="r" b="b"/>
              <a:pathLst>
                <a:path w="324833" h="213263" extrusionOk="0">
                  <a:moveTo>
                    <a:pt x="274308" y="72"/>
                  </a:moveTo>
                  <a:cubicBezTo>
                    <a:pt x="294132" y="19824"/>
                    <a:pt x="309661" y="35281"/>
                    <a:pt x="324833" y="50310"/>
                  </a:cubicBezTo>
                  <a:cubicBezTo>
                    <a:pt x="269156" y="105558"/>
                    <a:pt x="214480" y="159733"/>
                    <a:pt x="160520" y="213264"/>
                  </a:cubicBezTo>
                  <a:cubicBezTo>
                    <a:pt x="107991" y="159375"/>
                    <a:pt x="53745" y="103841"/>
                    <a:pt x="0" y="48664"/>
                  </a:cubicBezTo>
                  <a:cubicBezTo>
                    <a:pt x="11021" y="37500"/>
                    <a:pt x="26837" y="21469"/>
                    <a:pt x="46660" y="1431"/>
                  </a:cubicBezTo>
                  <a:cubicBezTo>
                    <a:pt x="83302" y="40434"/>
                    <a:pt x="120229" y="79652"/>
                    <a:pt x="158731" y="120516"/>
                  </a:cubicBezTo>
                  <a:cubicBezTo>
                    <a:pt x="198521" y="79079"/>
                    <a:pt x="235306" y="40649"/>
                    <a:pt x="27438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1"/>
            <p:cNvSpPr/>
            <p:nvPr/>
          </p:nvSpPr>
          <p:spPr>
            <a:xfrm>
              <a:off x="8072695" y="5491936"/>
              <a:ext cx="323759" cy="213406"/>
            </a:xfrm>
            <a:custGeom>
              <a:avLst/>
              <a:gdLst/>
              <a:ahLst/>
              <a:cxnLst/>
              <a:rect l="l" t="t" r="r" b="b"/>
              <a:pathLst>
                <a:path w="323759" h="213406" extrusionOk="0">
                  <a:moveTo>
                    <a:pt x="161307" y="124022"/>
                  </a:moveTo>
                  <a:cubicBezTo>
                    <a:pt x="202743" y="79866"/>
                    <a:pt x="239599" y="40720"/>
                    <a:pt x="277815" y="0"/>
                  </a:cubicBezTo>
                  <a:cubicBezTo>
                    <a:pt x="295993" y="20324"/>
                    <a:pt x="310520" y="36498"/>
                    <a:pt x="323760" y="51240"/>
                  </a:cubicBezTo>
                  <a:cubicBezTo>
                    <a:pt x="270515" y="104341"/>
                    <a:pt x="215554" y="159017"/>
                    <a:pt x="161021" y="213407"/>
                  </a:cubicBezTo>
                  <a:cubicBezTo>
                    <a:pt x="109279" y="160735"/>
                    <a:pt x="55391" y="105844"/>
                    <a:pt x="0" y="49451"/>
                  </a:cubicBezTo>
                  <a:cubicBezTo>
                    <a:pt x="13311" y="37071"/>
                    <a:pt x="29628" y="21970"/>
                    <a:pt x="49523" y="3578"/>
                  </a:cubicBezTo>
                  <a:cubicBezTo>
                    <a:pt x="84733" y="41508"/>
                    <a:pt x="121302" y="80868"/>
                    <a:pt x="161379" y="1240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1"/>
            <p:cNvSpPr/>
            <p:nvPr/>
          </p:nvSpPr>
          <p:spPr>
            <a:xfrm>
              <a:off x="8075987" y="4930366"/>
              <a:ext cx="321756" cy="213049"/>
            </a:xfrm>
            <a:custGeom>
              <a:avLst/>
              <a:gdLst/>
              <a:ahLst/>
              <a:cxnLst/>
              <a:rect l="l" t="t" r="r" b="b"/>
              <a:pathLst>
                <a:path w="321756" h="213049" extrusionOk="0">
                  <a:moveTo>
                    <a:pt x="72" y="48450"/>
                  </a:moveTo>
                  <a:cubicBezTo>
                    <a:pt x="11808" y="36069"/>
                    <a:pt x="26837" y="20253"/>
                    <a:pt x="45945" y="72"/>
                  </a:cubicBezTo>
                  <a:cubicBezTo>
                    <a:pt x="83659" y="40005"/>
                    <a:pt x="120587" y="79079"/>
                    <a:pt x="159375" y="120158"/>
                  </a:cubicBezTo>
                  <a:cubicBezTo>
                    <a:pt x="198521" y="79222"/>
                    <a:pt x="235234" y="40792"/>
                    <a:pt x="274165" y="0"/>
                  </a:cubicBezTo>
                  <a:cubicBezTo>
                    <a:pt x="292057" y="19609"/>
                    <a:pt x="307157" y="36140"/>
                    <a:pt x="321756" y="52171"/>
                  </a:cubicBezTo>
                  <a:cubicBezTo>
                    <a:pt x="268154" y="105201"/>
                    <a:pt x="213550" y="159232"/>
                    <a:pt x="159232" y="213049"/>
                  </a:cubicBezTo>
                  <a:cubicBezTo>
                    <a:pt x="107634" y="159733"/>
                    <a:pt x="53817" y="104127"/>
                    <a:pt x="0" y="484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1"/>
            <p:cNvSpPr/>
            <p:nvPr/>
          </p:nvSpPr>
          <p:spPr>
            <a:xfrm>
              <a:off x="8071907" y="4648400"/>
              <a:ext cx="327338" cy="214122"/>
            </a:xfrm>
            <a:custGeom>
              <a:avLst/>
              <a:gdLst/>
              <a:ahLst/>
              <a:cxnLst/>
              <a:rect l="l" t="t" r="r" b="b"/>
              <a:pathLst>
                <a:path w="327338" h="214122" extrusionOk="0">
                  <a:moveTo>
                    <a:pt x="277887" y="0"/>
                  </a:moveTo>
                  <a:cubicBezTo>
                    <a:pt x="298354" y="20539"/>
                    <a:pt x="313240" y="35424"/>
                    <a:pt x="327339" y="49594"/>
                  </a:cubicBezTo>
                  <a:cubicBezTo>
                    <a:pt x="271160" y="104914"/>
                    <a:pt x="215769" y="159375"/>
                    <a:pt x="160162" y="214122"/>
                  </a:cubicBezTo>
                  <a:cubicBezTo>
                    <a:pt x="110139" y="162810"/>
                    <a:pt x="56393" y="107705"/>
                    <a:pt x="0" y="49881"/>
                  </a:cubicBezTo>
                  <a:cubicBezTo>
                    <a:pt x="13955" y="38001"/>
                    <a:pt x="31059" y="23401"/>
                    <a:pt x="50668" y="6727"/>
                  </a:cubicBezTo>
                  <a:cubicBezTo>
                    <a:pt x="84733" y="43153"/>
                    <a:pt x="121589" y="82514"/>
                    <a:pt x="160521" y="124022"/>
                  </a:cubicBezTo>
                  <a:cubicBezTo>
                    <a:pt x="202028" y="80081"/>
                    <a:pt x="239170" y="40863"/>
                    <a:pt x="277815"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4" name="Google Shape;564;p31"/>
          <p:cNvSpPr/>
          <p:nvPr/>
        </p:nvSpPr>
        <p:spPr>
          <a:xfrm>
            <a:off x="5631975" y="-43100"/>
            <a:ext cx="3199200" cy="52080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pic>
        <p:nvPicPr>
          <p:cNvPr id="9" name="Picture Placeholder 8">
            <a:extLst>
              <a:ext uri="{FF2B5EF4-FFF2-40B4-BE49-F238E27FC236}">
                <a16:creationId xmlns:a16="http://schemas.microsoft.com/office/drawing/2014/main" id="{4122C894-BA4B-EF36-D806-F7150D2C6078}"/>
              </a:ext>
            </a:extLst>
          </p:cNvPr>
          <p:cNvPicPr>
            <a:picLocks noGrp="1" noChangeAspect="1"/>
          </p:cNvPicPr>
          <p:nvPr>
            <p:ph type="pic" idx="2"/>
          </p:nvPr>
        </p:nvPicPr>
        <p:blipFill>
          <a:blip r:embed="rId3"/>
          <a:srcRect l="18904" r="18904"/>
          <a:stretch>
            <a:fillRect/>
          </a:stretch>
        </p:blipFill>
        <p:spPr/>
      </p:pic>
      <p:sp>
        <p:nvSpPr>
          <p:cNvPr id="11" name="Title 10">
            <a:extLst>
              <a:ext uri="{FF2B5EF4-FFF2-40B4-BE49-F238E27FC236}">
                <a16:creationId xmlns:a16="http://schemas.microsoft.com/office/drawing/2014/main" id="{068C2AD4-5573-BCC3-5211-3FA4C7B06CFE}"/>
              </a:ext>
            </a:extLst>
          </p:cNvPr>
          <p:cNvSpPr>
            <a:spLocks noGrp="1"/>
          </p:cNvSpPr>
          <p:nvPr>
            <p:ph type="ctrTitle"/>
          </p:nvPr>
        </p:nvSpPr>
        <p:spPr>
          <a:xfrm>
            <a:off x="235100" y="91440"/>
            <a:ext cx="5396875" cy="3612235"/>
          </a:xfrm>
        </p:spPr>
        <p:txBody>
          <a:bodyPr/>
          <a:lstStyle/>
          <a:p>
            <a:pPr algn="ctr"/>
            <a:r>
              <a:rPr lang="en-US" sz="2000" dirty="0"/>
              <a:t>SCHOOL OF PURE AND APPLIED SCIENCES</a:t>
            </a:r>
            <a:br>
              <a:rPr lang="en-US" sz="2000" dirty="0"/>
            </a:br>
            <a:br>
              <a:rPr lang="en-US" sz="2000" dirty="0"/>
            </a:br>
            <a:r>
              <a:rPr lang="en-US" sz="2000" dirty="0"/>
              <a:t>DEPARTMENT OF COMPUTING AND INFORMATION SCIENCE</a:t>
            </a:r>
            <a:br>
              <a:rPr lang="en-US" sz="2000" dirty="0"/>
            </a:br>
            <a:br>
              <a:rPr lang="en-US" sz="1200" dirty="0"/>
            </a:br>
            <a:r>
              <a:rPr lang="en-US" sz="1200" dirty="0"/>
              <a:t>SIT400: PROJECT</a:t>
            </a:r>
            <a:br>
              <a:rPr lang="en-US" sz="1200" dirty="0"/>
            </a:br>
            <a:r>
              <a:rPr lang="en-US" sz="1400" dirty="0"/>
              <a:t>CREDIT SCORE PREDICTION SYSTEM USING MACHINE LEARNING</a:t>
            </a:r>
            <a:br>
              <a:rPr lang="en-US" sz="1400" dirty="0"/>
            </a:br>
            <a:br>
              <a:rPr lang="en-US" dirty="0"/>
            </a:br>
            <a:r>
              <a:rPr lang="en-US" sz="1400" dirty="0"/>
              <a:t>SUPERVISOR</a:t>
            </a:r>
            <a:br>
              <a:rPr lang="en-US" sz="1400" dirty="0"/>
            </a:br>
            <a:br>
              <a:rPr lang="en-US" sz="1400" dirty="0"/>
            </a:br>
            <a:r>
              <a:rPr lang="en-US" sz="1400" dirty="0"/>
              <a:t>Dr. ERIC ARAKA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sz="2400" dirty="0"/>
          </a:p>
        </p:txBody>
      </p:sp>
      <p:sp>
        <p:nvSpPr>
          <p:cNvPr id="10" name="TextBox 9">
            <a:extLst>
              <a:ext uri="{FF2B5EF4-FFF2-40B4-BE49-F238E27FC236}">
                <a16:creationId xmlns:a16="http://schemas.microsoft.com/office/drawing/2014/main" id="{5A2F7013-52E8-E86C-45DB-8E3FCC107373}"/>
              </a:ext>
            </a:extLst>
          </p:cNvPr>
          <p:cNvSpPr txBox="1"/>
          <p:nvPr/>
        </p:nvSpPr>
        <p:spPr>
          <a:xfrm>
            <a:off x="888274" y="1247503"/>
            <a:ext cx="6590212" cy="2031325"/>
          </a:xfrm>
          <a:prstGeom prst="rect">
            <a:avLst/>
          </a:prstGeom>
          <a:noFill/>
        </p:spPr>
        <p:txBody>
          <a:bodyPr wrap="square" rtlCol="0">
            <a:spAutoFit/>
          </a:bodyPr>
          <a:lstStyle/>
          <a:p>
            <a:r>
              <a:rPr lang="en-US" b="0" i="0" dirty="0">
                <a:solidFill>
                  <a:srgbClr val="ECECEC"/>
                </a:solidFill>
                <a:effectLst/>
                <a:latin typeface="Commissioner" panose="020B0604020202020204" charset="0"/>
              </a:rPr>
              <a:t>Developing a Credit Score Prediction System for Kenyan financial institutions presents technical challenges:</a:t>
            </a:r>
          </a:p>
          <a:p>
            <a:pPr marL="285750" indent="-285750">
              <a:buFont typeface="Arial" panose="020B0604020202020204" pitchFamily="34" charset="0"/>
              <a:buChar char="•"/>
            </a:pPr>
            <a:r>
              <a:rPr lang="en-US" b="0" i="0" dirty="0">
                <a:solidFill>
                  <a:srgbClr val="ECECEC"/>
                </a:solidFill>
                <a:effectLst/>
                <a:latin typeface="Commissioner" panose="020B0604020202020204" charset="0"/>
              </a:rPr>
              <a:t> Acquiring and preprocessing diverse data sources require extensive cleaning and normalization.</a:t>
            </a:r>
          </a:p>
          <a:p>
            <a:pPr marL="285750" indent="-285750">
              <a:buFont typeface="Arial" panose="020B0604020202020204" pitchFamily="34" charset="0"/>
              <a:buChar char="•"/>
            </a:pPr>
            <a:r>
              <a:rPr lang="en-US" b="0" i="0" dirty="0">
                <a:solidFill>
                  <a:srgbClr val="ECECEC"/>
                </a:solidFill>
                <a:effectLst/>
                <a:latin typeface="Commissioner" panose="020B0604020202020204" charset="0"/>
              </a:rPr>
              <a:t> Selecting, fine-tuning, and integrating machine learning models into existing infrastructure demand expertise in balancing complexity, interpretability, and regulatory compliance.</a:t>
            </a:r>
          </a:p>
          <a:p>
            <a:pPr marL="285750" indent="-285750">
              <a:buFont typeface="Arial" panose="020B0604020202020204" pitchFamily="34" charset="0"/>
              <a:buChar char="•"/>
            </a:pPr>
            <a:r>
              <a:rPr lang="en-US" b="0" i="0" dirty="0">
                <a:solidFill>
                  <a:srgbClr val="ECECEC"/>
                </a:solidFill>
                <a:effectLst/>
                <a:latin typeface="Commissioner" panose="020B0604020202020204" charset="0"/>
              </a:rPr>
              <a:t> Overcoming these hurdles is vital for ensuring accurate credit assessments and promoting financial inclusion.</a:t>
            </a:r>
            <a:endParaRPr lang="en-US" dirty="0">
              <a:latin typeface="Commissioner" panose="020B0604020202020204" charset="0"/>
            </a:endParaRPr>
          </a:p>
        </p:txBody>
      </p:sp>
    </p:spTree>
    <p:extLst>
      <p:ext uri="{BB962C8B-B14F-4D97-AF65-F5344CB8AC3E}">
        <p14:creationId xmlns:p14="http://schemas.microsoft.com/office/powerpoint/2010/main" val="95872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SELF EVALUATION</a:t>
            </a:r>
            <a:endParaRPr sz="2400" dirty="0"/>
          </a:p>
        </p:txBody>
      </p:sp>
      <p:sp>
        <p:nvSpPr>
          <p:cNvPr id="10" name="TextBox 9">
            <a:extLst>
              <a:ext uri="{FF2B5EF4-FFF2-40B4-BE49-F238E27FC236}">
                <a16:creationId xmlns:a16="http://schemas.microsoft.com/office/drawing/2014/main" id="{5A2F7013-52E8-E86C-45DB-8E3FCC107373}"/>
              </a:ext>
            </a:extLst>
          </p:cNvPr>
          <p:cNvSpPr txBox="1"/>
          <p:nvPr/>
        </p:nvSpPr>
        <p:spPr>
          <a:xfrm>
            <a:off x="888274" y="1247503"/>
            <a:ext cx="6590212" cy="2462213"/>
          </a:xfrm>
          <a:prstGeom prst="rect">
            <a:avLst/>
          </a:prstGeom>
          <a:noFill/>
        </p:spPr>
        <p:txBody>
          <a:bodyPr wrap="square" rtlCol="0">
            <a:spAutoFit/>
          </a:bodyPr>
          <a:lstStyle/>
          <a:p>
            <a:r>
              <a:rPr lang="en-US" b="0" i="0" dirty="0">
                <a:solidFill>
                  <a:srgbClr val="ECECEC"/>
                </a:solidFill>
                <a:effectLst/>
                <a:latin typeface="Commissioner" panose="020B0604020202020204" charset="0"/>
              </a:rPr>
              <a:t>In evaluating the project's outcomes, it's evident that significant progress has been made towards achieving the objectives. The Credit Score Prediction System successfully integrates machine learning techniques tailored to the Kenyan financial landscape, enhancing credit assessment accuracy. Data preprocessing challenges were effectively addressed, resulting in a robust model capable of handling diverse data sources. However, while the model demonstrates promising predictive performance, ongoing monitoring and fine-tuning are necessary to ensure its continued effectiveness in real-world scenarios. Overall, the project has substantially advanced towards its objectives, yet continuous refinement remains essential to maximize its impact on responsible lending practices and financial inclusion in Kenya.</a:t>
            </a:r>
            <a:endParaRPr lang="en-US" dirty="0">
              <a:latin typeface="Commissioner" panose="020B0604020202020204" charset="0"/>
            </a:endParaRPr>
          </a:p>
        </p:txBody>
      </p:sp>
    </p:spTree>
    <p:extLst>
      <p:ext uri="{BB962C8B-B14F-4D97-AF65-F5344CB8AC3E}">
        <p14:creationId xmlns:p14="http://schemas.microsoft.com/office/powerpoint/2010/main" val="40309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388440" y="22341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THANK YOU</a:t>
            </a:r>
            <a:endParaRPr sz="2400" dirty="0"/>
          </a:p>
        </p:txBody>
      </p:sp>
    </p:spTree>
    <p:extLst>
      <p:ext uri="{BB962C8B-B14F-4D97-AF65-F5344CB8AC3E}">
        <p14:creationId xmlns:p14="http://schemas.microsoft.com/office/powerpoint/2010/main" val="130700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TABLE OF CONTENTS</a:t>
            </a:r>
            <a:endParaRPr sz="2400"/>
          </a:p>
        </p:txBody>
      </p:sp>
      <p:sp>
        <p:nvSpPr>
          <p:cNvPr id="585" name="Google Shape;585;p33"/>
          <p:cNvSpPr txBox="1">
            <a:spLocks noGrp="1"/>
          </p:cNvSpPr>
          <p:nvPr>
            <p:ph type="title" idx="2"/>
          </p:nvPr>
        </p:nvSpPr>
        <p:spPr>
          <a:xfrm>
            <a:off x="942713" y="11567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t>01</a:t>
            </a:r>
            <a:endParaRPr sz="2600"/>
          </a:p>
        </p:txBody>
      </p:sp>
      <p:sp>
        <p:nvSpPr>
          <p:cNvPr id="586" name="Google Shape;586;p33"/>
          <p:cNvSpPr txBox="1">
            <a:spLocks noGrp="1"/>
          </p:cNvSpPr>
          <p:nvPr>
            <p:ph type="title" idx="3"/>
          </p:nvPr>
        </p:nvSpPr>
        <p:spPr>
          <a:xfrm>
            <a:off x="942713" y="22980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t>03</a:t>
            </a:r>
            <a:endParaRPr sz="2600" dirty="0"/>
          </a:p>
        </p:txBody>
      </p:sp>
      <p:sp>
        <p:nvSpPr>
          <p:cNvPr id="587" name="Google Shape;587;p33"/>
          <p:cNvSpPr txBox="1">
            <a:spLocks noGrp="1"/>
          </p:cNvSpPr>
          <p:nvPr>
            <p:ph type="title" idx="4"/>
          </p:nvPr>
        </p:nvSpPr>
        <p:spPr>
          <a:xfrm>
            <a:off x="4825388" y="11567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a:t>02</a:t>
            </a:r>
            <a:endParaRPr sz="2600"/>
          </a:p>
        </p:txBody>
      </p:sp>
      <p:sp>
        <p:nvSpPr>
          <p:cNvPr id="588" name="Google Shape;588;p33"/>
          <p:cNvSpPr txBox="1">
            <a:spLocks noGrp="1"/>
          </p:cNvSpPr>
          <p:nvPr>
            <p:ph type="title" idx="5"/>
          </p:nvPr>
        </p:nvSpPr>
        <p:spPr>
          <a:xfrm>
            <a:off x="942713" y="35022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t>05</a:t>
            </a:r>
            <a:endParaRPr sz="2600"/>
          </a:p>
        </p:txBody>
      </p:sp>
      <p:sp>
        <p:nvSpPr>
          <p:cNvPr id="589" name="Google Shape;589;p33"/>
          <p:cNvSpPr txBox="1">
            <a:spLocks noGrp="1"/>
          </p:cNvSpPr>
          <p:nvPr>
            <p:ph type="title" idx="6"/>
          </p:nvPr>
        </p:nvSpPr>
        <p:spPr>
          <a:xfrm>
            <a:off x="4825388" y="229807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04</a:t>
            </a:r>
            <a:endParaRPr sz="2600" dirty="0"/>
          </a:p>
        </p:txBody>
      </p:sp>
      <p:sp>
        <p:nvSpPr>
          <p:cNvPr id="590" name="Google Shape;590;p33"/>
          <p:cNvSpPr txBox="1">
            <a:spLocks noGrp="1"/>
          </p:cNvSpPr>
          <p:nvPr>
            <p:ph type="title" idx="7"/>
          </p:nvPr>
        </p:nvSpPr>
        <p:spPr>
          <a:xfrm>
            <a:off x="4825388" y="35022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a:t>06</a:t>
            </a:r>
            <a:endParaRPr sz="2600"/>
          </a:p>
        </p:txBody>
      </p:sp>
      <p:sp>
        <p:nvSpPr>
          <p:cNvPr id="591" name="Google Shape;591;p33"/>
          <p:cNvSpPr txBox="1">
            <a:spLocks noGrp="1"/>
          </p:cNvSpPr>
          <p:nvPr>
            <p:ph type="subTitle" idx="1"/>
          </p:nvPr>
        </p:nvSpPr>
        <p:spPr>
          <a:xfrm>
            <a:off x="942713" y="163487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PROBLEM STATEMENT</a:t>
            </a:r>
            <a:endParaRPr sz="1500" dirty="0"/>
          </a:p>
        </p:txBody>
      </p:sp>
      <p:sp>
        <p:nvSpPr>
          <p:cNvPr id="592" name="Google Shape;592;p33"/>
          <p:cNvSpPr txBox="1">
            <a:spLocks noGrp="1"/>
          </p:cNvSpPr>
          <p:nvPr>
            <p:ph type="subTitle" idx="8"/>
          </p:nvPr>
        </p:nvSpPr>
        <p:spPr>
          <a:xfrm>
            <a:off x="4825388" y="163487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sz="1500" dirty="0"/>
          </a:p>
        </p:txBody>
      </p:sp>
      <p:sp>
        <p:nvSpPr>
          <p:cNvPr id="593" name="Google Shape;593;p33"/>
          <p:cNvSpPr txBox="1">
            <a:spLocks noGrp="1"/>
          </p:cNvSpPr>
          <p:nvPr>
            <p:ph type="subTitle" idx="9"/>
          </p:nvPr>
        </p:nvSpPr>
        <p:spPr>
          <a:xfrm>
            <a:off x="4825388" y="277622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sz="1500" dirty="0"/>
          </a:p>
        </p:txBody>
      </p:sp>
      <p:sp>
        <p:nvSpPr>
          <p:cNvPr id="594" name="Google Shape;594;p33"/>
          <p:cNvSpPr txBox="1">
            <a:spLocks noGrp="1"/>
          </p:cNvSpPr>
          <p:nvPr>
            <p:ph type="subTitle" idx="13"/>
          </p:nvPr>
        </p:nvSpPr>
        <p:spPr>
          <a:xfrm>
            <a:off x="942713" y="277622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OBJECTIVES</a:t>
            </a:r>
            <a:endParaRPr sz="1500" dirty="0"/>
          </a:p>
        </p:txBody>
      </p:sp>
      <p:sp>
        <p:nvSpPr>
          <p:cNvPr id="595" name="Google Shape;595;p33"/>
          <p:cNvSpPr txBox="1">
            <a:spLocks noGrp="1"/>
          </p:cNvSpPr>
          <p:nvPr>
            <p:ph type="subTitle" idx="14"/>
          </p:nvPr>
        </p:nvSpPr>
        <p:spPr>
          <a:xfrm>
            <a:off x="942713" y="398042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sz="1500" dirty="0"/>
          </a:p>
        </p:txBody>
      </p:sp>
      <p:sp>
        <p:nvSpPr>
          <p:cNvPr id="596" name="Google Shape;596;p33"/>
          <p:cNvSpPr txBox="1">
            <a:spLocks noGrp="1"/>
          </p:cNvSpPr>
          <p:nvPr>
            <p:ph type="subTitle" idx="15"/>
          </p:nvPr>
        </p:nvSpPr>
        <p:spPr>
          <a:xfrm>
            <a:off x="4825388" y="3980424"/>
            <a:ext cx="3375900" cy="5262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DEVELOPMENT TOOLS</a:t>
            </a:r>
            <a:endParaRPr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TABLE OF CONTENTS</a:t>
            </a:r>
            <a:endParaRPr sz="2400"/>
          </a:p>
        </p:txBody>
      </p:sp>
      <p:sp>
        <p:nvSpPr>
          <p:cNvPr id="585" name="Google Shape;585;p33"/>
          <p:cNvSpPr txBox="1">
            <a:spLocks noGrp="1"/>
          </p:cNvSpPr>
          <p:nvPr>
            <p:ph type="title" idx="2"/>
          </p:nvPr>
        </p:nvSpPr>
        <p:spPr>
          <a:xfrm>
            <a:off x="942713" y="11567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t>07</a:t>
            </a:r>
            <a:endParaRPr sz="2600" dirty="0"/>
          </a:p>
        </p:txBody>
      </p:sp>
      <p:sp>
        <p:nvSpPr>
          <p:cNvPr id="587" name="Google Shape;587;p33"/>
          <p:cNvSpPr txBox="1">
            <a:spLocks noGrp="1"/>
          </p:cNvSpPr>
          <p:nvPr>
            <p:ph type="title" idx="4"/>
          </p:nvPr>
        </p:nvSpPr>
        <p:spPr>
          <a:xfrm>
            <a:off x="4825388" y="1156725"/>
            <a:ext cx="869400" cy="4476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08</a:t>
            </a:r>
            <a:endParaRPr sz="2600" dirty="0"/>
          </a:p>
        </p:txBody>
      </p:sp>
      <p:sp>
        <p:nvSpPr>
          <p:cNvPr id="591" name="Google Shape;591;p33"/>
          <p:cNvSpPr txBox="1">
            <a:spLocks noGrp="1"/>
          </p:cNvSpPr>
          <p:nvPr>
            <p:ph type="subTitle" idx="1"/>
          </p:nvPr>
        </p:nvSpPr>
        <p:spPr>
          <a:xfrm>
            <a:off x="942713" y="163487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sz="1500" dirty="0"/>
          </a:p>
        </p:txBody>
      </p:sp>
      <p:sp>
        <p:nvSpPr>
          <p:cNvPr id="592" name="Google Shape;592;p33"/>
          <p:cNvSpPr txBox="1">
            <a:spLocks noGrp="1"/>
          </p:cNvSpPr>
          <p:nvPr>
            <p:ph type="subTitle" idx="8"/>
          </p:nvPr>
        </p:nvSpPr>
        <p:spPr>
          <a:xfrm>
            <a:off x="4825388" y="1634875"/>
            <a:ext cx="3375900" cy="4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SELF EVALUATION</a:t>
            </a:r>
            <a:endParaRPr sz="1500" dirty="0"/>
          </a:p>
        </p:txBody>
      </p:sp>
    </p:spTree>
    <p:extLst>
      <p:ext uri="{BB962C8B-B14F-4D97-AF65-F5344CB8AC3E}">
        <p14:creationId xmlns:p14="http://schemas.microsoft.com/office/powerpoint/2010/main" val="329533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sz="2400" dirty="0"/>
          </a:p>
        </p:txBody>
      </p:sp>
      <p:sp>
        <p:nvSpPr>
          <p:cNvPr id="10" name="TextBox 9">
            <a:extLst>
              <a:ext uri="{FF2B5EF4-FFF2-40B4-BE49-F238E27FC236}">
                <a16:creationId xmlns:a16="http://schemas.microsoft.com/office/drawing/2014/main" id="{5A2F7013-52E8-E86C-45DB-8E3FCC107373}"/>
              </a:ext>
            </a:extLst>
          </p:cNvPr>
          <p:cNvSpPr txBox="1"/>
          <p:nvPr/>
        </p:nvSpPr>
        <p:spPr>
          <a:xfrm>
            <a:off x="888274" y="1247503"/>
            <a:ext cx="6590212" cy="2462213"/>
          </a:xfrm>
          <a:prstGeom prst="rect">
            <a:avLst/>
          </a:prstGeom>
          <a:noFill/>
        </p:spPr>
        <p:txBody>
          <a:bodyPr wrap="square" rtlCol="0">
            <a:spAutoFit/>
          </a:bodyPr>
          <a:lstStyle/>
          <a:p>
            <a:r>
              <a:rPr lang="en-US" b="0" i="0" dirty="0">
                <a:solidFill>
                  <a:srgbClr val="ECECEC"/>
                </a:solidFill>
                <a:effectLst/>
                <a:latin typeface="Commissioner" panose="020B0604020202020204" charset="0"/>
              </a:rPr>
              <a:t>In Kenyan financial institutions, assessing creditworthiness accurately is vital for mitigating risks and ensuring responsible lending practices. However, traditional credit scoring methods often lack precision and fail to capture the nuances of the local financial landscape. This project aims to develop a robust credit score prediction system leveraging machine learning techniques tailored to the Kenyan context. The challenge lies in creating models that effectively analyze diverse socio-economic factors, informal financial behaviors, and regional disparities to provide accurate credit risk assessments. Addressing this challenge will empower Kenyan financial institutions to make informed lending decisions, expand financial inclusion, and contribute to economic growth while minimizing default risks.</a:t>
            </a:r>
            <a:endParaRPr lang="en-US" dirty="0">
              <a:latin typeface="Commissioner" panose="020B0604020202020204" charset="0"/>
            </a:endParaRPr>
          </a:p>
        </p:txBody>
      </p:sp>
    </p:spTree>
    <p:extLst>
      <p:ext uri="{BB962C8B-B14F-4D97-AF65-F5344CB8AC3E}">
        <p14:creationId xmlns:p14="http://schemas.microsoft.com/office/powerpoint/2010/main" val="156952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a:t>
            </a:r>
            <a:endParaRPr/>
          </a:p>
        </p:txBody>
      </p:sp>
      <p:sp>
        <p:nvSpPr>
          <p:cNvPr id="722" name="Google Shape;722;p39"/>
          <p:cNvSpPr txBox="1">
            <a:spLocks noGrp="1"/>
          </p:cNvSpPr>
          <p:nvPr>
            <p:ph type="subTitle" idx="1"/>
          </p:nvPr>
        </p:nvSpPr>
        <p:spPr>
          <a:xfrm>
            <a:off x="720000" y="158346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Implementing ensemble learning techniques to enhance the predictive accuracy of the credit score model.</a:t>
            </a:r>
            <a:endParaRPr lang="en-US" dirty="0">
              <a:latin typeface="Commissioner" panose="020B0604020202020204" charset="0"/>
            </a:endParaRPr>
          </a:p>
        </p:txBody>
      </p:sp>
      <p:sp>
        <p:nvSpPr>
          <p:cNvPr id="723" name="Google Shape;723;p39"/>
          <p:cNvSpPr txBox="1">
            <a:spLocks noGrp="1"/>
          </p:cNvSpPr>
          <p:nvPr>
            <p:ph type="subTitle" idx="2"/>
          </p:nvPr>
        </p:nvSpPr>
        <p:spPr>
          <a:xfrm>
            <a:off x="3455250" y="158346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Integrating psychometric assessments or behavioral analytics to capture borrower reliability and willingness to repay debts accurately.</a:t>
            </a:r>
            <a:endParaRPr dirty="0"/>
          </a:p>
        </p:txBody>
      </p:sp>
      <p:sp>
        <p:nvSpPr>
          <p:cNvPr id="724" name="Google Shape;724;p39"/>
          <p:cNvSpPr txBox="1">
            <a:spLocks noGrp="1"/>
          </p:cNvSpPr>
          <p:nvPr>
            <p:ph type="subTitle" idx="3"/>
          </p:nvPr>
        </p:nvSpPr>
        <p:spPr>
          <a:xfrm>
            <a:off x="720000" y="3313754"/>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Employing feature engineering to extract relevant information from raw data and improve model performance.</a:t>
            </a:r>
            <a:endParaRPr dirty="0">
              <a:latin typeface="Commissioner" panose="020B0604020202020204" charset="0"/>
            </a:endParaRPr>
          </a:p>
        </p:txBody>
      </p:sp>
      <p:sp>
        <p:nvSpPr>
          <p:cNvPr id="725" name="Google Shape;725;p39"/>
          <p:cNvSpPr txBox="1">
            <a:spLocks noGrp="1"/>
          </p:cNvSpPr>
          <p:nvPr>
            <p:ph type="subTitle" idx="4"/>
          </p:nvPr>
        </p:nvSpPr>
        <p:spPr>
          <a:xfrm>
            <a:off x="3357278" y="3254972"/>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Conducting regular model recalibration and validation to ensure adaptability to changing financial dynamics.</a:t>
            </a:r>
            <a:endParaRPr dirty="0">
              <a:latin typeface="Commissioner" panose="020B0604020202020204" charset="0"/>
            </a:endParaRPr>
          </a:p>
        </p:txBody>
      </p:sp>
      <p:sp>
        <p:nvSpPr>
          <p:cNvPr id="726" name="Google Shape;726;p39"/>
          <p:cNvSpPr txBox="1">
            <a:spLocks noGrp="1"/>
          </p:cNvSpPr>
          <p:nvPr>
            <p:ph type="subTitle" idx="7"/>
          </p:nvPr>
        </p:nvSpPr>
        <p:spPr>
          <a:xfrm>
            <a:off x="720000" y="1209575"/>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1</a:t>
            </a:r>
            <a:endParaRPr/>
          </a:p>
        </p:txBody>
      </p:sp>
      <p:sp>
        <p:nvSpPr>
          <p:cNvPr id="727" name="Google Shape;727;p39"/>
          <p:cNvSpPr txBox="1">
            <a:spLocks noGrp="1"/>
          </p:cNvSpPr>
          <p:nvPr>
            <p:ph type="subTitle" idx="8"/>
          </p:nvPr>
        </p:nvSpPr>
        <p:spPr>
          <a:xfrm>
            <a:off x="3455250" y="12095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2</a:t>
            </a:r>
            <a:endParaRPr/>
          </a:p>
        </p:txBody>
      </p:sp>
      <p:sp>
        <p:nvSpPr>
          <p:cNvPr id="728" name="Google Shape;728;p39"/>
          <p:cNvSpPr txBox="1">
            <a:spLocks noGrp="1"/>
          </p:cNvSpPr>
          <p:nvPr>
            <p:ph type="subTitle" idx="9"/>
          </p:nvPr>
        </p:nvSpPr>
        <p:spPr>
          <a:xfrm>
            <a:off x="6190500" y="1209575"/>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3</a:t>
            </a:r>
            <a:endParaRPr/>
          </a:p>
        </p:txBody>
      </p:sp>
      <p:sp>
        <p:nvSpPr>
          <p:cNvPr id="729" name="Google Shape;729;p39"/>
          <p:cNvSpPr txBox="1">
            <a:spLocks noGrp="1"/>
          </p:cNvSpPr>
          <p:nvPr>
            <p:ph type="subTitle" idx="5"/>
          </p:nvPr>
        </p:nvSpPr>
        <p:spPr>
          <a:xfrm>
            <a:off x="6190500" y="158346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Utilizing explainable AI methodologies to provide transparency and insights into the factors influencing credit scores.</a:t>
            </a:r>
            <a:endParaRPr lang="en-US" dirty="0">
              <a:latin typeface="Commissioner" panose="020B0604020202020204" charset="0"/>
            </a:endParaRPr>
          </a:p>
        </p:txBody>
      </p:sp>
      <p:sp>
        <p:nvSpPr>
          <p:cNvPr id="730" name="Google Shape;730;p39"/>
          <p:cNvSpPr txBox="1">
            <a:spLocks noGrp="1"/>
          </p:cNvSpPr>
          <p:nvPr>
            <p:ph type="subTitle" idx="6"/>
          </p:nvPr>
        </p:nvSpPr>
        <p:spPr>
          <a:xfrm>
            <a:off x="6190500" y="3313754"/>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Collaborating with local credit bureaus and regulatory bodies to ensure compliance and access to relevant data for model training and evaluation.</a:t>
            </a:r>
            <a:endParaRPr dirty="0">
              <a:latin typeface="Commissioner" panose="020B0604020202020204" charset="0"/>
            </a:endParaRPr>
          </a:p>
        </p:txBody>
      </p:sp>
      <p:sp>
        <p:nvSpPr>
          <p:cNvPr id="731" name="Google Shape;731;p39"/>
          <p:cNvSpPr txBox="1">
            <a:spLocks noGrp="1"/>
          </p:cNvSpPr>
          <p:nvPr>
            <p:ph type="subTitle" idx="13"/>
          </p:nvPr>
        </p:nvSpPr>
        <p:spPr>
          <a:xfrm>
            <a:off x="720000" y="2936651"/>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4</a:t>
            </a:r>
            <a:endParaRPr/>
          </a:p>
        </p:txBody>
      </p:sp>
      <p:sp>
        <p:nvSpPr>
          <p:cNvPr id="732" name="Google Shape;732;p39"/>
          <p:cNvSpPr txBox="1">
            <a:spLocks noGrp="1"/>
          </p:cNvSpPr>
          <p:nvPr>
            <p:ph type="subTitle" idx="14"/>
          </p:nvPr>
        </p:nvSpPr>
        <p:spPr>
          <a:xfrm>
            <a:off x="3455250" y="2936656"/>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5</a:t>
            </a:r>
            <a:endParaRPr/>
          </a:p>
        </p:txBody>
      </p:sp>
      <p:sp>
        <p:nvSpPr>
          <p:cNvPr id="733" name="Google Shape;733;p39"/>
          <p:cNvSpPr txBox="1">
            <a:spLocks noGrp="1"/>
          </p:cNvSpPr>
          <p:nvPr>
            <p:ph type="subTitle" idx="15"/>
          </p:nvPr>
        </p:nvSpPr>
        <p:spPr>
          <a:xfrm>
            <a:off x="6190500" y="2936656"/>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6"/>
          <p:cNvSpPr txBox="1">
            <a:spLocks noGrp="1"/>
          </p:cNvSpPr>
          <p:nvPr>
            <p:ph type="subTitle" idx="4"/>
          </p:nvPr>
        </p:nvSpPr>
        <p:spPr>
          <a:xfrm>
            <a:off x="4935289" y="2279600"/>
            <a:ext cx="25923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GOAL</a:t>
            </a:r>
            <a:endParaRPr/>
          </a:p>
        </p:txBody>
      </p:sp>
      <p:sp>
        <p:nvSpPr>
          <p:cNvPr id="619" name="Google Shape;61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620" name="Google Shape;620;p36"/>
          <p:cNvSpPr txBox="1">
            <a:spLocks noGrp="1"/>
          </p:cNvSpPr>
          <p:nvPr>
            <p:ph type="subTitle" idx="1"/>
          </p:nvPr>
        </p:nvSpPr>
        <p:spPr>
          <a:xfrm>
            <a:off x="4935289" y="2668646"/>
            <a:ext cx="2592300" cy="21058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Enhance lending practices by providing Kenyan financial institutions with a reliable tool to predict credit scores, thereby reducing default risks and fostering responsible lending.</a:t>
            </a:r>
          </a:p>
          <a:p>
            <a:pPr marL="0" lvl="0" indent="0" algn="l" rtl="0">
              <a:spcBef>
                <a:spcPts val="0"/>
              </a:spcBef>
              <a:spcAft>
                <a:spcPts val="0"/>
              </a:spcAft>
              <a:buNone/>
            </a:pPr>
            <a:r>
              <a:rPr lang="en-US" b="0" i="0" dirty="0">
                <a:solidFill>
                  <a:srgbClr val="ECECEC"/>
                </a:solidFill>
                <a:effectLst/>
                <a:latin typeface="Commissioner" panose="020B0604020202020204" charset="0"/>
              </a:rPr>
              <a:t>Promote financial inclusion by leveraging advanced machine learning techniques to assess creditworthiness, enabling broader access to credit for individuals and businesses across Kenya.</a:t>
            </a:r>
            <a:endParaRPr dirty="0">
              <a:latin typeface="Commissioner" panose="020B0604020202020204" charset="0"/>
            </a:endParaRPr>
          </a:p>
        </p:txBody>
      </p:sp>
      <p:sp>
        <p:nvSpPr>
          <p:cNvPr id="621" name="Google Shape;621;p36"/>
          <p:cNvSpPr txBox="1">
            <a:spLocks noGrp="1"/>
          </p:cNvSpPr>
          <p:nvPr>
            <p:ph type="subTitle" idx="2"/>
          </p:nvPr>
        </p:nvSpPr>
        <p:spPr>
          <a:xfrm>
            <a:off x="1616400" y="2773150"/>
            <a:ext cx="2592300" cy="14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Commissioner" panose="020B0604020202020204" charset="0"/>
              </a:rPr>
              <a:t>To develop a robust credit score prediction system using machine learning tailored to Kenyan financial institutions, facilitating more accurate assessments of creditworthiness.</a:t>
            </a:r>
            <a:endParaRPr dirty="0">
              <a:latin typeface="Commissioner" panose="020B0604020202020204" charset="0"/>
            </a:endParaRPr>
          </a:p>
        </p:txBody>
      </p:sp>
      <p:sp>
        <p:nvSpPr>
          <p:cNvPr id="622" name="Google Shape;622;p36"/>
          <p:cNvSpPr txBox="1">
            <a:spLocks noGrp="1"/>
          </p:cNvSpPr>
          <p:nvPr>
            <p:ph type="subTitle" idx="3"/>
          </p:nvPr>
        </p:nvSpPr>
        <p:spPr>
          <a:xfrm>
            <a:off x="1616400" y="2279600"/>
            <a:ext cx="25923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AIM</a:t>
            </a:r>
            <a:endParaRPr/>
          </a:p>
        </p:txBody>
      </p:sp>
      <p:sp>
        <p:nvSpPr>
          <p:cNvPr id="623" name="Google Shape;623;p36"/>
          <p:cNvSpPr/>
          <p:nvPr/>
        </p:nvSpPr>
        <p:spPr>
          <a:xfrm>
            <a:off x="1709700" y="1448300"/>
            <a:ext cx="676800" cy="6768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624" name="Google Shape;624;p36"/>
          <p:cNvSpPr/>
          <p:nvPr/>
        </p:nvSpPr>
        <p:spPr>
          <a:xfrm>
            <a:off x="5044475" y="1448300"/>
            <a:ext cx="676800" cy="6768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grpSp>
        <p:nvGrpSpPr>
          <p:cNvPr id="625" name="Google Shape;625;p36"/>
          <p:cNvGrpSpPr/>
          <p:nvPr/>
        </p:nvGrpSpPr>
        <p:grpSpPr>
          <a:xfrm>
            <a:off x="1849490" y="1618232"/>
            <a:ext cx="397223" cy="336967"/>
            <a:chOff x="622663" y="3217264"/>
            <a:chExt cx="584754" cy="496050"/>
          </a:xfrm>
        </p:grpSpPr>
        <p:sp>
          <p:nvSpPr>
            <p:cNvPr id="626" name="Google Shape;626;p36"/>
            <p:cNvSpPr/>
            <p:nvPr/>
          </p:nvSpPr>
          <p:spPr>
            <a:xfrm>
              <a:off x="622663" y="3217264"/>
              <a:ext cx="584754" cy="496050"/>
            </a:xfrm>
            <a:custGeom>
              <a:avLst/>
              <a:gdLst/>
              <a:ahLst/>
              <a:cxnLst/>
              <a:rect l="l" t="t" r="r" b="b"/>
              <a:pathLst>
                <a:path w="584754" h="496050" extrusionOk="0">
                  <a:moveTo>
                    <a:pt x="565420" y="71927"/>
                  </a:moveTo>
                  <a:lnTo>
                    <a:pt x="187224" y="71927"/>
                  </a:lnTo>
                  <a:lnTo>
                    <a:pt x="187224" y="12493"/>
                  </a:lnTo>
                  <a:cubicBezTo>
                    <a:pt x="187224" y="5592"/>
                    <a:pt x="181632" y="0"/>
                    <a:pt x="174730" y="0"/>
                  </a:cubicBezTo>
                  <a:lnTo>
                    <a:pt x="153015" y="0"/>
                  </a:lnTo>
                  <a:cubicBezTo>
                    <a:pt x="148256" y="0"/>
                    <a:pt x="144449" y="3808"/>
                    <a:pt x="144449" y="8567"/>
                  </a:cubicBezTo>
                  <a:cubicBezTo>
                    <a:pt x="144449" y="13326"/>
                    <a:pt x="148256" y="17134"/>
                    <a:pt x="153015" y="17134"/>
                  </a:cubicBezTo>
                  <a:lnTo>
                    <a:pt x="170090" y="17134"/>
                  </a:lnTo>
                  <a:lnTo>
                    <a:pt x="170090" y="213044"/>
                  </a:lnTo>
                  <a:lnTo>
                    <a:pt x="17134" y="213044"/>
                  </a:lnTo>
                  <a:lnTo>
                    <a:pt x="17134" y="46642"/>
                  </a:lnTo>
                  <a:lnTo>
                    <a:pt x="46642" y="17134"/>
                  </a:lnTo>
                  <a:lnTo>
                    <a:pt x="113096" y="17134"/>
                  </a:lnTo>
                  <a:cubicBezTo>
                    <a:pt x="117855" y="17134"/>
                    <a:pt x="121663" y="13326"/>
                    <a:pt x="121663" y="8567"/>
                  </a:cubicBezTo>
                  <a:cubicBezTo>
                    <a:pt x="121663" y="3808"/>
                    <a:pt x="117855" y="0"/>
                    <a:pt x="113096" y="0"/>
                  </a:cubicBezTo>
                  <a:lnTo>
                    <a:pt x="44739" y="0"/>
                  </a:lnTo>
                  <a:cubicBezTo>
                    <a:pt x="41407" y="0"/>
                    <a:pt x="38254" y="1309"/>
                    <a:pt x="35934" y="3689"/>
                  </a:cubicBezTo>
                  <a:lnTo>
                    <a:pt x="3689" y="35934"/>
                  </a:lnTo>
                  <a:cubicBezTo>
                    <a:pt x="1309" y="38313"/>
                    <a:pt x="0" y="41407"/>
                    <a:pt x="0" y="44739"/>
                  </a:cubicBezTo>
                  <a:lnTo>
                    <a:pt x="0" y="217684"/>
                  </a:lnTo>
                  <a:cubicBezTo>
                    <a:pt x="0" y="224585"/>
                    <a:pt x="5592" y="230178"/>
                    <a:pt x="12493" y="230178"/>
                  </a:cubicBezTo>
                  <a:lnTo>
                    <a:pt x="58362" y="230178"/>
                  </a:lnTo>
                  <a:lnTo>
                    <a:pt x="58362" y="482130"/>
                  </a:lnTo>
                  <a:cubicBezTo>
                    <a:pt x="58362" y="489804"/>
                    <a:pt x="64609" y="496051"/>
                    <a:pt x="72284" y="496051"/>
                  </a:cubicBezTo>
                  <a:lnTo>
                    <a:pt x="451134" y="496051"/>
                  </a:lnTo>
                  <a:cubicBezTo>
                    <a:pt x="455893" y="496051"/>
                    <a:pt x="459701" y="492243"/>
                    <a:pt x="459701" y="487484"/>
                  </a:cubicBezTo>
                  <a:cubicBezTo>
                    <a:pt x="459701" y="482724"/>
                    <a:pt x="455893" y="478917"/>
                    <a:pt x="451134" y="478917"/>
                  </a:cubicBezTo>
                  <a:lnTo>
                    <a:pt x="75496" y="478917"/>
                  </a:lnTo>
                  <a:lnTo>
                    <a:pt x="75496" y="230118"/>
                  </a:lnTo>
                  <a:lnTo>
                    <a:pt x="99412" y="230118"/>
                  </a:lnTo>
                  <a:cubicBezTo>
                    <a:pt x="94118" y="242850"/>
                    <a:pt x="91381" y="256533"/>
                    <a:pt x="91381" y="270692"/>
                  </a:cubicBezTo>
                  <a:cubicBezTo>
                    <a:pt x="91381" y="299070"/>
                    <a:pt x="102566" y="325902"/>
                    <a:pt x="122853" y="346189"/>
                  </a:cubicBezTo>
                  <a:cubicBezTo>
                    <a:pt x="143140" y="366476"/>
                    <a:pt x="169971" y="377660"/>
                    <a:pt x="198349" y="377660"/>
                  </a:cubicBezTo>
                  <a:cubicBezTo>
                    <a:pt x="209950" y="377660"/>
                    <a:pt x="221373" y="375816"/>
                    <a:pt x="232319" y="372127"/>
                  </a:cubicBezTo>
                  <a:cubicBezTo>
                    <a:pt x="234461" y="371413"/>
                    <a:pt x="236246" y="369867"/>
                    <a:pt x="237257" y="367844"/>
                  </a:cubicBezTo>
                  <a:cubicBezTo>
                    <a:pt x="238269" y="365821"/>
                    <a:pt x="238447" y="363441"/>
                    <a:pt x="237733" y="361300"/>
                  </a:cubicBezTo>
                  <a:lnTo>
                    <a:pt x="210248" y="279259"/>
                  </a:lnTo>
                  <a:lnTo>
                    <a:pt x="227262" y="279259"/>
                  </a:lnTo>
                  <a:cubicBezTo>
                    <a:pt x="232022" y="279259"/>
                    <a:pt x="235829" y="275452"/>
                    <a:pt x="235829" y="270692"/>
                  </a:cubicBezTo>
                  <a:cubicBezTo>
                    <a:pt x="235829" y="265933"/>
                    <a:pt x="232022" y="262125"/>
                    <a:pt x="227262" y="262125"/>
                  </a:cubicBezTo>
                  <a:lnTo>
                    <a:pt x="198349" y="262125"/>
                  </a:lnTo>
                  <a:cubicBezTo>
                    <a:pt x="195612" y="262125"/>
                    <a:pt x="192995" y="263434"/>
                    <a:pt x="191388" y="265695"/>
                  </a:cubicBezTo>
                  <a:cubicBezTo>
                    <a:pt x="189782" y="267956"/>
                    <a:pt x="189366" y="270811"/>
                    <a:pt x="190198" y="273429"/>
                  </a:cubicBezTo>
                  <a:lnTo>
                    <a:pt x="218636" y="358266"/>
                  </a:lnTo>
                  <a:cubicBezTo>
                    <a:pt x="211973" y="359813"/>
                    <a:pt x="205191" y="360586"/>
                    <a:pt x="198349" y="360586"/>
                  </a:cubicBezTo>
                  <a:cubicBezTo>
                    <a:pt x="174552" y="360586"/>
                    <a:pt x="152004" y="351186"/>
                    <a:pt x="134930" y="334112"/>
                  </a:cubicBezTo>
                  <a:cubicBezTo>
                    <a:pt x="117855" y="317037"/>
                    <a:pt x="108455" y="294549"/>
                    <a:pt x="108455" y="270692"/>
                  </a:cubicBezTo>
                  <a:cubicBezTo>
                    <a:pt x="108455" y="256414"/>
                    <a:pt x="111846" y="242612"/>
                    <a:pt x="118212" y="230118"/>
                  </a:cubicBezTo>
                  <a:lnTo>
                    <a:pt x="174671" y="230118"/>
                  </a:lnTo>
                  <a:cubicBezTo>
                    <a:pt x="181572" y="230118"/>
                    <a:pt x="187164" y="224526"/>
                    <a:pt x="187164" y="217625"/>
                  </a:cubicBezTo>
                  <a:lnTo>
                    <a:pt x="187164" y="181512"/>
                  </a:lnTo>
                  <a:cubicBezTo>
                    <a:pt x="190853" y="181037"/>
                    <a:pt x="194541" y="180799"/>
                    <a:pt x="198289" y="180799"/>
                  </a:cubicBezTo>
                  <a:cubicBezTo>
                    <a:pt x="222087" y="180799"/>
                    <a:pt x="244634" y="190198"/>
                    <a:pt x="261709" y="207273"/>
                  </a:cubicBezTo>
                  <a:cubicBezTo>
                    <a:pt x="276701" y="222265"/>
                    <a:pt x="285803" y="241481"/>
                    <a:pt x="287767" y="262125"/>
                  </a:cubicBezTo>
                  <a:lnTo>
                    <a:pt x="267242" y="262125"/>
                  </a:lnTo>
                  <a:cubicBezTo>
                    <a:pt x="262482" y="262125"/>
                    <a:pt x="258675" y="265933"/>
                    <a:pt x="258675" y="270692"/>
                  </a:cubicBezTo>
                  <a:cubicBezTo>
                    <a:pt x="258675" y="275452"/>
                    <a:pt x="262482" y="279259"/>
                    <a:pt x="267242" y="279259"/>
                  </a:cubicBezTo>
                  <a:lnTo>
                    <a:pt x="296750" y="279259"/>
                  </a:lnTo>
                  <a:cubicBezTo>
                    <a:pt x="301509" y="279259"/>
                    <a:pt x="305317" y="275452"/>
                    <a:pt x="305317" y="270692"/>
                  </a:cubicBezTo>
                  <a:cubicBezTo>
                    <a:pt x="305317" y="242314"/>
                    <a:pt x="294132" y="215483"/>
                    <a:pt x="273845" y="195196"/>
                  </a:cubicBezTo>
                  <a:cubicBezTo>
                    <a:pt x="253558" y="174909"/>
                    <a:pt x="226727" y="163724"/>
                    <a:pt x="198349" y="163724"/>
                  </a:cubicBezTo>
                  <a:cubicBezTo>
                    <a:pt x="194601" y="163724"/>
                    <a:pt x="190912" y="163962"/>
                    <a:pt x="187224" y="164319"/>
                  </a:cubicBezTo>
                  <a:lnTo>
                    <a:pt x="187224" y="137012"/>
                  </a:lnTo>
                  <a:lnTo>
                    <a:pt x="567621" y="137012"/>
                  </a:lnTo>
                  <a:lnTo>
                    <a:pt x="567621" y="478917"/>
                  </a:lnTo>
                  <a:lnTo>
                    <a:pt x="491113" y="478917"/>
                  </a:lnTo>
                  <a:cubicBezTo>
                    <a:pt x="486354" y="478917"/>
                    <a:pt x="482546" y="482724"/>
                    <a:pt x="482546" y="487484"/>
                  </a:cubicBezTo>
                  <a:cubicBezTo>
                    <a:pt x="482546" y="492243"/>
                    <a:pt x="486354" y="496051"/>
                    <a:pt x="491113" y="496051"/>
                  </a:cubicBezTo>
                  <a:lnTo>
                    <a:pt x="570833" y="496051"/>
                  </a:lnTo>
                  <a:cubicBezTo>
                    <a:pt x="578508" y="496051"/>
                    <a:pt x="584755" y="489804"/>
                    <a:pt x="584755" y="482130"/>
                  </a:cubicBezTo>
                  <a:lnTo>
                    <a:pt x="584755" y="91202"/>
                  </a:lnTo>
                  <a:cubicBezTo>
                    <a:pt x="584755" y="80553"/>
                    <a:pt x="576069" y="71867"/>
                    <a:pt x="565420" y="71867"/>
                  </a:cubicBezTo>
                  <a:lnTo>
                    <a:pt x="565420" y="71867"/>
                  </a:lnTo>
                  <a:close/>
                  <a:moveTo>
                    <a:pt x="567621" y="119938"/>
                  </a:moveTo>
                  <a:lnTo>
                    <a:pt x="187224" y="119938"/>
                  </a:lnTo>
                  <a:lnTo>
                    <a:pt x="187224" y="89061"/>
                  </a:lnTo>
                  <a:lnTo>
                    <a:pt x="565420" y="89061"/>
                  </a:lnTo>
                  <a:cubicBezTo>
                    <a:pt x="566609" y="89061"/>
                    <a:pt x="567621" y="90013"/>
                    <a:pt x="567621" y="91262"/>
                  </a:cubicBezTo>
                  <a:lnTo>
                    <a:pt x="567621" y="119997"/>
                  </a:lnTo>
                  <a:lnTo>
                    <a:pt x="567621" y="11999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718624" y="3630918"/>
              <a:ext cx="48248" cy="48248"/>
            </a:xfrm>
            <a:custGeom>
              <a:avLst/>
              <a:gdLst/>
              <a:ahLst/>
              <a:cxnLst/>
              <a:rect l="l" t="t" r="r" b="b"/>
              <a:pathLst>
                <a:path w="48248" h="48248" extrusionOk="0">
                  <a:moveTo>
                    <a:pt x="12315" y="0"/>
                  </a:moveTo>
                  <a:cubicBezTo>
                    <a:pt x="5533" y="0"/>
                    <a:pt x="0" y="5533"/>
                    <a:pt x="0" y="12315"/>
                  </a:cubicBezTo>
                  <a:lnTo>
                    <a:pt x="0" y="35934"/>
                  </a:lnTo>
                  <a:cubicBezTo>
                    <a:pt x="0" y="42716"/>
                    <a:pt x="5533" y="48249"/>
                    <a:pt x="12315" y="48249"/>
                  </a:cubicBezTo>
                  <a:lnTo>
                    <a:pt x="35934" y="48249"/>
                  </a:lnTo>
                  <a:cubicBezTo>
                    <a:pt x="42716" y="48249"/>
                    <a:pt x="48249" y="42716"/>
                    <a:pt x="48249" y="35934"/>
                  </a:cubicBezTo>
                  <a:lnTo>
                    <a:pt x="48249" y="12315"/>
                  </a:lnTo>
                  <a:cubicBezTo>
                    <a:pt x="48249" y="5533"/>
                    <a:pt x="42716" y="0"/>
                    <a:pt x="35934" y="0"/>
                  </a:cubicBezTo>
                  <a:lnTo>
                    <a:pt x="12315" y="0"/>
                  </a:lnTo>
                  <a:close/>
                  <a:moveTo>
                    <a:pt x="31115" y="31115"/>
                  </a:moveTo>
                  <a:lnTo>
                    <a:pt x="17134" y="31115"/>
                  </a:lnTo>
                  <a:lnTo>
                    <a:pt x="17134" y="17134"/>
                  </a:lnTo>
                  <a:lnTo>
                    <a:pt x="31115" y="17134"/>
                  </a:lnTo>
                  <a:lnTo>
                    <a:pt x="31115" y="311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775856" y="3646505"/>
              <a:ext cx="149029" cy="17133"/>
            </a:xfrm>
            <a:custGeom>
              <a:avLst/>
              <a:gdLst/>
              <a:ahLst/>
              <a:cxnLst/>
              <a:rect l="l" t="t" r="r" b="b"/>
              <a:pathLst>
                <a:path w="149029" h="17133" extrusionOk="0">
                  <a:moveTo>
                    <a:pt x="8567" y="0"/>
                  </a:moveTo>
                  <a:cubicBezTo>
                    <a:pt x="3808" y="0"/>
                    <a:pt x="0" y="3808"/>
                    <a:pt x="0" y="8567"/>
                  </a:cubicBezTo>
                  <a:cubicBezTo>
                    <a:pt x="0" y="13326"/>
                    <a:pt x="3808" y="17134"/>
                    <a:pt x="8567" y="17134"/>
                  </a:cubicBezTo>
                  <a:lnTo>
                    <a:pt x="140462" y="17134"/>
                  </a:lnTo>
                  <a:cubicBezTo>
                    <a:pt x="145222" y="17134"/>
                    <a:pt x="149029" y="13326"/>
                    <a:pt x="149029" y="8567"/>
                  </a:cubicBezTo>
                  <a:cubicBezTo>
                    <a:pt x="149029" y="3808"/>
                    <a:pt x="145222" y="0"/>
                    <a:pt x="140462" y="0"/>
                  </a:cubicBezTo>
                  <a:lnTo>
                    <a:pt x="856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963735" y="3630918"/>
              <a:ext cx="48248" cy="48248"/>
            </a:xfrm>
            <a:custGeom>
              <a:avLst/>
              <a:gdLst/>
              <a:ahLst/>
              <a:cxnLst/>
              <a:rect l="l" t="t" r="r" b="b"/>
              <a:pathLst>
                <a:path w="48248" h="48248" extrusionOk="0">
                  <a:moveTo>
                    <a:pt x="12315" y="48249"/>
                  </a:moveTo>
                  <a:lnTo>
                    <a:pt x="35934" y="48249"/>
                  </a:lnTo>
                  <a:cubicBezTo>
                    <a:pt x="42716" y="48249"/>
                    <a:pt x="48249" y="42716"/>
                    <a:pt x="48249" y="35934"/>
                  </a:cubicBezTo>
                  <a:lnTo>
                    <a:pt x="48249" y="12315"/>
                  </a:lnTo>
                  <a:cubicBezTo>
                    <a:pt x="48249" y="5533"/>
                    <a:pt x="42716" y="0"/>
                    <a:pt x="35934" y="0"/>
                  </a:cubicBezTo>
                  <a:lnTo>
                    <a:pt x="12315" y="0"/>
                  </a:lnTo>
                  <a:cubicBezTo>
                    <a:pt x="5533" y="0"/>
                    <a:pt x="0" y="5533"/>
                    <a:pt x="0" y="12315"/>
                  </a:cubicBezTo>
                  <a:lnTo>
                    <a:pt x="0" y="35934"/>
                  </a:lnTo>
                  <a:cubicBezTo>
                    <a:pt x="0" y="42716"/>
                    <a:pt x="5533" y="48249"/>
                    <a:pt x="12315" y="48249"/>
                  </a:cubicBezTo>
                  <a:close/>
                  <a:moveTo>
                    <a:pt x="17134" y="17134"/>
                  </a:moveTo>
                  <a:lnTo>
                    <a:pt x="31115" y="17134"/>
                  </a:lnTo>
                  <a:lnTo>
                    <a:pt x="31115" y="31115"/>
                  </a:lnTo>
                  <a:lnTo>
                    <a:pt x="17134" y="31115"/>
                  </a:lnTo>
                  <a:lnTo>
                    <a:pt x="17134"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6"/>
            <p:cNvSpPr/>
            <p:nvPr/>
          </p:nvSpPr>
          <p:spPr>
            <a:xfrm>
              <a:off x="1020967" y="3646445"/>
              <a:ext cx="149029" cy="17133"/>
            </a:xfrm>
            <a:custGeom>
              <a:avLst/>
              <a:gdLst/>
              <a:ahLst/>
              <a:cxnLst/>
              <a:rect l="l" t="t" r="r" b="b"/>
              <a:pathLst>
                <a:path w="149029" h="17133" extrusionOk="0">
                  <a:moveTo>
                    <a:pt x="8567" y="17134"/>
                  </a:moveTo>
                  <a:lnTo>
                    <a:pt x="140462" y="17134"/>
                  </a:lnTo>
                  <a:cubicBezTo>
                    <a:pt x="145222" y="17134"/>
                    <a:pt x="149029" y="13327"/>
                    <a:pt x="149029" y="8567"/>
                  </a:cubicBezTo>
                  <a:cubicBezTo>
                    <a:pt x="149029" y="3808"/>
                    <a:pt x="145222" y="0"/>
                    <a:pt x="140462" y="0"/>
                  </a:cubicBezTo>
                  <a:lnTo>
                    <a:pt x="8567" y="0"/>
                  </a:lnTo>
                  <a:cubicBezTo>
                    <a:pt x="3808" y="0"/>
                    <a:pt x="0" y="3808"/>
                    <a:pt x="0" y="8567"/>
                  </a:cubicBezTo>
                  <a:cubicBezTo>
                    <a:pt x="0" y="13327"/>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6"/>
            <p:cNvSpPr/>
            <p:nvPr/>
          </p:nvSpPr>
          <p:spPr>
            <a:xfrm>
              <a:off x="853492" y="3507946"/>
              <a:ext cx="115537" cy="110418"/>
            </a:xfrm>
            <a:custGeom>
              <a:avLst/>
              <a:gdLst/>
              <a:ahLst/>
              <a:cxnLst/>
              <a:rect l="l" t="t" r="r" b="b"/>
              <a:pathLst>
                <a:path w="115537" h="110418" extrusionOk="0">
                  <a:moveTo>
                    <a:pt x="115537" y="8567"/>
                  </a:moveTo>
                  <a:cubicBezTo>
                    <a:pt x="115537" y="3808"/>
                    <a:pt x="111730" y="0"/>
                    <a:pt x="106970" y="0"/>
                  </a:cubicBezTo>
                  <a:lnTo>
                    <a:pt x="8569" y="0"/>
                  </a:lnTo>
                  <a:cubicBezTo>
                    <a:pt x="5833" y="0"/>
                    <a:pt x="3215" y="1309"/>
                    <a:pt x="1609" y="3570"/>
                  </a:cubicBezTo>
                  <a:cubicBezTo>
                    <a:pt x="2" y="5830"/>
                    <a:pt x="-414" y="8686"/>
                    <a:pt x="419" y="11304"/>
                  </a:cubicBezTo>
                  <a:lnTo>
                    <a:pt x="31712" y="104588"/>
                  </a:lnTo>
                  <a:cubicBezTo>
                    <a:pt x="32902" y="108158"/>
                    <a:pt x="36233" y="110419"/>
                    <a:pt x="39803" y="110419"/>
                  </a:cubicBezTo>
                  <a:cubicBezTo>
                    <a:pt x="40695" y="110419"/>
                    <a:pt x="41647" y="110300"/>
                    <a:pt x="42540" y="109943"/>
                  </a:cubicBezTo>
                  <a:cubicBezTo>
                    <a:pt x="86207" y="95308"/>
                    <a:pt x="115537" y="54555"/>
                    <a:pt x="115537" y="8508"/>
                  </a:cubicBezTo>
                  <a:close/>
                  <a:moveTo>
                    <a:pt x="45098" y="90667"/>
                  </a:moveTo>
                  <a:lnTo>
                    <a:pt x="20468" y="17134"/>
                  </a:lnTo>
                  <a:lnTo>
                    <a:pt x="97987" y="17134"/>
                  </a:lnTo>
                  <a:cubicBezTo>
                    <a:pt x="94893" y="49379"/>
                    <a:pt x="74725" y="77519"/>
                    <a:pt x="45098" y="90667"/>
                  </a:cubicBezTo>
                  <a:lnTo>
                    <a:pt x="45098" y="906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6"/>
            <p:cNvSpPr/>
            <p:nvPr/>
          </p:nvSpPr>
          <p:spPr>
            <a:xfrm>
              <a:off x="1014898" y="3450535"/>
              <a:ext cx="155038" cy="17133"/>
            </a:xfrm>
            <a:custGeom>
              <a:avLst/>
              <a:gdLst/>
              <a:ahLst/>
              <a:cxnLst/>
              <a:rect l="l" t="t" r="r" b="b"/>
              <a:pathLst>
                <a:path w="155038" h="17133" extrusionOk="0">
                  <a:moveTo>
                    <a:pt x="146471" y="0"/>
                  </a:moveTo>
                  <a:lnTo>
                    <a:pt x="8567" y="0"/>
                  </a:lnTo>
                  <a:cubicBezTo>
                    <a:pt x="3808" y="0"/>
                    <a:pt x="0" y="3808"/>
                    <a:pt x="0" y="8567"/>
                  </a:cubicBezTo>
                  <a:cubicBezTo>
                    <a:pt x="0" y="13326"/>
                    <a:pt x="3808" y="17134"/>
                    <a:pt x="8567" y="17134"/>
                  </a:cubicBezTo>
                  <a:lnTo>
                    <a:pt x="146471" y="17134"/>
                  </a:lnTo>
                  <a:cubicBezTo>
                    <a:pt x="151231" y="17134"/>
                    <a:pt x="155038" y="13326"/>
                    <a:pt x="155038" y="8567"/>
                  </a:cubicBezTo>
                  <a:cubicBezTo>
                    <a:pt x="155038" y="3808"/>
                    <a:pt x="151231" y="0"/>
                    <a:pt x="146471" y="0"/>
                  </a:cubicBezTo>
                  <a:lnTo>
                    <a:pt x="14647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6"/>
            <p:cNvSpPr/>
            <p:nvPr/>
          </p:nvSpPr>
          <p:spPr>
            <a:xfrm>
              <a:off x="1014898" y="3482899"/>
              <a:ext cx="155038" cy="17133"/>
            </a:xfrm>
            <a:custGeom>
              <a:avLst/>
              <a:gdLst/>
              <a:ahLst/>
              <a:cxnLst/>
              <a:rect l="l" t="t" r="r" b="b"/>
              <a:pathLst>
                <a:path w="155038" h="17133" extrusionOk="0">
                  <a:moveTo>
                    <a:pt x="146471" y="0"/>
                  </a:moveTo>
                  <a:lnTo>
                    <a:pt x="8567" y="0"/>
                  </a:lnTo>
                  <a:cubicBezTo>
                    <a:pt x="3808" y="0"/>
                    <a:pt x="0" y="3808"/>
                    <a:pt x="0" y="8567"/>
                  </a:cubicBezTo>
                  <a:cubicBezTo>
                    <a:pt x="0" y="13326"/>
                    <a:pt x="3808" y="17134"/>
                    <a:pt x="8567" y="17134"/>
                  </a:cubicBezTo>
                  <a:lnTo>
                    <a:pt x="146471" y="17134"/>
                  </a:lnTo>
                  <a:cubicBezTo>
                    <a:pt x="151231" y="17134"/>
                    <a:pt x="155038" y="13326"/>
                    <a:pt x="155038" y="8567"/>
                  </a:cubicBezTo>
                  <a:cubicBezTo>
                    <a:pt x="155038" y="3808"/>
                    <a:pt x="151231" y="0"/>
                    <a:pt x="14647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6"/>
            <p:cNvSpPr/>
            <p:nvPr/>
          </p:nvSpPr>
          <p:spPr>
            <a:xfrm>
              <a:off x="1014898" y="3515204"/>
              <a:ext cx="155038" cy="17133"/>
            </a:xfrm>
            <a:custGeom>
              <a:avLst/>
              <a:gdLst/>
              <a:ahLst/>
              <a:cxnLst/>
              <a:rect l="l" t="t" r="r" b="b"/>
              <a:pathLst>
                <a:path w="155038" h="17133" extrusionOk="0">
                  <a:moveTo>
                    <a:pt x="146471" y="0"/>
                  </a:moveTo>
                  <a:lnTo>
                    <a:pt x="8567" y="0"/>
                  </a:lnTo>
                  <a:cubicBezTo>
                    <a:pt x="3808" y="0"/>
                    <a:pt x="0" y="3808"/>
                    <a:pt x="0" y="8567"/>
                  </a:cubicBezTo>
                  <a:cubicBezTo>
                    <a:pt x="0" y="13327"/>
                    <a:pt x="3808" y="17134"/>
                    <a:pt x="8567" y="17134"/>
                  </a:cubicBezTo>
                  <a:lnTo>
                    <a:pt x="146471" y="17134"/>
                  </a:lnTo>
                  <a:cubicBezTo>
                    <a:pt x="151231" y="17134"/>
                    <a:pt x="155038" y="13327"/>
                    <a:pt x="155038" y="8567"/>
                  </a:cubicBezTo>
                  <a:cubicBezTo>
                    <a:pt x="155038" y="3808"/>
                    <a:pt x="151231" y="0"/>
                    <a:pt x="14647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6"/>
            <p:cNvSpPr/>
            <p:nvPr/>
          </p:nvSpPr>
          <p:spPr>
            <a:xfrm>
              <a:off x="1014898" y="3547568"/>
              <a:ext cx="155038" cy="17133"/>
            </a:xfrm>
            <a:custGeom>
              <a:avLst/>
              <a:gdLst/>
              <a:ahLst/>
              <a:cxnLst/>
              <a:rect l="l" t="t" r="r" b="b"/>
              <a:pathLst>
                <a:path w="155038" h="17133" extrusionOk="0">
                  <a:moveTo>
                    <a:pt x="146471" y="0"/>
                  </a:moveTo>
                  <a:lnTo>
                    <a:pt x="8567" y="0"/>
                  </a:lnTo>
                  <a:cubicBezTo>
                    <a:pt x="3808" y="0"/>
                    <a:pt x="0" y="3808"/>
                    <a:pt x="0" y="8567"/>
                  </a:cubicBezTo>
                  <a:cubicBezTo>
                    <a:pt x="0" y="13327"/>
                    <a:pt x="3808" y="17134"/>
                    <a:pt x="8567" y="17134"/>
                  </a:cubicBezTo>
                  <a:lnTo>
                    <a:pt x="146471" y="17134"/>
                  </a:lnTo>
                  <a:cubicBezTo>
                    <a:pt x="151231" y="17134"/>
                    <a:pt x="155038" y="13327"/>
                    <a:pt x="155038" y="8567"/>
                  </a:cubicBezTo>
                  <a:cubicBezTo>
                    <a:pt x="155038" y="3808"/>
                    <a:pt x="151231" y="0"/>
                    <a:pt x="14647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6"/>
            <p:cNvSpPr/>
            <p:nvPr/>
          </p:nvSpPr>
          <p:spPr>
            <a:xfrm>
              <a:off x="1014898" y="3579932"/>
              <a:ext cx="155038" cy="17133"/>
            </a:xfrm>
            <a:custGeom>
              <a:avLst/>
              <a:gdLst/>
              <a:ahLst/>
              <a:cxnLst/>
              <a:rect l="l" t="t" r="r" b="b"/>
              <a:pathLst>
                <a:path w="155038" h="17133" extrusionOk="0">
                  <a:moveTo>
                    <a:pt x="8567" y="17134"/>
                  </a:moveTo>
                  <a:lnTo>
                    <a:pt x="146471" y="17134"/>
                  </a:lnTo>
                  <a:cubicBezTo>
                    <a:pt x="151231" y="17134"/>
                    <a:pt x="155038" y="13326"/>
                    <a:pt x="155038" y="8567"/>
                  </a:cubicBezTo>
                  <a:cubicBezTo>
                    <a:pt x="155038" y="3808"/>
                    <a:pt x="151231" y="0"/>
                    <a:pt x="146471"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6"/>
            <p:cNvSpPr/>
            <p:nvPr/>
          </p:nvSpPr>
          <p:spPr>
            <a:xfrm>
              <a:off x="983010" y="3450535"/>
              <a:ext cx="21298" cy="17133"/>
            </a:xfrm>
            <a:custGeom>
              <a:avLst/>
              <a:gdLst/>
              <a:ahLst/>
              <a:cxnLst/>
              <a:rect l="l" t="t" r="r" b="b"/>
              <a:pathLst>
                <a:path w="21298" h="17133" extrusionOk="0">
                  <a:moveTo>
                    <a:pt x="8567" y="17134"/>
                  </a:moveTo>
                  <a:lnTo>
                    <a:pt x="12731" y="17134"/>
                  </a:lnTo>
                  <a:cubicBezTo>
                    <a:pt x="17491" y="17134"/>
                    <a:pt x="21298" y="13326"/>
                    <a:pt x="21298" y="8567"/>
                  </a:cubicBezTo>
                  <a:cubicBezTo>
                    <a:pt x="21298" y="3808"/>
                    <a:pt x="17491" y="0"/>
                    <a:pt x="12731"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6"/>
            <p:cNvSpPr/>
            <p:nvPr/>
          </p:nvSpPr>
          <p:spPr>
            <a:xfrm>
              <a:off x="983010" y="3482899"/>
              <a:ext cx="21298" cy="17133"/>
            </a:xfrm>
            <a:custGeom>
              <a:avLst/>
              <a:gdLst/>
              <a:ahLst/>
              <a:cxnLst/>
              <a:rect l="l" t="t" r="r" b="b"/>
              <a:pathLst>
                <a:path w="21298" h="17133" extrusionOk="0">
                  <a:moveTo>
                    <a:pt x="8567" y="17134"/>
                  </a:moveTo>
                  <a:lnTo>
                    <a:pt x="12731" y="17134"/>
                  </a:lnTo>
                  <a:cubicBezTo>
                    <a:pt x="17491" y="17134"/>
                    <a:pt x="21298" y="13326"/>
                    <a:pt x="21298" y="8567"/>
                  </a:cubicBezTo>
                  <a:cubicBezTo>
                    <a:pt x="21298" y="3808"/>
                    <a:pt x="17491" y="0"/>
                    <a:pt x="12731"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6"/>
            <p:cNvSpPr/>
            <p:nvPr/>
          </p:nvSpPr>
          <p:spPr>
            <a:xfrm>
              <a:off x="983010" y="3515204"/>
              <a:ext cx="21298" cy="17133"/>
            </a:xfrm>
            <a:custGeom>
              <a:avLst/>
              <a:gdLst/>
              <a:ahLst/>
              <a:cxnLst/>
              <a:rect l="l" t="t" r="r" b="b"/>
              <a:pathLst>
                <a:path w="21298" h="17133" extrusionOk="0">
                  <a:moveTo>
                    <a:pt x="8567" y="17134"/>
                  </a:moveTo>
                  <a:lnTo>
                    <a:pt x="12731" y="17134"/>
                  </a:lnTo>
                  <a:cubicBezTo>
                    <a:pt x="17491" y="17134"/>
                    <a:pt x="21298" y="13327"/>
                    <a:pt x="21298" y="8567"/>
                  </a:cubicBezTo>
                  <a:cubicBezTo>
                    <a:pt x="21298" y="3808"/>
                    <a:pt x="17491" y="0"/>
                    <a:pt x="12731" y="0"/>
                  </a:cubicBezTo>
                  <a:lnTo>
                    <a:pt x="8567" y="0"/>
                  </a:lnTo>
                  <a:cubicBezTo>
                    <a:pt x="3808" y="0"/>
                    <a:pt x="0" y="3808"/>
                    <a:pt x="0" y="8567"/>
                  </a:cubicBezTo>
                  <a:cubicBezTo>
                    <a:pt x="0" y="13327"/>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6"/>
            <p:cNvSpPr/>
            <p:nvPr/>
          </p:nvSpPr>
          <p:spPr>
            <a:xfrm>
              <a:off x="983010" y="3547568"/>
              <a:ext cx="21298" cy="17133"/>
            </a:xfrm>
            <a:custGeom>
              <a:avLst/>
              <a:gdLst/>
              <a:ahLst/>
              <a:cxnLst/>
              <a:rect l="l" t="t" r="r" b="b"/>
              <a:pathLst>
                <a:path w="21298" h="17133" extrusionOk="0">
                  <a:moveTo>
                    <a:pt x="8567" y="17134"/>
                  </a:moveTo>
                  <a:lnTo>
                    <a:pt x="12731" y="17134"/>
                  </a:lnTo>
                  <a:cubicBezTo>
                    <a:pt x="17491" y="17134"/>
                    <a:pt x="21298" y="13327"/>
                    <a:pt x="21298" y="8567"/>
                  </a:cubicBezTo>
                  <a:cubicBezTo>
                    <a:pt x="21298" y="3808"/>
                    <a:pt x="17491" y="0"/>
                    <a:pt x="12731" y="0"/>
                  </a:cubicBezTo>
                  <a:lnTo>
                    <a:pt x="8567" y="0"/>
                  </a:lnTo>
                  <a:cubicBezTo>
                    <a:pt x="3808" y="0"/>
                    <a:pt x="0" y="3808"/>
                    <a:pt x="0" y="8567"/>
                  </a:cubicBezTo>
                  <a:cubicBezTo>
                    <a:pt x="0" y="13327"/>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6"/>
            <p:cNvSpPr/>
            <p:nvPr/>
          </p:nvSpPr>
          <p:spPr>
            <a:xfrm>
              <a:off x="983010" y="3579932"/>
              <a:ext cx="21298" cy="17133"/>
            </a:xfrm>
            <a:custGeom>
              <a:avLst/>
              <a:gdLst/>
              <a:ahLst/>
              <a:cxnLst/>
              <a:rect l="l" t="t" r="r" b="b"/>
              <a:pathLst>
                <a:path w="21298" h="17133" extrusionOk="0">
                  <a:moveTo>
                    <a:pt x="8567" y="17134"/>
                  </a:moveTo>
                  <a:lnTo>
                    <a:pt x="12731" y="17134"/>
                  </a:lnTo>
                  <a:cubicBezTo>
                    <a:pt x="17491" y="17134"/>
                    <a:pt x="21298" y="13326"/>
                    <a:pt x="21298" y="8567"/>
                  </a:cubicBezTo>
                  <a:cubicBezTo>
                    <a:pt x="21298" y="3808"/>
                    <a:pt x="17491" y="0"/>
                    <a:pt x="12731"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6"/>
            <p:cNvSpPr/>
            <p:nvPr/>
          </p:nvSpPr>
          <p:spPr>
            <a:xfrm>
              <a:off x="936190" y="3381107"/>
              <a:ext cx="233747" cy="48189"/>
            </a:xfrm>
            <a:custGeom>
              <a:avLst/>
              <a:gdLst/>
              <a:ahLst/>
              <a:cxnLst/>
              <a:rect l="l" t="t" r="r" b="b"/>
              <a:pathLst>
                <a:path w="233747" h="48189" extrusionOk="0">
                  <a:moveTo>
                    <a:pt x="233747" y="24095"/>
                  </a:moveTo>
                  <a:cubicBezTo>
                    <a:pt x="233747" y="10768"/>
                    <a:pt x="222919" y="0"/>
                    <a:pt x="209653" y="0"/>
                  </a:cubicBezTo>
                  <a:lnTo>
                    <a:pt x="24095" y="0"/>
                  </a:lnTo>
                  <a:cubicBezTo>
                    <a:pt x="10768" y="0"/>
                    <a:pt x="0" y="10828"/>
                    <a:pt x="0" y="24095"/>
                  </a:cubicBezTo>
                  <a:cubicBezTo>
                    <a:pt x="0" y="37361"/>
                    <a:pt x="10828" y="48189"/>
                    <a:pt x="24095" y="48189"/>
                  </a:cubicBezTo>
                  <a:lnTo>
                    <a:pt x="209653" y="48189"/>
                  </a:lnTo>
                  <a:cubicBezTo>
                    <a:pt x="222979" y="48189"/>
                    <a:pt x="233747" y="37361"/>
                    <a:pt x="233747" y="24095"/>
                  </a:cubicBezTo>
                  <a:close/>
                  <a:moveTo>
                    <a:pt x="131301" y="31055"/>
                  </a:moveTo>
                  <a:lnTo>
                    <a:pt x="24095" y="31055"/>
                  </a:lnTo>
                  <a:cubicBezTo>
                    <a:pt x="20228" y="31055"/>
                    <a:pt x="17134" y="27902"/>
                    <a:pt x="17134" y="24095"/>
                  </a:cubicBezTo>
                  <a:cubicBezTo>
                    <a:pt x="17134" y="20287"/>
                    <a:pt x="20287" y="17134"/>
                    <a:pt x="24095" y="17134"/>
                  </a:cubicBezTo>
                  <a:lnTo>
                    <a:pt x="131301" y="17134"/>
                  </a:lnTo>
                  <a:lnTo>
                    <a:pt x="131301" y="31115"/>
                  </a:lnTo>
                  <a:close/>
                  <a:moveTo>
                    <a:pt x="148435" y="17074"/>
                  </a:moveTo>
                  <a:lnTo>
                    <a:pt x="209653" y="17074"/>
                  </a:lnTo>
                  <a:cubicBezTo>
                    <a:pt x="213520" y="17074"/>
                    <a:pt x="216613" y="20228"/>
                    <a:pt x="216613" y="24035"/>
                  </a:cubicBezTo>
                  <a:cubicBezTo>
                    <a:pt x="216613" y="27843"/>
                    <a:pt x="213460" y="30996"/>
                    <a:pt x="209653" y="30996"/>
                  </a:cubicBezTo>
                  <a:lnTo>
                    <a:pt x="148435" y="30996"/>
                  </a:lnTo>
                  <a:lnTo>
                    <a:pt x="148435" y="170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6"/>
            <p:cNvSpPr/>
            <p:nvPr/>
          </p:nvSpPr>
          <p:spPr>
            <a:xfrm>
              <a:off x="658001" y="3248022"/>
              <a:ext cx="116605" cy="73354"/>
            </a:xfrm>
            <a:custGeom>
              <a:avLst/>
              <a:gdLst/>
              <a:ahLst/>
              <a:cxnLst/>
              <a:rect l="l" t="t" r="r" b="b"/>
              <a:pathLst>
                <a:path w="116605" h="73354" extrusionOk="0">
                  <a:moveTo>
                    <a:pt x="79304" y="25463"/>
                  </a:moveTo>
                  <a:cubicBezTo>
                    <a:pt x="79304" y="20703"/>
                    <a:pt x="75496" y="16896"/>
                    <a:pt x="70737" y="16896"/>
                  </a:cubicBezTo>
                  <a:cubicBezTo>
                    <a:pt x="65978" y="16896"/>
                    <a:pt x="62170" y="20703"/>
                    <a:pt x="62170" y="25463"/>
                  </a:cubicBezTo>
                  <a:lnTo>
                    <a:pt x="62170" y="56221"/>
                  </a:lnTo>
                  <a:lnTo>
                    <a:pt x="54436" y="56221"/>
                  </a:lnTo>
                  <a:lnTo>
                    <a:pt x="54436" y="15349"/>
                  </a:lnTo>
                  <a:cubicBezTo>
                    <a:pt x="54436" y="10590"/>
                    <a:pt x="50628" y="6782"/>
                    <a:pt x="45869" y="6782"/>
                  </a:cubicBezTo>
                  <a:cubicBezTo>
                    <a:pt x="41110" y="6782"/>
                    <a:pt x="37302" y="10590"/>
                    <a:pt x="37302" y="15349"/>
                  </a:cubicBezTo>
                  <a:lnTo>
                    <a:pt x="37302" y="56221"/>
                  </a:lnTo>
                  <a:lnTo>
                    <a:pt x="29568" y="56221"/>
                  </a:lnTo>
                  <a:lnTo>
                    <a:pt x="29568" y="35577"/>
                  </a:lnTo>
                  <a:cubicBezTo>
                    <a:pt x="29568" y="30817"/>
                    <a:pt x="25760" y="27010"/>
                    <a:pt x="21001" y="27010"/>
                  </a:cubicBezTo>
                  <a:cubicBezTo>
                    <a:pt x="16242" y="27010"/>
                    <a:pt x="12434" y="30817"/>
                    <a:pt x="12434" y="35577"/>
                  </a:cubicBezTo>
                  <a:lnTo>
                    <a:pt x="12434" y="56221"/>
                  </a:lnTo>
                  <a:lnTo>
                    <a:pt x="8567" y="56221"/>
                  </a:lnTo>
                  <a:cubicBezTo>
                    <a:pt x="3808" y="56221"/>
                    <a:pt x="0" y="60028"/>
                    <a:pt x="0" y="64788"/>
                  </a:cubicBezTo>
                  <a:cubicBezTo>
                    <a:pt x="0" y="69547"/>
                    <a:pt x="3808" y="73355"/>
                    <a:pt x="8567" y="73355"/>
                  </a:cubicBezTo>
                  <a:lnTo>
                    <a:pt x="108039" y="73355"/>
                  </a:lnTo>
                  <a:cubicBezTo>
                    <a:pt x="112798" y="73355"/>
                    <a:pt x="116606" y="69547"/>
                    <a:pt x="116606" y="64788"/>
                  </a:cubicBezTo>
                  <a:cubicBezTo>
                    <a:pt x="116606" y="60028"/>
                    <a:pt x="112798" y="56221"/>
                    <a:pt x="108039" y="56221"/>
                  </a:cubicBezTo>
                  <a:lnTo>
                    <a:pt x="104172" y="56221"/>
                  </a:lnTo>
                  <a:lnTo>
                    <a:pt x="104172" y="8567"/>
                  </a:lnTo>
                  <a:cubicBezTo>
                    <a:pt x="104172" y="3808"/>
                    <a:pt x="100364" y="0"/>
                    <a:pt x="95605" y="0"/>
                  </a:cubicBezTo>
                  <a:cubicBezTo>
                    <a:pt x="90845" y="0"/>
                    <a:pt x="87038" y="3808"/>
                    <a:pt x="87038" y="8567"/>
                  </a:cubicBezTo>
                  <a:lnTo>
                    <a:pt x="87038" y="56221"/>
                  </a:lnTo>
                  <a:lnTo>
                    <a:pt x="79304" y="56221"/>
                  </a:lnTo>
                  <a:lnTo>
                    <a:pt x="79304" y="25463"/>
                  </a:lnTo>
                  <a:lnTo>
                    <a:pt x="79304" y="254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6"/>
            <p:cNvSpPr/>
            <p:nvPr/>
          </p:nvSpPr>
          <p:spPr>
            <a:xfrm>
              <a:off x="658001" y="3337023"/>
              <a:ext cx="22547" cy="17133"/>
            </a:xfrm>
            <a:custGeom>
              <a:avLst/>
              <a:gdLst/>
              <a:ahLst/>
              <a:cxnLst/>
              <a:rect l="l" t="t" r="r" b="b"/>
              <a:pathLst>
                <a:path w="22547" h="17133" extrusionOk="0">
                  <a:moveTo>
                    <a:pt x="13981" y="0"/>
                  </a:moveTo>
                  <a:lnTo>
                    <a:pt x="8567" y="0"/>
                  </a:lnTo>
                  <a:cubicBezTo>
                    <a:pt x="3808" y="0"/>
                    <a:pt x="0" y="3808"/>
                    <a:pt x="0" y="8567"/>
                  </a:cubicBezTo>
                  <a:cubicBezTo>
                    <a:pt x="0" y="13326"/>
                    <a:pt x="3808" y="17134"/>
                    <a:pt x="8567" y="17134"/>
                  </a:cubicBezTo>
                  <a:lnTo>
                    <a:pt x="13981" y="17134"/>
                  </a:lnTo>
                  <a:cubicBezTo>
                    <a:pt x="18740" y="17134"/>
                    <a:pt x="22548" y="13326"/>
                    <a:pt x="22548" y="8567"/>
                  </a:cubicBezTo>
                  <a:cubicBezTo>
                    <a:pt x="22548" y="3808"/>
                    <a:pt x="18740" y="0"/>
                    <a:pt x="139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6"/>
            <p:cNvSpPr/>
            <p:nvPr/>
          </p:nvSpPr>
          <p:spPr>
            <a:xfrm>
              <a:off x="658001" y="3365163"/>
              <a:ext cx="22547" cy="17133"/>
            </a:xfrm>
            <a:custGeom>
              <a:avLst/>
              <a:gdLst/>
              <a:ahLst/>
              <a:cxnLst/>
              <a:rect l="l" t="t" r="r" b="b"/>
              <a:pathLst>
                <a:path w="22547" h="17133" extrusionOk="0">
                  <a:moveTo>
                    <a:pt x="13981" y="0"/>
                  </a:moveTo>
                  <a:lnTo>
                    <a:pt x="8567" y="0"/>
                  </a:lnTo>
                  <a:cubicBezTo>
                    <a:pt x="3808" y="0"/>
                    <a:pt x="0" y="3808"/>
                    <a:pt x="0" y="8567"/>
                  </a:cubicBezTo>
                  <a:cubicBezTo>
                    <a:pt x="0" y="13326"/>
                    <a:pt x="3808" y="17134"/>
                    <a:pt x="8567" y="17134"/>
                  </a:cubicBezTo>
                  <a:lnTo>
                    <a:pt x="13981" y="17134"/>
                  </a:lnTo>
                  <a:cubicBezTo>
                    <a:pt x="18740" y="17134"/>
                    <a:pt x="22548" y="13326"/>
                    <a:pt x="22548" y="8567"/>
                  </a:cubicBezTo>
                  <a:cubicBezTo>
                    <a:pt x="22548" y="3808"/>
                    <a:pt x="18740" y="0"/>
                    <a:pt x="139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6"/>
            <p:cNvSpPr/>
            <p:nvPr/>
          </p:nvSpPr>
          <p:spPr>
            <a:xfrm>
              <a:off x="658001" y="3393303"/>
              <a:ext cx="22547" cy="17133"/>
            </a:xfrm>
            <a:custGeom>
              <a:avLst/>
              <a:gdLst/>
              <a:ahLst/>
              <a:cxnLst/>
              <a:rect l="l" t="t" r="r" b="b"/>
              <a:pathLst>
                <a:path w="22547" h="17133" extrusionOk="0">
                  <a:moveTo>
                    <a:pt x="13981" y="0"/>
                  </a:moveTo>
                  <a:lnTo>
                    <a:pt x="8567" y="0"/>
                  </a:lnTo>
                  <a:cubicBezTo>
                    <a:pt x="3808" y="0"/>
                    <a:pt x="0" y="3808"/>
                    <a:pt x="0" y="8567"/>
                  </a:cubicBezTo>
                  <a:cubicBezTo>
                    <a:pt x="0" y="13326"/>
                    <a:pt x="3808" y="17134"/>
                    <a:pt x="8567" y="17134"/>
                  </a:cubicBezTo>
                  <a:lnTo>
                    <a:pt x="13981" y="17134"/>
                  </a:lnTo>
                  <a:cubicBezTo>
                    <a:pt x="18740" y="17134"/>
                    <a:pt x="22548" y="13326"/>
                    <a:pt x="22548" y="8567"/>
                  </a:cubicBezTo>
                  <a:cubicBezTo>
                    <a:pt x="22548" y="3808"/>
                    <a:pt x="18740" y="0"/>
                    <a:pt x="139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6"/>
            <p:cNvSpPr/>
            <p:nvPr/>
          </p:nvSpPr>
          <p:spPr>
            <a:xfrm>
              <a:off x="687153" y="3365163"/>
              <a:ext cx="87394" cy="17133"/>
            </a:xfrm>
            <a:custGeom>
              <a:avLst/>
              <a:gdLst/>
              <a:ahLst/>
              <a:cxnLst/>
              <a:rect l="l" t="t" r="r" b="b"/>
              <a:pathLst>
                <a:path w="87394" h="17133" extrusionOk="0">
                  <a:moveTo>
                    <a:pt x="78828" y="0"/>
                  </a:moveTo>
                  <a:lnTo>
                    <a:pt x="8567" y="0"/>
                  </a:lnTo>
                  <a:cubicBezTo>
                    <a:pt x="3808" y="0"/>
                    <a:pt x="0" y="3808"/>
                    <a:pt x="0" y="8567"/>
                  </a:cubicBezTo>
                  <a:cubicBezTo>
                    <a:pt x="0" y="13326"/>
                    <a:pt x="3808" y="17134"/>
                    <a:pt x="8567" y="17134"/>
                  </a:cubicBezTo>
                  <a:lnTo>
                    <a:pt x="78828" y="17134"/>
                  </a:lnTo>
                  <a:cubicBezTo>
                    <a:pt x="83587" y="17134"/>
                    <a:pt x="87395" y="13326"/>
                    <a:pt x="87395" y="8567"/>
                  </a:cubicBezTo>
                  <a:cubicBezTo>
                    <a:pt x="87395" y="3808"/>
                    <a:pt x="83587" y="0"/>
                    <a:pt x="7882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6"/>
            <p:cNvSpPr/>
            <p:nvPr/>
          </p:nvSpPr>
          <p:spPr>
            <a:xfrm>
              <a:off x="687153" y="3337023"/>
              <a:ext cx="87394" cy="17133"/>
            </a:xfrm>
            <a:custGeom>
              <a:avLst/>
              <a:gdLst/>
              <a:ahLst/>
              <a:cxnLst/>
              <a:rect l="l" t="t" r="r" b="b"/>
              <a:pathLst>
                <a:path w="87394" h="17133" extrusionOk="0">
                  <a:moveTo>
                    <a:pt x="78828" y="0"/>
                  </a:moveTo>
                  <a:lnTo>
                    <a:pt x="8567" y="0"/>
                  </a:lnTo>
                  <a:cubicBezTo>
                    <a:pt x="3808" y="0"/>
                    <a:pt x="0" y="3808"/>
                    <a:pt x="0" y="8567"/>
                  </a:cubicBezTo>
                  <a:cubicBezTo>
                    <a:pt x="0" y="13326"/>
                    <a:pt x="3808" y="17134"/>
                    <a:pt x="8567" y="17134"/>
                  </a:cubicBezTo>
                  <a:lnTo>
                    <a:pt x="78828" y="17134"/>
                  </a:lnTo>
                  <a:cubicBezTo>
                    <a:pt x="83587" y="17134"/>
                    <a:pt x="87395" y="13326"/>
                    <a:pt x="87395" y="8567"/>
                  </a:cubicBezTo>
                  <a:cubicBezTo>
                    <a:pt x="87395" y="3808"/>
                    <a:pt x="83587" y="0"/>
                    <a:pt x="7882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6"/>
            <p:cNvSpPr/>
            <p:nvPr/>
          </p:nvSpPr>
          <p:spPr>
            <a:xfrm>
              <a:off x="687153" y="3393303"/>
              <a:ext cx="87394" cy="17133"/>
            </a:xfrm>
            <a:custGeom>
              <a:avLst/>
              <a:gdLst/>
              <a:ahLst/>
              <a:cxnLst/>
              <a:rect l="l" t="t" r="r" b="b"/>
              <a:pathLst>
                <a:path w="87394" h="17133" extrusionOk="0">
                  <a:moveTo>
                    <a:pt x="78828" y="0"/>
                  </a:moveTo>
                  <a:lnTo>
                    <a:pt x="8567" y="0"/>
                  </a:lnTo>
                  <a:cubicBezTo>
                    <a:pt x="3808" y="0"/>
                    <a:pt x="0" y="3808"/>
                    <a:pt x="0" y="8567"/>
                  </a:cubicBezTo>
                  <a:cubicBezTo>
                    <a:pt x="0" y="13326"/>
                    <a:pt x="3808" y="17134"/>
                    <a:pt x="8567" y="17134"/>
                  </a:cubicBezTo>
                  <a:lnTo>
                    <a:pt x="78828" y="17134"/>
                  </a:lnTo>
                  <a:cubicBezTo>
                    <a:pt x="83587" y="17134"/>
                    <a:pt x="87395" y="13326"/>
                    <a:pt x="87395" y="8567"/>
                  </a:cubicBezTo>
                  <a:cubicBezTo>
                    <a:pt x="87395" y="3808"/>
                    <a:pt x="83587" y="0"/>
                    <a:pt x="7882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36"/>
          <p:cNvGrpSpPr/>
          <p:nvPr/>
        </p:nvGrpSpPr>
        <p:grpSpPr>
          <a:xfrm>
            <a:off x="5195505" y="1588114"/>
            <a:ext cx="374754" cy="397183"/>
            <a:chOff x="6467710" y="1971426"/>
            <a:chExt cx="551676" cy="584695"/>
          </a:xfrm>
        </p:grpSpPr>
        <p:sp>
          <p:nvSpPr>
            <p:cNvPr id="651" name="Google Shape;651;p36"/>
            <p:cNvSpPr/>
            <p:nvPr/>
          </p:nvSpPr>
          <p:spPr>
            <a:xfrm>
              <a:off x="6467710" y="1971426"/>
              <a:ext cx="551676" cy="584695"/>
            </a:xfrm>
            <a:custGeom>
              <a:avLst/>
              <a:gdLst/>
              <a:ahLst/>
              <a:cxnLst/>
              <a:rect l="l" t="t" r="r" b="b"/>
              <a:pathLst>
                <a:path w="551676" h="584695" extrusionOk="0">
                  <a:moveTo>
                    <a:pt x="543050" y="304544"/>
                  </a:moveTo>
                  <a:cubicBezTo>
                    <a:pt x="547810" y="304544"/>
                    <a:pt x="551617" y="300736"/>
                    <a:pt x="551617" y="295977"/>
                  </a:cubicBezTo>
                  <a:lnTo>
                    <a:pt x="551617" y="14278"/>
                  </a:lnTo>
                  <a:cubicBezTo>
                    <a:pt x="551617" y="6425"/>
                    <a:pt x="545192" y="0"/>
                    <a:pt x="537339" y="0"/>
                  </a:cubicBezTo>
                  <a:lnTo>
                    <a:pt x="130944" y="0"/>
                  </a:lnTo>
                  <a:cubicBezTo>
                    <a:pt x="123091" y="0"/>
                    <a:pt x="116666" y="6425"/>
                    <a:pt x="116666" y="14278"/>
                  </a:cubicBezTo>
                  <a:lnTo>
                    <a:pt x="116666" y="273131"/>
                  </a:lnTo>
                  <a:lnTo>
                    <a:pt x="85789" y="273131"/>
                  </a:lnTo>
                  <a:cubicBezTo>
                    <a:pt x="78590" y="273131"/>
                    <a:pt x="72105" y="276879"/>
                    <a:pt x="68476" y="283126"/>
                  </a:cubicBezTo>
                  <a:cubicBezTo>
                    <a:pt x="64847" y="289373"/>
                    <a:pt x="64847" y="296869"/>
                    <a:pt x="68476" y="303116"/>
                  </a:cubicBezTo>
                  <a:lnTo>
                    <a:pt x="85551" y="332624"/>
                  </a:lnTo>
                  <a:cubicBezTo>
                    <a:pt x="75794" y="333933"/>
                    <a:pt x="68298" y="342322"/>
                    <a:pt x="68298" y="352376"/>
                  </a:cubicBezTo>
                  <a:lnTo>
                    <a:pt x="68298" y="368974"/>
                  </a:lnTo>
                  <a:cubicBezTo>
                    <a:pt x="68298" y="372960"/>
                    <a:pt x="69488" y="376649"/>
                    <a:pt x="71510" y="379743"/>
                  </a:cubicBezTo>
                  <a:cubicBezTo>
                    <a:pt x="57946" y="386406"/>
                    <a:pt x="45572" y="395032"/>
                    <a:pt x="35101" y="405384"/>
                  </a:cubicBezTo>
                  <a:cubicBezTo>
                    <a:pt x="12494" y="427694"/>
                    <a:pt x="0" y="456488"/>
                    <a:pt x="0" y="486354"/>
                  </a:cubicBezTo>
                  <a:cubicBezTo>
                    <a:pt x="0" y="522466"/>
                    <a:pt x="18086" y="556496"/>
                    <a:pt x="49677" y="579757"/>
                  </a:cubicBezTo>
                  <a:cubicBezTo>
                    <a:pt x="53960" y="582910"/>
                    <a:pt x="59374" y="584695"/>
                    <a:pt x="64847" y="584695"/>
                  </a:cubicBezTo>
                  <a:lnTo>
                    <a:pt x="537399" y="584695"/>
                  </a:lnTo>
                  <a:cubicBezTo>
                    <a:pt x="545252" y="584695"/>
                    <a:pt x="551677" y="578270"/>
                    <a:pt x="551677" y="570417"/>
                  </a:cubicBezTo>
                  <a:lnTo>
                    <a:pt x="551677" y="335896"/>
                  </a:lnTo>
                  <a:cubicBezTo>
                    <a:pt x="551677" y="331137"/>
                    <a:pt x="547869" y="327329"/>
                    <a:pt x="543110" y="327329"/>
                  </a:cubicBezTo>
                  <a:cubicBezTo>
                    <a:pt x="538350" y="327329"/>
                    <a:pt x="534543" y="331137"/>
                    <a:pt x="534543" y="335896"/>
                  </a:cubicBezTo>
                  <a:lnTo>
                    <a:pt x="534543" y="567561"/>
                  </a:lnTo>
                  <a:lnTo>
                    <a:pt x="207808" y="567561"/>
                  </a:lnTo>
                  <a:cubicBezTo>
                    <a:pt x="225597" y="550130"/>
                    <a:pt x="237376" y="528534"/>
                    <a:pt x="241481" y="505094"/>
                  </a:cubicBezTo>
                  <a:cubicBezTo>
                    <a:pt x="242314" y="500453"/>
                    <a:pt x="239221" y="495991"/>
                    <a:pt x="234521" y="495159"/>
                  </a:cubicBezTo>
                  <a:cubicBezTo>
                    <a:pt x="229880" y="494326"/>
                    <a:pt x="225418" y="497479"/>
                    <a:pt x="224585" y="502119"/>
                  </a:cubicBezTo>
                  <a:cubicBezTo>
                    <a:pt x="220064" y="527820"/>
                    <a:pt x="204596" y="550963"/>
                    <a:pt x="181037" y="567561"/>
                  </a:cubicBezTo>
                  <a:lnTo>
                    <a:pt x="64788" y="567561"/>
                  </a:lnTo>
                  <a:cubicBezTo>
                    <a:pt x="62943" y="567561"/>
                    <a:pt x="61218" y="567026"/>
                    <a:pt x="59791" y="565955"/>
                  </a:cubicBezTo>
                  <a:cubicBezTo>
                    <a:pt x="32661" y="545906"/>
                    <a:pt x="17074" y="516933"/>
                    <a:pt x="17074" y="486294"/>
                  </a:cubicBezTo>
                  <a:cubicBezTo>
                    <a:pt x="17074" y="461010"/>
                    <a:pt x="27724" y="436618"/>
                    <a:pt x="47059" y="417520"/>
                  </a:cubicBezTo>
                  <a:cubicBezTo>
                    <a:pt x="59909" y="404849"/>
                    <a:pt x="75972" y="395092"/>
                    <a:pt x="93820" y="388904"/>
                  </a:cubicBezTo>
                  <a:lnTo>
                    <a:pt x="149208" y="388904"/>
                  </a:lnTo>
                  <a:cubicBezTo>
                    <a:pt x="186808" y="401933"/>
                    <a:pt x="215245" y="430490"/>
                    <a:pt x="223514" y="465591"/>
                  </a:cubicBezTo>
                  <a:cubicBezTo>
                    <a:pt x="224585" y="470172"/>
                    <a:pt x="229226" y="473087"/>
                    <a:pt x="233807" y="471956"/>
                  </a:cubicBezTo>
                  <a:cubicBezTo>
                    <a:pt x="238388" y="470886"/>
                    <a:pt x="241244" y="466245"/>
                    <a:pt x="240172" y="461664"/>
                  </a:cubicBezTo>
                  <a:cubicBezTo>
                    <a:pt x="231903" y="426266"/>
                    <a:pt x="206202" y="396698"/>
                    <a:pt x="171518" y="379683"/>
                  </a:cubicBezTo>
                  <a:cubicBezTo>
                    <a:pt x="173541" y="376589"/>
                    <a:pt x="174671" y="372901"/>
                    <a:pt x="174671" y="368915"/>
                  </a:cubicBezTo>
                  <a:lnTo>
                    <a:pt x="174671" y="352316"/>
                  </a:lnTo>
                  <a:cubicBezTo>
                    <a:pt x="174671" y="342203"/>
                    <a:pt x="167115" y="333874"/>
                    <a:pt x="157418" y="332565"/>
                  </a:cubicBezTo>
                  <a:lnTo>
                    <a:pt x="174492" y="303056"/>
                  </a:lnTo>
                  <a:cubicBezTo>
                    <a:pt x="178121" y="296810"/>
                    <a:pt x="178121" y="289313"/>
                    <a:pt x="174492" y="283067"/>
                  </a:cubicBezTo>
                  <a:cubicBezTo>
                    <a:pt x="170863" y="276820"/>
                    <a:pt x="164438" y="273072"/>
                    <a:pt x="157180" y="273072"/>
                  </a:cubicBezTo>
                  <a:lnTo>
                    <a:pt x="133799" y="273072"/>
                  </a:lnTo>
                  <a:lnTo>
                    <a:pt x="133799" y="17134"/>
                  </a:lnTo>
                  <a:lnTo>
                    <a:pt x="534483" y="17134"/>
                  </a:lnTo>
                  <a:lnTo>
                    <a:pt x="534483" y="295977"/>
                  </a:lnTo>
                  <a:cubicBezTo>
                    <a:pt x="534483" y="300736"/>
                    <a:pt x="538291" y="304544"/>
                    <a:pt x="543050" y="304544"/>
                  </a:cubicBezTo>
                  <a:lnTo>
                    <a:pt x="543050" y="304544"/>
                  </a:lnTo>
                  <a:close/>
                  <a:moveTo>
                    <a:pt x="157596" y="352435"/>
                  </a:moveTo>
                  <a:lnTo>
                    <a:pt x="157596" y="369034"/>
                  </a:lnTo>
                  <a:cubicBezTo>
                    <a:pt x="157596" y="370581"/>
                    <a:pt x="156288" y="371889"/>
                    <a:pt x="154741" y="371889"/>
                  </a:cubicBezTo>
                  <a:lnTo>
                    <a:pt x="88228" y="371889"/>
                  </a:lnTo>
                  <a:cubicBezTo>
                    <a:pt x="86681" y="371889"/>
                    <a:pt x="85372" y="370581"/>
                    <a:pt x="85372" y="369034"/>
                  </a:cubicBezTo>
                  <a:lnTo>
                    <a:pt x="85372" y="352435"/>
                  </a:lnTo>
                  <a:cubicBezTo>
                    <a:pt x="85372" y="350889"/>
                    <a:pt x="86681" y="349580"/>
                    <a:pt x="88228" y="349580"/>
                  </a:cubicBezTo>
                  <a:lnTo>
                    <a:pt x="154741" y="349580"/>
                  </a:lnTo>
                  <a:cubicBezTo>
                    <a:pt x="156288" y="349580"/>
                    <a:pt x="157596" y="350889"/>
                    <a:pt x="157596" y="352435"/>
                  </a:cubicBezTo>
                  <a:close/>
                  <a:moveTo>
                    <a:pt x="157180" y="290265"/>
                  </a:moveTo>
                  <a:cubicBezTo>
                    <a:pt x="158608" y="290265"/>
                    <a:pt x="159322" y="291158"/>
                    <a:pt x="159679" y="291693"/>
                  </a:cubicBezTo>
                  <a:cubicBezTo>
                    <a:pt x="160036" y="292229"/>
                    <a:pt x="160393" y="293299"/>
                    <a:pt x="159679" y="294549"/>
                  </a:cubicBezTo>
                  <a:lnTo>
                    <a:pt x="137786" y="332446"/>
                  </a:lnTo>
                  <a:lnTo>
                    <a:pt x="105183" y="332446"/>
                  </a:lnTo>
                  <a:lnTo>
                    <a:pt x="83290" y="294549"/>
                  </a:lnTo>
                  <a:cubicBezTo>
                    <a:pt x="82576" y="293299"/>
                    <a:pt x="82993" y="292229"/>
                    <a:pt x="83290" y="291693"/>
                  </a:cubicBezTo>
                  <a:cubicBezTo>
                    <a:pt x="83588" y="291158"/>
                    <a:pt x="84302" y="290265"/>
                    <a:pt x="85789" y="290265"/>
                  </a:cubicBezTo>
                  <a:lnTo>
                    <a:pt x="157180" y="2902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6"/>
            <p:cNvSpPr/>
            <p:nvPr/>
          </p:nvSpPr>
          <p:spPr>
            <a:xfrm>
              <a:off x="6553023" y="2383532"/>
              <a:ext cx="72343" cy="124815"/>
            </a:xfrm>
            <a:custGeom>
              <a:avLst/>
              <a:gdLst/>
              <a:ahLst/>
              <a:cxnLst/>
              <a:rect l="l" t="t" r="r" b="b"/>
              <a:pathLst>
                <a:path w="72343" h="124815" extrusionOk="0">
                  <a:moveTo>
                    <a:pt x="36172" y="124816"/>
                  </a:moveTo>
                  <a:cubicBezTo>
                    <a:pt x="40931" y="124816"/>
                    <a:pt x="44739" y="121008"/>
                    <a:pt x="44739" y="116249"/>
                  </a:cubicBezTo>
                  <a:lnTo>
                    <a:pt x="44739" y="106552"/>
                  </a:lnTo>
                  <a:lnTo>
                    <a:pt x="45988" y="106552"/>
                  </a:lnTo>
                  <a:cubicBezTo>
                    <a:pt x="60504" y="106552"/>
                    <a:pt x="72343" y="94713"/>
                    <a:pt x="72343" y="80196"/>
                  </a:cubicBezTo>
                  <a:cubicBezTo>
                    <a:pt x="72343" y="65680"/>
                    <a:pt x="60504" y="53841"/>
                    <a:pt x="45988" y="53841"/>
                  </a:cubicBezTo>
                  <a:lnTo>
                    <a:pt x="26355" y="53841"/>
                  </a:lnTo>
                  <a:cubicBezTo>
                    <a:pt x="21299" y="53841"/>
                    <a:pt x="17134" y="49736"/>
                    <a:pt x="17134" y="44620"/>
                  </a:cubicBezTo>
                  <a:cubicBezTo>
                    <a:pt x="17134" y="39503"/>
                    <a:pt x="21239" y="35398"/>
                    <a:pt x="26355" y="35398"/>
                  </a:cubicBezTo>
                  <a:lnTo>
                    <a:pt x="60980" y="35398"/>
                  </a:lnTo>
                  <a:cubicBezTo>
                    <a:pt x="65739" y="35398"/>
                    <a:pt x="69547" y="31591"/>
                    <a:pt x="69547" y="26831"/>
                  </a:cubicBezTo>
                  <a:cubicBezTo>
                    <a:pt x="69547" y="22072"/>
                    <a:pt x="65739" y="18264"/>
                    <a:pt x="60980" y="18264"/>
                  </a:cubicBezTo>
                  <a:lnTo>
                    <a:pt x="44739" y="18264"/>
                  </a:lnTo>
                  <a:lnTo>
                    <a:pt x="44739" y="8567"/>
                  </a:lnTo>
                  <a:cubicBezTo>
                    <a:pt x="44739" y="3808"/>
                    <a:pt x="40931" y="0"/>
                    <a:pt x="36172" y="0"/>
                  </a:cubicBezTo>
                  <a:cubicBezTo>
                    <a:pt x="31412" y="0"/>
                    <a:pt x="27605" y="3808"/>
                    <a:pt x="27605" y="8567"/>
                  </a:cubicBezTo>
                  <a:lnTo>
                    <a:pt x="27605" y="18264"/>
                  </a:lnTo>
                  <a:lnTo>
                    <a:pt x="26355" y="18264"/>
                  </a:lnTo>
                  <a:cubicBezTo>
                    <a:pt x="11839" y="18264"/>
                    <a:pt x="0" y="30103"/>
                    <a:pt x="0" y="44620"/>
                  </a:cubicBezTo>
                  <a:cubicBezTo>
                    <a:pt x="0" y="59136"/>
                    <a:pt x="11839" y="70975"/>
                    <a:pt x="26355" y="70975"/>
                  </a:cubicBezTo>
                  <a:lnTo>
                    <a:pt x="45988" y="70975"/>
                  </a:lnTo>
                  <a:cubicBezTo>
                    <a:pt x="51045" y="70975"/>
                    <a:pt x="55209" y="75080"/>
                    <a:pt x="55209" y="80196"/>
                  </a:cubicBezTo>
                  <a:cubicBezTo>
                    <a:pt x="55209" y="85313"/>
                    <a:pt x="51104" y="89418"/>
                    <a:pt x="45988" y="89418"/>
                  </a:cubicBezTo>
                  <a:lnTo>
                    <a:pt x="11363" y="89418"/>
                  </a:lnTo>
                  <a:cubicBezTo>
                    <a:pt x="6604" y="89418"/>
                    <a:pt x="2796" y="93225"/>
                    <a:pt x="2796" y="97985"/>
                  </a:cubicBezTo>
                  <a:cubicBezTo>
                    <a:pt x="2796" y="102744"/>
                    <a:pt x="6604" y="106552"/>
                    <a:pt x="11363" y="106552"/>
                  </a:cubicBezTo>
                  <a:lnTo>
                    <a:pt x="27605" y="106552"/>
                  </a:lnTo>
                  <a:lnTo>
                    <a:pt x="27605" y="116249"/>
                  </a:lnTo>
                  <a:cubicBezTo>
                    <a:pt x="27605" y="121008"/>
                    <a:pt x="31412" y="124816"/>
                    <a:pt x="36172" y="1248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6"/>
            <p:cNvSpPr/>
            <p:nvPr/>
          </p:nvSpPr>
          <p:spPr>
            <a:xfrm>
              <a:off x="6626735" y="2058166"/>
              <a:ext cx="349758" cy="171577"/>
            </a:xfrm>
            <a:custGeom>
              <a:avLst/>
              <a:gdLst/>
              <a:ahLst/>
              <a:cxnLst/>
              <a:rect l="l" t="t" r="r" b="b"/>
              <a:pathLst>
                <a:path w="349758" h="171577" extrusionOk="0">
                  <a:moveTo>
                    <a:pt x="349758" y="159500"/>
                  </a:moveTo>
                  <a:lnTo>
                    <a:pt x="349758" y="76389"/>
                  </a:lnTo>
                  <a:cubicBezTo>
                    <a:pt x="349758" y="69785"/>
                    <a:pt x="344404" y="64371"/>
                    <a:pt x="337740" y="64371"/>
                  </a:cubicBezTo>
                  <a:lnTo>
                    <a:pt x="316025" y="64371"/>
                  </a:lnTo>
                  <a:cubicBezTo>
                    <a:pt x="309422" y="64371"/>
                    <a:pt x="304008" y="69726"/>
                    <a:pt x="304008" y="76389"/>
                  </a:cubicBezTo>
                  <a:lnTo>
                    <a:pt x="304008" y="154384"/>
                  </a:lnTo>
                  <a:lnTo>
                    <a:pt x="288957" y="154384"/>
                  </a:lnTo>
                  <a:lnTo>
                    <a:pt x="288957" y="41883"/>
                  </a:lnTo>
                  <a:cubicBezTo>
                    <a:pt x="288957" y="35279"/>
                    <a:pt x="283602" y="29865"/>
                    <a:pt x="276939" y="29865"/>
                  </a:cubicBezTo>
                  <a:lnTo>
                    <a:pt x="255224" y="29865"/>
                  </a:lnTo>
                  <a:cubicBezTo>
                    <a:pt x="248620" y="29865"/>
                    <a:pt x="243206" y="35220"/>
                    <a:pt x="243206" y="41883"/>
                  </a:cubicBezTo>
                  <a:lnTo>
                    <a:pt x="243206" y="154384"/>
                  </a:lnTo>
                  <a:lnTo>
                    <a:pt x="228155" y="154384"/>
                  </a:lnTo>
                  <a:lnTo>
                    <a:pt x="228155" y="12018"/>
                  </a:lnTo>
                  <a:cubicBezTo>
                    <a:pt x="228155" y="5414"/>
                    <a:pt x="222801" y="0"/>
                    <a:pt x="216137" y="0"/>
                  </a:cubicBezTo>
                  <a:lnTo>
                    <a:pt x="194422" y="0"/>
                  </a:lnTo>
                  <a:cubicBezTo>
                    <a:pt x="187819" y="0"/>
                    <a:pt x="182405" y="5354"/>
                    <a:pt x="182405" y="12018"/>
                  </a:cubicBezTo>
                  <a:lnTo>
                    <a:pt x="182405" y="154384"/>
                  </a:lnTo>
                  <a:lnTo>
                    <a:pt x="167353" y="154384"/>
                  </a:lnTo>
                  <a:lnTo>
                    <a:pt x="167353" y="107444"/>
                  </a:lnTo>
                  <a:cubicBezTo>
                    <a:pt x="167353" y="102685"/>
                    <a:pt x="163545" y="98877"/>
                    <a:pt x="158786" y="98877"/>
                  </a:cubicBezTo>
                  <a:cubicBezTo>
                    <a:pt x="154027" y="98877"/>
                    <a:pt x="150219" y="102685"/>
                    <a:pt x="150219" y="107444"/>
                  </a:cubicBezTo>
                  <a:lnTo>
                    <a:pt x="150219" y="154384"/>
                  </a:lnTo>
                  <a:lnTo>
                    <a:pt x="138797" y="154384"/>
                  </a:lnTo>
                  <a:lnTo>
                    <a:pt x="138797" y="42061"/>
                  </a:lnTo>
                  <a:lnTo>
                    <a:pt x="150219" y="42061"/>
                  </a:lnTo>
                  <a:lnTo>
                    <a:pt x="150219" y="67524"/>
                  </a:lnTo>
                  <a:cubicBezTo>
                    <a:pt x="150219" y="72284"/>
                    <a:pt x="154027" y="76091"/>
                    <a:pt x="158786" y="76091"/>
                  </a:cubicBezTo>
                  <a:cubicBezTo>
                    <a:pt x="163545" y="76091"/>
                    <a:pt x="167353" y="72284"/>
                    <a:pt x="167353" y="67524"/>
                  </a:cubicBezTo>
                  <a:lnTo>
                    <a:pt x="167353" y="36945"/>
                  </a:lnTo>
                  <a:cubicBezTo>
                    <a:pt x="167353" y="30341"/>
                    <a:pt x="161998" y="24927"/>
                    <a:pt x="155335" y="24927"/>
                  </a:cubicBezTo>
                  <a:lnTo>
                    <a:pt x="133621" y="24927"/>
                  </a:lnTo>
                  <a:cubicBezTo>
                    <a:pt x="127017" y="24927"/>
                    <a:pt x="121603" y="30282"/>
                    <a:pt x="121603" y="36945"/>
                  </a:cubicBezTo>
                  <a:lnTo>
                    <a:pt x="121603" y="154443"/>
                  </a:lnTo>
                  <a:lnTo>
                    <a:pt x="106551" y="154443"/>
                  </a:lnTo>
                  <a:lnTo>
                    <a:pt x="106551" y="65204"/>
                  </a:lnTo>
                  <a:cubicBezTo>
                    <a:pt x="106551" y="58600"/>
                    <a:pt x="101197" y="53187"/>
                    <a:pt x="94534" y="53187"/>
                  </a:cubicBezTo>
                  <a:lnTo>
                    <a:pt x="72819" y="53187"/>
                  </a:lnTo>
                  <a:cubicBezTo>
                    <a:pt x="66216" y="53187"/>
                    <a:pt x="60801" y="58541"/>
                    <a:pt x="60801" y="65204"/>
                  </a:cubicBezTo>
                  <a:lnTo>
                    <a:pt x="60801" y="154443"/>
                  </a:lnTo>
                  <a:lnTo>
                    <a:pt x="45750" y="154443"/>
                  </a:lnTo>
                  <a:lnTo>
                    <a:pt x="45750" y="93999"/>
                  </a:lnTo>
                  <a:cubicBezTo>
                    <a:pt x="45750" y="87395"/>
                    <a:pt x="40395" y="81981"/>
                    <a:pt x="33732" y="81981"/>
                  </a:cubicBezTo>
                  <a:lnTo>
                    <a:pt x="12017" y="81981"/>
                  </a:lnTo>
                  <a:cubicBezTo>
                    <a:pt x="5414" y="81981"/>
                    <a:pt x="0" y="87335"/>
                    <a:pt x="0" y="93999"/>
                  </a:cubicBezTo>
                  <a:lnTo>
                    <a:pt x="0" y="159560"/>
                  </a:lnTo>
                  <a:cubicBezTo>
                    <a:pt x="0" y="166163"/>
                    <a:pt x="5354" y="171577"/>
                    <a:pt x="12017" y="171577"/>
                  </a:cubicBezTo>
                  <a:lnTo>
                    <a:pt x="337324" y="171577"/>
                  </a:lnTo>
                  <a:cubicBezTo>
                    <a:pt x="343928" y="171577"/>
                    <a:pt x="349342" y="166223"/>
                    <a:pt x="349342" y="159560"/>
                  </a:cubicBezTo>
                  <a:lnTo>
                    <a:pt x="349342" y="159560"/>
                  </a:lnTo>
                  <a:close/>
                  <a:moveTo>
                    <a:pt x="29033" y="154384"/>
                  </a:moveTo>
                  <a:lnTo>
                    <a:pt x="17610" y="154384"/>
                  </a:lnTo>
                  <a:lnTo>
                    <a:pt x="17610" y="99115"/>
                  </a:lnTo>
                  <a:lnTo>
                    <a:pt x="29033" y="99115"/>
                  </a:lnTo>
                  <a:lnTo>
                    <a:pt x="29033" y="154384"/>
                  </a:lnTo>
                  <a:close/>
                  <a:moveTo>
                    <a:pt x="89775" y="154384"/>
                  </a:moveTo>
                  <a:lnTo>
                    <a:pt x="78352" y="154384"/>
                  </a:lnTo>
                  <a:lnTo>
                    <a:pt x="78352" y="70261"/>
                  </a:lnTo>
                  <a:lnTo>
                    <a:pt x="89775" y="70261"/>
                  </a:lnTo>
                  <a:lnTo>
                    <a:pt x="89775" y="154384"/>
                  </a:lnTo>
                  <a:close/>
                  <a:moveTo>
                    <a:pt x="211199" y="154384"/>
                  </a:moveTo>
                  <a:lnTo>
                    <a:pt x="199777" y="154384"/>
                  </a:lnTo>
                  <a:lnTo>
                    <a:pt x="199777" y="17134"/>
                  </a:lnTo>
                  <a:lnTo>
                    <a:pt x="211199" y="17134"/>
                  </a:lnTo>
                  <a:lnTo>
                    <a:pt x="211199" y="154384"/>
                  </a:lnTo>
                  <a:close/>
                  <a:moveTo>
                    <a:pt x="271942" y="154384"/>
                  </a:moveTo>
                  <a:lnTo>
                    <a:pt x="260519" y="154384"/>
                  </a:lnTo>
                  <a:lnTo>
                    <a:pt x="260519" y="47059"/>
                  </a:lnTo>
                  <a:lnTo>
                    <a:pt x="271942" y="47059"/>
                  </a:lnTo>
                  <a:lnTo>
                    <a:pt x="271942" y="154384"/>
                  </a:lnTo>
                  <a:close/>
                  <a:moveTo>
                    <a:pt x="332684" y="154384"/>
                  </a:moveTo>
                  <a:lnTo>
                    <a:pt x="321261" y="154384"/>
                  </a:lnTo>
                  <a:lnTo>
                    <a:pt x="321261" y="81505"/>
                  </a:lnTo>
                  <a:lnTo>
                    <a:pt x="332684" y="81505"/>
                  </a:lnTo>
                  <a:lnTo>
                    <a:pt x="332684" y="1543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6"/>
            <p:cNvSpPr/>
            <p:nvPr/>
          </p:nvSpPr>
          <p:spPr>
            <a:xfrm>
              <a:off x="6809318" y="2270079"/>
              <a:ext cx="161344" cy="149148"/>
            </a:xfrm>
            <a:custGeom>
              <a:avLst/>
              <a:gdLst/>
              <a:ahLst/>
              <a:cxnLst/>
              <a:rect l="l" t="t" r="r" b="b"/>
              <a:pathLst>
                <a:path w="161344" h="149148" extrusionOk="0">
                  <a:moveTo>
                    <a:pt x="152718" y="59850"/>
                  </a:moveTo>
                  <a:lnTo>
                    <a:pt x="148494" y="59850"/>
                  </a:lnTo>
                  <a:cubicBezTo>
                    <a:pt x="144270" y="26117"/>
                    <a:pt x="115416" y="0"/>
                    <a:pt x="80612" y="0"/>
                  </a:cubicBezTo>
                  <a:cubicBezTo>
                    <a:pt x="64788" y="0"/>
                    <a:pt x="50271" y="5414"/>
                    <a:pt x="38670" y="14457"/>
                  </a:cubicBezTo>
                  <a:lnTo>
                    <a:pt x="35696" y="11482"/>
                  </a:lnTo>
                  <a:cubicBezTo>
                    <a:pt x="34089" y="9876"/>
                    <a:pt x="31888" y="8983"/>
                    <a:pt x="29627" y="8983"/>
                  </a:cubicBezTo>
                  <a:lnTo>
                    <a:pt x="29627" y="8983"/>
                  </a:lnTo>
                  <a:cubicBezTo>
                    <a:pt x="27367" y="8983"/>
                    <a:pt x="25165" y="9876"/>
                    <a:pt x="23559" y="11482"/>
                  </a:cubicBezTo>
                  <a:cubicBezTo>
                    <a:pt x="8567" y="26474"/>
                    <a:pt x="0" y="47297"/>
                    <a:pt x="0" y="68476"/>
                  </a:cubicBezTo>
                  <a:cubicBezTo>
                    <a:pt x="0" y="112977"/>
                    <a:pt x="36171" y="149148"/>
                    <a:pt x="80672" y="149148"/>
                  </a:cubicBezTo>
                  <a:cubicBezTo>
                    <a:pt x="125172" y="149148"/>
                    <a:pt x="161344" y="112977"/>
                    <a:pt x="161344" y="68476"/>
                  </a:cubicBezTo>
                  <a:cubicBezTo>
                    <a:pt x="161344" y="63717"/>
                    <a:pt x="157537" y="59909"/>
                    <a:pt x="152777" y="59909"/>
                  </a:cubicBezTo>
                  <a:lnTo>
                    <a:pt x="152777" y="59909"/>
                  </a:lnTo>
                  <a:close/>
                  <a:moveTo>
                    <a:pt x="80612" y="17074"/>
                  </a:moveTo>
                  <a:cubicBezTo>
                    <a:pt x="105956" y="17074"/>
                    <a:pt x="127077" y="35577"/>
                    <a:pt x="131181" y="59790"/>
                  </a:cubicBezTo>
                  <a:lnTo>
                    <a:pt x="84123" y="59790"/>
                  </a:lnTo>
                  <a:lnTo>
                    <a:pt x="50866" y="26593"/>
                  </a:lnTo>
                  <a:cubicBezTo>
                    <a:pt x="59255" y="20585"/>
                    <a:pt x="69487" y="17074"/>
                    <a:pt x="80612" y="17074"/>
                  </a:cubicBezTo>
                  <a:lnTo>
                    <a:pt x="80612" y="17074"/>
                  </a:lnTo>
                  <a:close/>
                  <a:moveTo>
                    <a:pt x="80612" y="131896"/>
                  </a:moveTo>
                  <a:cubicBezTo>
                    <a:pt x="45572" y="131896"/>
                    <a:pt x="17074" y="103398"/>
                    <a:pt x="17074" y="68357"/>
                  </a:cubicBezTo>
                  <a:cubicBezTo>
                    <a:pt x="17074" y="54495"/>
                    <a:pt x="21715" y="40931"/>
                    <a:pt x="30043" y="29925"/>
                  </a:cubicBezTo>
                  <a:lnTo>
                    <a:pt x="74603" y="74425"/>
                  </a:lnTo>
                  <a:cubicBezTo>
                    <a:pt x="76210" y="76032"/>
                    <a:pt x="78411" y="76924"/>
                    <a:pt x="80672" y="76924"/>
                  </a:cubicBezTo>
                  <a:lnTo>
                    <a:pt x="143616" y="76924"/>
                  </a:lnTo>
                  <a:cubicBezTo>
                    <a:pt x="139391" y="107920"/>
                    <a:pt x="112798" y="131896"/>
                    <a:pt x="80672" y="131896"/>
                  </a:cubicBezTo>
                  <a:lnTo>
                    <a:pt x="80672" y="13189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6"/>
            <p:cNvSpPr/>
            <p:nvPr/>
          </p:nvSpPr>
          <p:spPr>
            <a:xfrm>
              <a:off x="6683134" y="2280669"/>
              <a:ext cx="113035" cy="17133"/>
            </a:xfrm>
            <a:custGeom>
              <a:avLst/>
              <a:gdLst/>
              <a:ahLst/>
              <a:cxnLst/>
              <a:rect l="l" t="t" r="r" b="b"/>
              <a:pathLst>
                <a:path w="113035" h="17133" extrusionOk="0">
                  <a:moveTo>
                    <a:pt x="8567" y="17134"/>
                  </a:moveTo>
                  <a:lnTo>
                    <a:pt x="104469" y="17134"/>
                  </a:lnTo>
                  <a:cubicBezTo>
                    <a:pt x="109229" y="17134"/>
                    <a:pt x="113036" y="13326"/>
                    <a:pt x="113036" y="8567"/>
                  </a:cubicBezTo>
                  <a:cubicBezTo>
                    <a:pt x="113036" y="3808"/>
                    <a:pt x="109229" y="0"/>
                    <a:pt x="104469" y="0"/>
                  </a:cubicBezTo>
                  <a:lnTo>
                    <a:pt x="8567" y="0"/>
                  </a:lnTo>
                  <a:cubicBezTo>
                    <a:pt x="3808" y="0"/>
                    <a:pt x="0" y="3808"/>
                    <a:pt x="0" y="8567"/>
                  </a:cubicBezTo>
                  <a:cubicBezTo>
                    <a:pt x="0" y="13326"/>
                    <a:pt x="3808" y="17134"/>
                    <a:pt x="8567" y="17134"/>
                  </a:cubicBezTo>
                  <a:lnTo>
                    <a:pt x="856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6"/>
            <p:cNvSpPr/>
            <p:nvPr/>
          </p:nvSpPr>
          <p:spPr>
            <a:xfrm>
              <a:off x="6683134" y="2313509"/>
              <a:ext cx="113035" cy="17133"/>
            </a:xfrm>
            <a:custGeom>
              <a:avLst/>
              <a:gdLst/>
              <a:ahLst/>
              <a:cxnLst/>
              <a:rect l="l" t="t" r="r" b="b"/>
              <a:pathLst>
                <a:path w="113035" h="17133" extrusionOk="0">
                  <a:moveTo>
                    <a:pt x="8567" y="17134"/>
                  </a:moveTo>
                  <a:lnTo>
                    <a:pt x="104469" y="17134"/>
                  </a:lnTo>
                  <a:cubicBezTo>
                    <a:pt x="109229" y="17134"/>
                    <a:pt x="113036" y="13326"/>
                    <a:pt x="113036" y="8567"/>
                  </a:cubicBezTo>
                  <a:cubicBezTo>
                    <a:pt x="113036" y="3808"/>
                    <a:pt x="109229" y="0"/>
                    <a:pt x="104469" y="0"/>
                  </a:cubicBezTo>
                  <a:lnTo>
                    <a:pt x="8567" y="0"/>
                  </a:lnTo>
                  <a:cubicBezTo>
                    <a:pt x="3808" y="0"/>
                    <a:pt x="0" y="3808"/>
                    <a:pt x="0" y="8567"/>
                  </a:cubicBezTo>
                  <a:cubicBezTo>
                    <a:pt x="0" y="13326"/>
                    <a:pt x="3808" y="17134"/>
                    <a:pt x="8567" y="17134"/>
                  </a:cubicBezTo>
                  <a:lnTo>
                    <a:pt x="856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6"/>
            <p:cNvSpPr/>
            <p:nvPr/>
          </p:nvSpPr>
          <p:spPr>
            <a:xfrm>
              <a:off x="6696282" y="2346349"/>
              <a:ext cx="99887" cy="17133"/>
            </a:xfrm>
            <a:custGeom>
              <a:avLst/>
              <a:gdLst/>
              <a:ahLst/>
              <a:cxnLst/>
              <a:rect l="l" t="t" r="r" b="b"/>
              <a:pathLst>
                <a:path w="99887" h="17133" extrusionOk="0">
                  <a:moveTo>
                    <a:pt x="8567" y="17134"/>
                  </a:moveTo>
                  <a:lnTo>
                    <a:pt x="91321" y="17134"/>
                  </a:lnTo>
                  <a:cubicBezTo>
                    <a:pt x="96081" y="17134"/>
                    <a:pt x="99888" y="13326"/>
                    <a:pt x="99888" y="8567"/>
                  </a:cubicBezTo>
                  <a:cubicBezTo>
                    <a:pt x="99888" y="3808"/>
                    <a:pt x="96081" y="0"/>
                    <a:pt x="91321" y="0"/>
                  </a:cubicBezTo>
                  <a:lnTo>
                    <a:pt x="8567" y="0"/>
                  </a:lnTo>
                  <a:cubicBezTo>
                    <a:pt x="3807" y="0"/>
                    <a:pt x="0" y="3808"/>
                    <a:pt x="0" y="8567"/>
                  </a:cubicBezTo>
                  <a:cubicBezTo>
                    <a:pt x="0" y="13326"/>
                    <a:pt x="3807" y="17134"/>
                    <a:pt x="8567" y="17134"/>
                  </a:cubicBezTo>
                  <a:lnTo>
                    <a:pt x="856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6"/>
            <p:cNvSpPr/>
            <p:nvPr/>
          </p:nvSpPr>
          <p:spPr>
            <a:xfrm>
              <a:off x="6722518" y="2379249"/>
              <a:ext cx="73651" cy="17133"/>
            </a:xfrm>
            <a:custGeom>
              <a:avLst/>
              <a:gdLst/>
              <a:ahLst/>
              <a:cxnLst/>
              <a:rect l="l" t="t" r="r" b="b"/>
              <a:pathLst>
                <a:path w="73651" h="17133" extrusionOk="0">
                  <a:moveTo>
                    <a:pt x="8567" y="17134"/>
                  </a:moveTo>
                  <a:lnTo>
                    <a:pt x="65085" y="17134"/>
                  </a:lnTo>
                  <a:cubicBezTo>
                    <a:pt x="69844" y="17134"/>
                    <a:pt x="73651" y="13326"/>
                    <a:pt x="73651" y="8567"/>
                  </a:cubicBezTo>
                  <a:cubicBezTo>
                    <a:pt x="73651" y="3808"/>
                    <a:pt x="69844" y="0"/>
                    <a:pt x="65085" y="0"/>
                  </a:cubicBezTo>
                  <a:lnTo>
                    <a:pt x="8567" y="0"/>
                  </a:lnTo>
                  <a:cubicBezTo>
                    <a:pt x="3807" y="0"/>
                    <a:pt x="0" y="3808"/>
                    <a:pt x="0" y="8567"/>
                  </a:cubicBezTo>
                  <a:cubicBezTo>
                    <a:pt x="0" y="13326"/>
                    <a:pt x="3807" y="17134"/>
                    <a:pt x="8567" y="17134"/>
                  </a:cubicBezTo>
                  <a:lnTo>
                    <a:pt x="856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6"/>
            <p:cNvSpPr/>
            <p:nvPr/>
          </p:nvSpPr>
          <p:spPr>
            <a:xfrm>
              <a:off x="6627627" y="2013487"/>
              <a:ext cx="113334" cy="17133"/>
            </a:xfrm>
            <a:custGeom>
              <a:avLst/>
              <a:gdLst/>
              <a:ahLst/>
              <a:cxnLst/>
              <a:rect l="l" t="t" r="r" b="b"/>
              <a:pathLst>
                <a:path w="113334" h="17133" extrusionOk="0">
                  <a:moveTo>
                    <a:pt x="104767" y="17134"/>
                  </a:moveTo>
                  <a:cubicBezTo>
                    <a:pt x="109526" y="17134"/>
                    <a:pt x="113334" y="13326"/>
                    <a:pt x="113334" y="8567"/>
                  </a:cubicBezTo>
                  <a:cubicBezTo>
                    <a:pt x="113334" y="3808"/>
                    <a:pt x="109526" y="0"/>
                    <a:pt x="104767" y="0"/>
                  </a:cubicBezTo>
                  <a:lnTo>
                    <a:pt x="8567" y="0"/>
                  </a:lnTo>
                  <a:cubicBezTo>
                    <a:pt x="3808" y="0"/>
                    <a:pt x="0" y="3808"/>
                    <a:pt x="0" y="8567"/>
                  </a:cubicBezTo>
                  <a:cubicBezTo>
                    <a:pt x="0" y="13326"/>
                    <a:pt x="3808" y="17134"/>
                    <a:pt x="8567" y="17134"/>
                  </a:cubicBezTo>
                  <a:lnTo>
                    <a:pt x="10476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6"/>
            <p:cNvSpPr/>
            <p:nvPr/>
          </p:nvSpPr>
          <p:spPr>
            <a:xfrm>
              <a:off x="6906054" y="2013487"/>
              <a:ext cx="69963" cy="17133"/>
            </a:xfrm>
            <a:custGeom>
              <a:avLst/>
              <a:gdLst/>
              <a:ahLst/>
              <a:cxnLst/>
              <a:rect l="l" t="t" r="r" b="b"/>
              <a:pathLst>
                <a:path w="69963" h="17133" extrusionOk="0">
                  <a:moveTo>
                    <a:pt x="8567" y="17134"/>
                  </a:moveTo>
                  <a:lnTo>
                    <a:pt x="61396" y="17134"/>
                  </a:lnTo>
                  <a:cubicBezTo>
                    <a:pt x="66156" y="17134"/>
                    <a:pt x="69964" y="13326"/>
                    <a:pt x="69964" y="8567"/>
                  </a:cubicBezTo>
                  <a:cubicBezTo>
                    <a:pt x="69964" y="3808"/>
                    <a:pt x="66156" y="0"/>
                    <a:pt x="61396"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6"/>
            <p:cNvSpPr/>
            <p:nvPr/>
          </p:nvSpPr>
          <p:spPr>
            <a:xfrm>
              <a:off x="6906054" y="2043709"/>
              <a:ext cx="69963" cy="17133"/>
            </a:xfrm>
            <a:custGeom>
              <a:avLst/>
              <a:gdLst/>
              <a:ahLst/>
              <a:cxnLst/>
              <a:rect l="l" t="t" r="r" b="b"/>
              <a:pathLst>
                <a:path w="69963" h="17133" extrusionOk="0">
                  <a:moveTo>
                    <a:pt x="8567" y="17134"/>
                  </a:moveTo>
                  <a:lnTo>
                    <a:pt x="61396" y="17134"/>
                  </a:lnTo>
                  <a:cubicBezTo>
                    <a:pt x="66156" y="17134"/>
                    <a:pt x="69964" y="13326"/>
                    <a:pt x="69964" y="8567"/>
                  </a:cubicBezTo>
                  <a:cubicBezTo>
                    <a:pt x="69964" y="3808"/>
                    <a:pt x="66156" y="0"/>
                    <a:pt x="61396"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6"/>
            <p:cNvSpPr/>
            <p:nvPr/>
          </p:nvSpPr>
          <p:spPr>
            <a:xfrm>
              <a:off x="6731739" y="2448320"/>
              <a:ext cx="238863" cy="52948"/>
            </a:xfrm>
            <a:custGeom>
              <a:avLst/>
              <a:gdLst/>
              <a:ahLst/>
              <a:cxnLst/>
              <a:rect l="l" t="t" r="r" b="b"/>
              <a:pathLst>
                <a:path w="238863" h="52948" extrusionOk="0">
                  <a:moveTo>
                    <a:pt x="26475" y="52949"/>
                  </a:moveTo>
                  <a:lnTo>
                    <a:pt x="212390" y="52949"/>
                  </a:lnTo>
                  <a:cubicBezTo>
                    <a:pt x="226965" y="52949"/>
                    <a:pt x="238864" y="41110"/>
                    <a:pt x="238864" y="26474"/>
                  </a:cubicBezTo>
                  <a:cubicBezTo>
                    <a:pt x="238864" y="11839"/>
                    <a:pt x="227025" y="0"/>
                    <a:pt x="212390" y="0"/>
                  </a:cubicBezTo>
                  <a:lnTo>
                    <a:pt x="26475" y="0"/>
                  </a:lnTo>
                  <a:cubicBezTo>
                    <a:pt x="11899" y="0"/>
                    <a:pt x="0" y="11839"/>
                    <a:pt x="0" y="26474"/>
                  </a:cubicBezTo>
                  <a:cubicBezTo>
                    <a:pt x="0" y="41110"/>
                    <a:pt x="11839" y="52949"/>
                    <a:pt x="26475" y="52949"/>
                  </a:cubicBezTo>
                  <a:close/>
                  <a:moveTo>
                    <a:pt x="168246" y="17193"/>
                  </a:moveTo>
                  <a:lnTo>
                    <a:pt x="212390" y="17193"/>
                  </a:lnTo>
                  <a:cubicBezTo>
                    <a:pt x="217506" y="17193"/>
                    <a:pt x="221730" y="21358"/>
                    <a:pt x="221730" y="26534"/>
                  </a:cubicBezTo>
                  <a:cubicBezTo>
                    <a:pt x="221730" y="31710"/>
                    <a:pt x="217566" y="35874"/>
                    <a:pt x="212390" y="35874"/>
                  </a:cubicBezTo>
                  <a:lnTo>
                    <a:pt x="168246" y="35874"/>
                  </a:lnTo>
                  <a:lnTo>
                    <a:pt x="168246" y="17253"/>
                  </a:lnTo>
                  <a:close/>
                  <a:moveTo>
                    <a:pt x="26475" y="17193"/>
                  </a:moveTo>
                  <a:lnTo>
                    <a:pt x="151112" y="17193"/>
                  </a:lnTo>
                  <a:lnTo>
                    <a:pt x="151112" y="35815"/>
                  </a:lnTo>
                  <a:lnTo>
                    <a:pt x="26475" y="35815"/>
                  </a:lnTo>
                  <a:cubicBezTo>
                    <a:pt x="21358" y="35815"/>
                    <a:pt x="17134" y="31650"/>
                    <a:pt x="17134" y="26474"/>
                  </a:cubicBezTo>
                  <a:cubicBezTo>
                    <a:pt x="17134" y="21298"/>
                    <a:pt x="21298" y="17134"/>
                    <a:pt x="26475" y="17134"/>
                  </a:cubicBezTo>
                  <a:lnTo>
                    <a:pt x="26475"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sz="2400" dirty="0"/>
          </a:p>
        </p:txBody>
      </p:sp>
      <p:sp>
        <p:nvSpPr>
          <p:cNvPr id="10" name="TextBox 9">
            <a:extLst>
              <a:ext uri="{FF2B5EF4-FFF2-40B4-BE49-F238E27FC236}">
                <a16:creationId xmlns:a16="http://schemas.microsoft.com/office/drawing/2014/main" id="{5A2F7013-52E8-E86C-45DB-8E3FCC107373}"/>
              </a:ext>
            </a:extLst>
          </p:cNvPr>
          <p:cNvSpPr txBox="1"/>
          <p:nvPr/>
        </p:nvSpPr>
        <p:spPr>
          <a:xfrm>
            <a:off x="888274" y="1247503"/>
            <a:ext cx="6590212" cy="1815882"/>
          </a:xfrm>
          <a:prstGeom prst="rect">
            <a:avLst/>
          </a:prstGeom>
          <a:noFill/>
        </p:spPr>
        <p:txBody>
          <a:bodyPr wrap="square" rtlCol="0">
            <a:spAutoFit/>
          </a:bodyPr>
          <a:lstStyle/>
          <a:p>
            <a:r>
              <a:rPr lang="en-US" b="0" i="0" dirty="0">
                <a:solidFill>
                  <a:srgbClr val="ECECEC"/>
                </a:solidFill>
                <a:effectLst/>
                <a:latin typeface="Söhne"/>
              </a:rPr>
              <a:t>The literature review reveals a growing body of research focusing on credit scoring systems in various contexts, including traditional banking and emerging financial landscapes. Existing studies emphasize the importance of incorporating alternative data sources and advanced machine learning algorithms to enhance predictive accuracy and mitigate default risks. However, findings also underscore the limitations of conventional credit scoring models in capturing the diverse socio-economic factors and informal financial behaviors prevalent in Kenya, prompting the development of a new system tailored to the local context.</a:t>
            </a:r>
            <a:endParaRPr lang="en-US" dirty="0"/>
          </a:p>
        </p:txBody>
      </p:sp>
    </p:spTree>
    <p:extLst>
      <p:ext uri="{BB962C8B-B14F-4D97-AF65-F5344CB8AC3E}">
        <p14:creationId xmlns:p14="http://schemas.microsoft.com/office/powerpoint/2010/main" val="10071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5"/>
          <p:cNvSpPr/>
          <p:nvPr/>
        </p:nvSpPr>
        <p:spPr>
          <a:xfrm>
            <a:off x="7209650" y="29594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1" name="Google Shape;791;p45"/>
          <p:cNvSpPr/>
          <p:nvPr/>
        </p:nvSpPr>
        <p:spPr>
          <a:xfrm>
            <a:off x="5245750" y="29594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2" name="Google Shape;792;p45"/>
          <p:cNvSpPr/>
          <p:nvPr/>
        </p:nvSpPr>
        <p:spPr>
          <a:xfrm>
            <a:off x="3281850" y="29594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3" name="Google Shape;793;p45"/>
          <p:cNvSpPr/>
          <p:nvPr/>
        </p:nvSpPr>
        <p:spPr>
          <a:xfrm>
            <a:off x="1317925" y="29594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4" name="Google Shape;794;p45"/>
          <p:cNvSpPr/>
          <p:nvPr/>
        </p:nvSpPr>
        <p:spPr>
          <a:xfrm>
            <a:off x="7209688" y="10488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5" name="Google Shape;795;p45"/>
          <p:cNvSpPr/>
          <p:nvPr/>
        </p:nvSpPr>
        <p:spPr>
          <a:xfrm>
            <a:off x="5245763" y="10488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6" name="Google Shape;796;p45"/>
          <p:cNvSpPr/>
          <p:nvPr/>
        </p:nvSpPr>
        <p:spPr>
          <a:xfrm>
            <a:off x="3281850" y="10488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7" name="Google Shape;797;p45"/>
          <p:cNvSpPr/>
          <p:nvPr/>
        </p:nvSpPr>
        <p:spPr>
          <a:xfrm>
            <a:off x="1317925" y="1048825"/>
            <a:ext cx="602700" cy="602700"/>
          </a:xfrm>
          <a:prstGeom prst="snip2DiagRect">
            <a:avLst>
              <a:gd name="adj1" fmla="val 0"/>
              <a:gd name="adj2" fmla="val 16667"/>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tamaran"/>
              <a:ea typeface="Catamaran"/>
              <a:cs typeface="Catamaran"/>
              <a:sym typeface="Catamaran"/>
            </a:endParaRPr>
          </a:p>
        </p:txBody>
      </p:sp>
      <p:sp>
        <p:nvSpPr>
          <p:cNvPr id="798" name="Google Shape;79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799" name="Google Shape;799;p45"/>
          <p:cNvSpPr txBox="1"/>
          <p:nvPr/>
        </p:nvSpPr>
        <p:spPr>
          <a:xfrm flipH="1">
            <a:off x="7131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DATA COLLECTION</a:t>
            </a:r>
            <a:endParaRPr sz="1200" dirty="0">
              <a:solidFill>
                <a:schemeClr val="dk1"/>
              </a:solidFill>
              <a:latin typeface="Commissioner"/>
              <a:ea typeface="Commissioner"/>
              <a:cs typeface="Commissioner"/>
              <a:sym typeface="Commissioner"/>
            </a:endParaRPr>
          </a:p>
        </p:txBody>
      </p:sp>
      <p:sp>
        <p:nvSpPr>
          <p:cNvPr id="800" name="Google Shape;800;p45"/>
          <p:cNvSpPr txBox="1"/>
          <p:nvPr/>
        </p:nvSpPr>
        <p:spPr>
          <a:xfrm flipH="1">
            <a:off x="26770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DATA PREPROCESSING</a:t>
            </a:r>
            <a:endParaRPr sz="1200" dirty="0">
              <a:solidFill>
                <a:schemeClr val="dk1"/>
              </a:solidFill>
              <a:latin typeface="Commissioner"/>
              <a:ea typeface="Commissioner"/>
              <a:cs typeface="Commissioner"/>
              <a:sym typeface="Commissioner"/>
            </a:endParaRPr>
          </a:p>
        </p:txBody>
      </p:sp>
      <p:sp>
        <p:nvSpPr>
          <p:cNvPr id="801" name="Google Shape;801;p45"/>
          <p:cNvSpPr txBox="1"/>
          <p:nvPr/>
        </p:nvSpPr>
        <p:spPr>
          <a:xfrm flipH="1">
            <a:off x="46409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FEATURE ENGINEERING</a:t>
            </a:r>
            <a:endParaRPr sz="1200" dirty="0">
              <a:solidFill>
                <a:schemeClr val="dk1"/>
              </a:solidFill>
              <a:latin typeface="Commissioner"/>
              <a:ea typeface="Commissioner"/>
              <a:cs typeface="Commissioner"/>
              <a:sym typeface="Commissioner"/>
            </a:endParaRPr>
          </a:p>
        </p:txBody>
      </p:sp>
      <p:sp>
        <p:nvSpPr>
          <p:cNvPr id="802" name="Google Shape;802;p45"/>
          <p:cNvSpPr txBox="1"/>
          <p:nvPr/>
        </p:nvSpPr>
        <p:spPr>
          <a:xfrm flipH="1">
            <a:off x="6604825" y="1862575"/>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MODEL SELECTION</a:t>
            </a:r>
            <a:endParaRPr sz="1200" dirty="0">
              <a:solidFill>
                <a:schemeClr val="dk1"/>
              </a:solidFill>
              <a:latin typeface="Commissioner"/>
              <a:ea typeface="Commissioner"/>
              <a:cs typeface="Commissioner"/>
              <a:sym typeface="Commissioner"/>
            </a:endParaRPr>
          </a:p>
        </p:txBody>
      </p:sp>
      <p:cxnSp>
        <p:nvCxnSpPr>
          <p:cNvPr id="803" name="Google Shape;803;p45"/>
          <p:cNvCxnSpPr>
            <a:stCxn id="797" idx="0"/>
            <a:endCxn id="796" idx="2"/>
          </p:cNvCxnSpPr>
          <p:nvPr/>
        </p:nvCxnSpPr>
        <p:spPr>
          <a:xfrm>
            <a:off x="1920625" y="13501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04" name="Google Shape;804;p45"/>
          <p:cNvCxnSpPr>
            <a:stCxn id="796" idx="0"/>
            <a:endCxn id="795" idx="2"/>
          </p:cNvCxnSpPr>
          <p:nvPr/>
        </p:nvCxnSpPr>
        <p:spPr>
          <a:xfrm>
            <a:off x="3884550" y="13501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05" name="Google Shape;805;p45"/>
          <p:cNvCxnSpPr>
            <a:stCxn id="795" idx="0"/>
            <a:endCxn id="794" idx="2"/>
          </p:cNvCxnSpPr>
          <p:nvPr/>
        </p:nvCxnSpPr>
        <p:spPr>
          <a:xfrm>
            <a:off x="5848463" y="13501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06" name="Google Shape;806;p45"/>
          <p:cNvCxnSpPr>
            <a:stCxn id="797" idx="1"/>
            <a:endCxn id="799" idx="0"/>
          </p:cNvCxnSpPr>
          <p:nvPr/>
        </p:nvCxnSpPr>
        <p:spPr>
          <a:xfrm>
            <a:off x="1619275" y="1651525"/>
            <a:ext cx="0" cy="211200"/>
          </a:xfrm>
          <a:prstGeom prst="straightConnector1">
            <a:avLst/>
          </a:prstGeom>
          <a:noFill/>
          <a:ln w="9525" cap="flat" cmpd="sng">
            <a:solidFill>
              <a:schemeClr val="accent1"/>
            </a:solidFill>
            <a:prstDash val="solid"/>
            <a:round/>
            <a:headEnd type="none" w="med" len="med"/>
            <a:tailEnd type="none" w="med" len="med"/>
          </a:ln>
        </p:spPr>
      </p:cxnSp>
      <p:cxnSp>
        <p:nvCxnSpPr>
          <p:cNvPr id="807" name="Google Shape;807;p45"/>
          <p:cNvCxnSpPr>
            <a:stCxn id="796" idx="1"/>
            <a:endCxn id="800" idx="0"/>
          </p:cNvCxnSpPr>
          <p:nvPr/>
        </p:nvCxnSpPr>
        <p:spPr>
          <a:xfrm>
            <a:off x="3583200" y="1651525"/>
            <a:ext cx="0" cy="211200"/>
          </a:xfrm>
          <a:prstGeom prst="straightConnector1">
            <a:avLst/>
          </a:prstGeom>
          <a:noFill/>
          <a:ln w="9525" cap="flat" cmpd="sng">
            <a:solidFill>
              <a:schemeClr val="accent1"/>
            </a:solidFill>
            <a:prstDash val="solid"/>
            <a:round/>
            <a:headEnd type="none" w="med" len="med"/>
            <a:tailEnd type="none" w="med" len="med"/>
          </a:ln>
        </p:spPr>
      </p:cxnSp>
      <p:cxnSp>
        <p:nvCxnSpPr>
          <p:cNvPr id="808" name="Google Shape;808;p45"/>
          <p:cNvCxnSpPr>
            <a:stCxn id="795" idx="1"/>
            <a:endCxn id="801" idx="0"/>
          </p:cNvCxnSpPr>
          <p:nvPr/>
        </p:nvCxnSpPr>
        <p:spPr>
          <a:xfrm>
            <a:off x="5547113" y="1651525"/>
            <a:ext cx="0" cy="211200"/>
          </a:xfrm>
          <a:prstGeom prst="straightConnector1">
            <a:avLst/>
          </a:prstGeom>
          <a:noFill/>
          <a:ln w="9525" cap="flat" cmpd="sng">
            <a:solidFill>
              <a:schemeClr val="accent1"/>
            </a:solidFill>
            <a:prstDash val="solid"/>
            <a:round/>
            <a:headEnd type="none" w="med" len="med"/>
            <a:tailEnd type="none" w="med" len="med"/>
          </a:ln>
        </p:spPr>
      </p:cxnSp>
      <p:cxnSp>
        <p:nvCxnSpPr>
          <p:cNvPr id="809" name="Google Shape;809;p45"/>
          <p:cNvCxnSpPr>
            <a:stCxn id="794" idx="1"/>
            <a:endCxn id="802" idx="0"/>
          </p:cNvCxnSpPr>
          <p:nvPr/>
        </p:nvCxnSpPr>
        <p:spPr>
          <a:xfrm>
            <a:off x="7511038" y="1651525"/>
            <a:ext cx="0" cy="211200"/>
          </a:xfrm>
          <a:prstGeom prst="straightConnector1">
            <a:avLst/>
          </a:prstGeom>
          <a:noFill/>
          <a:ln w="9525" cap="flat" cmpd="sng">
            <a:solidFill>
              <a:schemeClr val="accent1"/>
            </a:solidFill>
            <a:prstDash val="solid"/>
            <a:round/>
            <a:headEnd type="none" w="med" len="med"/>
            <a:tailEnd type="none" w="med" len="med"/>
          </a:ln>
        </p:spPr>
      </p:cxnSp>
      <p:sp>
        <p:nvSpPr>
          <p:cNvPr id="810" name="Google Shape;810;p45"/>
          <p:cNvSpPr txBox="1"/>
          <p:nvPr/>
        </p:nvSpPr>
        <p:spPr>
          <a:xfrm flipH="1">
            <a:off x="713125" y="3752000"/>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MODEL TRAINING</a:t>
            </a:r>
            <a:endParaRPr sz="1200" dirty="0">
              <a:solidFill>
                <a:schemeClr val="dk1"/>
              </a:solidFill>
              <a:latin typeface="Commissioner"/>
              <a:ea typeface="Commissioner"/>
              <a:cs typeface="Commissioner"/>
              <a:sym typeface="Commissioner"/>
            </a:endParaRPr>
          </a:p>
        </p:txBody>
      </p:sp>
      <p:sp>
        <p:nvSpPr>
          <p:cNvPr id="811" name="Google Shape;811;p45"/>
          <p:cNvSpPr txBox="1"/>
          <p:nvPr/>
        </p:nvSpPr>
        <p:spPr>
          <a:xfrm flipH="1">
            <a:off x="2677025" y="3752000"/>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MODEL EVALUATION</a:t>
            </a:r>
            <a:endParaRPr sz="1200" dirty="0">
              <a:solidFill>
                <a:schemeClr val="dk1"/>
              </a:solidFill>
              <a:latin typeface="Commissioner"/>
              <a:ea typeface="Commissioner"/>
              <a:cs typeface="Commissioner"/>
              <a:sym typeface="Commissioner"/>
            </a:endParaRPr>
          </a:p>
        </p:txBody>
      </p:sp>
      <p:sp>
        <p:nvSpPr>
          <p:cNvPr id="812" name="Google Shape;812;p45"/>
          <p:cNvSpPr txBox="1"/>
          <p:nvPr/>
        </p:nvSpPr>
        <p:spPr>
          <a:xfrm flipH="1">
            <a:off x="4640925" y="3752000"/>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DEPLOYMENT AND INTEGRETION</a:t>
            </a:r>
            <a:endParaRPr sz="1200" dirty="0">
              <a:solidFill>
                <a:schemeClr val="dk1"/>
              </a:solidFill>
              <a:latin typeface="Commissioner"/>
              <a:ea typeface="Commissioner"/>
              <a:cs typeface="Commissioner"/>
              <a:sym typeface="Commissioner"/>
            </a:endParaRPr>
          </a:p>
        </p:txBody>
      </p:sp>
      <p:sp>
        <p:nvSpPr>
          <p:cNvPr id="813" name="Google Shape;813;p45"/>
          <p:cNvSpPr txBox="1"/>
          <p:nvPr/>
        </p:nvSpPr>
        <p:spPr>
          <a:xfrm flipH="1">
            <a:off x="6604825" y="3752000"/>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ommissioner"/>
                <a:ea typeface="Commissioner"/>
                <a:cs typeface="Commissioner"/>
                <a:sym typeface="Commissioner"/>
              </a:rPr>
              <a:t>MONITORING AND MANTAINANCE</a:t>
            </a:r>
            <a:endParaRPr sz="1200" dirty="0">
              <a:solidFill>
                <a:schemeClr val="dk1"/>
              </a:solidFill>
              <a:latin typeface="Commissioner"/>
              <a:ea typeface="Commissioner"/>
              <a:cs typeface="Commissioner"/>
              <a:sym typeface="Commissioner"/>
            </a:endParaRPr>
          </a:p>
        </p:txBody>
      </p:sp>
      <p:cxnSp>
        <p:nvCxnSpPr>
          <p:cNvPr id="814" name="Google Shape;814;p45"/>
          <p:cNvCxnSpPr>
            <a:stCxn id="793" idx="0"/>
            <a:endCxn id="792" idx="2"/>
          </p:cNvCxnSpPr>
          <p:nvPr/>
        </p:nvCxnSpPr>
        <p:spPr>
          <a:xfrm>
            <a:off x="1920625" y="32607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15" name="Google Shape;815;p45"/>
          <p:cNvCxnSpPr>
            <a:stCxn id="792" idx="0"/>
            <a:endCxn id="791" idx="2"/>
          </p:cNvCxnSpPr>
          <p:nvPr/>
        </p:nvCxnSpPr>
        <p:spPr>
          <a:xfrm>
            <a:off x="3884550" y="32607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16" name="Google Shape;816;p45"/>
          <p:cNvCxnSpPr>
            <a:stCxn id="791" idx="0"/>
            <a:endCxn id="790" idx="2"/>
          </p:cNvCxnSpPr>
          <p:nvPr/>
        </p:nvCxnSpPr>
        <p:spPr>
          <a:xfrm>
            <a:off x="5848450" y="3260775"/>
            <a:ext cx="1361100" cy="0"/>
          </a:xfrm>
          <a:prstGeom prst="straightConnector1">
            <a:avLst/>
          </a:prstGeom>
          <a:noFill/>
          <a:ln w="9525" cap="flat" cmpd="sng">
            <a:solidFill>
              <a:schemeClr val="accent1"/>
            </a:solidFill>
            <a:prstDash val="solid"/>
            <a:round/>
            <a:headEnd type="none" w="med" len="med"/>
            <a:tailEnd type="none" w="med" len="med"/>
          </a:ln>
        </p:spPr>
      </p:cxnSp>
      <p:cxnSp>
        <p:nvCxnSpPr>
          <p:cNvPr id="817" name="Google Shape;817;p45"/>
          <p:cNvCxnSpPr>
            <a:stCxn id="793" idx="1"/>
            <a:endCxn id="810" idx="0"/>
          </p:cNvCxnSpPr>
          <p:nvPr/>
        </p:nvCxnSpPr>
        <p:spPr>
          <a:xfrm>
            <a:off x="1619275" y="3562125"/>
            <a:ext cx="0" cy="189900"/>
          </a:xfrm>
          <a:prstGeom prst="straightConnector1">
            <a:avLst/>
          </a:prstGeom>
          <a:noFill/>
          <a:ln w="9525" cap="flat" cmpd="sng">
            <a:solidFill>
              <a:schemeClr val="accent1"/>
            </a:solidFill>
            <a:prstDash val="solid"/>
            <a:round/>
            <a:headEnd type="none" w="med" len="med"/>
            <a:tailEnd type="none" w="med" len="med"/>
          </a:ln>
        </p:spPr>
      </p:cxnSp>
      <p:cxnSp>
        <p:nvCxnSpPr>
          <p:cNvPr id="818" name="Google Shape;818;p45"/>
          <p:cNvCxnSpPr>
            <a:stCxn id="792" idx="1"/>
            <a:endCxn id="811" idx="0"/>
          </p:cNvCxnSpPr>
          <p:nvPr/>
        </p:nvCxnSpPr>
        <p:spPr>
          <a:xfrm>
            <a:off x="3583200" y="3562125"/>
            <a:ext cx="0" cy="189900"/>
          </a:xfrm>
          <a:prstGeom prst="straightConnector1">
            <a:avLst/>
          </a:prstGeom>
          <a:noFill/>
          <a:ln w="9525" cap="flat" cmpd="sng">
            <a:solidFill>
              <a:schemeClr val="accent1"/>
            </a:solidFill>
            <a:prstDash val="solid"/>
            <a:round/>
            <a:headEnd type="none" w="med" len="med"/>
            <a:tailEnd type="none" w="med" len="med"/>
          </a:ln>
        </p:spPr>
      </p:cxnSp>
      <p:cxnSp>
        <p:nvCxnSpPr>
          <p:cNvPr id="819" name="Google Shape;819;p45"/>
          <p:cNvCxnSpPr>
            <a:stCxn id="791" idx="1"/>
            <a:endCxn id="812" idx="0"/>
          </p:cNvCxnSpPr>
          <p:nvPr/>
        </p:nvCxnSpPr>
        <p:spPr>
          <a:xfrm>
            <a:off x="5547100" y="3562125"/>
            <a:ext cx="0" cy="189900"/>
          </a:xfrm>
          <a:prstGeom prst="straightConnector1">
            <a:avLst/>
          </a:prstGeom>
          <a:noFill/>
          <a:ln w="9525" cap="flat" cmpd="sng">
            <a:solidFill>
              <a:schemeClr val="accent1"/>
            </a:solidFill>
            <a:prstDash val="solid"/>
            <a:round/>
            <a:headEnd type="none" w="med" len="med"/>
            <a:tailEnd type="none" w="med" len="med"/>
          </a:ln>
        </p:spPr>
      </p:cxnSp>
      <p:cxnSp>
        <p:nvCxnSpPr>
          <p:cNvPr id="820" name="Google Shape;820;p45"/>
          <p:cNvCxnSpPr>
            <a:stCxn id="790" idx="1"/>
            <a:endCxn id="813" idx="0"/>
          </p:cNvCxnSpPr>
          <p:nvPr/>
        </p:nvCxnSpPr>
        <p:spPr>
          <a:xfrm>
            <a:off x="7511000" y="3562125"/>
            <a:ext cx="0" cy="189900"/>
          </a:xfrm>
          <a:prstGeom prst="straightConnector1">
            <a:avLst/>
          </a:prstGeom>
          <a:noFill/>
          <a:ln w="9525" cap="flat" cmpd="sng">
            <a:solidFill>
              <a:schemeClr val="accent1"/>
            </a:solidFill>
            <a:prstDash val="solid"/>
            <a:round/>
            <a:headEnd type="none" w="med" len="med"/>
            <a:tailEnd type="none" w="med" len="med"/>
          </a:ln>
        </p:spPr>
      </p:cxnSp>
      <p:cxnSp>
        <p:nvCxnSpPr>
          <p:cNvPr id="821" name="Google Shape;821;p45"/>
          <p:cNvCxnSpPr>
            <a:stCxn id="794" idx="0"/>
            <a:endCxn id="793" idx="2"/>
          </p:cNvCxnSpPr>
          <p:nvPr/>
        </p:nvCxnSpPr>
        <p:spPr>
          <a:xfrm flipH="1">
            <a:off x="1317988" y="1350175"/>
            <a:ext cx="6494400" cy="1910700"/>
          </a:xfrm>
          <a:prstGeom prst="bentConnector5">
            <a:avLst>
              <a:gd name="adj1" fmla="val -9455"/>
              <a:gd name="adj2" fmla="val 76340"/>
              <a:gd name="adj3" fmla="val 109233"/>
            </a:avLst>
          </a:prstGeom>
          <a:noFill/>
          <a:ln w="9525" cap="flat" cmpd="sng">
            <a:solidFill>
              <a:schemeClr val="accent1"/>
            </a:solidFill>
            <a:prstDash val="solid"/>
            <a:round/>
            <a:headEnd type="none" w="med" len="med"/>
            <a:tailEnd type="none" w="med" len="med"/>
          </a:ln>
        </p:spPr>
      </p:cxnSp>
      <p:grpSp>
        <p:nvGrpSpPr>
          <p:cNvPr id="822" name="Google Shape;822;p45"/>
          <p:cNvGrpSpPr/>
          <p:nvPr/>
        </p:nvGrpSpPr>
        <p:grpSpPr>
          <a:xfrm>
            <a:off x="1412645" y="3106205"/>
            <a:ext cx="413020" cy="309136"/>
            <a:chOff x="9842915" y="4376838"/>
            <a:chExt cx="584932" cy="437807"/>
          </a:xfrm>
        </p:grpSpPr>
        <p:sp>
          <p:nvSpPr>
            <p:cNvPr id="823" name="Google Shape;823;p45"/>
            <p:cNvSpPr/>
            <p:nvPr/>
          </p:nvSpPr>
          <p:spPr>
            <a:xfrm>
              <a:off x="9949762" y="4495913"/>
              <a:ext cx="79782" cy="88555"/>
            </a:xfrm>
            <a:custGeom>
              <a:avLst/>
              <a:gdLst/>
              <a:ahLst/>
              <a:cxnLst/>
              <a:rect l="l" t="t" r="r" b="b"/>
              <a:pathLst>
                <a:path w="79782" h="88555" extrusionOk="0">
                  <a:moveTo>
                    <a:pt x="43908" y="86057"/>
                  </a:moveTo>
                  <a:cubicBezTo>
                    <a:pt x="45574" y="87723"/>
                    <a:pt x="47776" y="88556"/>
                    <a:pt x="49977" y="88556"/>
                  </a:cubicBezTo>
                  <a:cubicBezTo>
                    <a:pt x="51999" y="88556"/>
                    <a:pt x="54022" y="87842"/>
                    <a:pt x="55628" y="86414"/>
                  </a:cubicBezTo>
                  <a:cubicBezTo>
                    <a:pt x="60923" y="81773"/>
                    <a:pt x="66992" y="78442"/>
                    <a:pt x="73655" y="76419"/>
                  </a:cubicBezTo>
                  <a:cubicBezTo>
                    <a:pt x="77284" y="75348"/>
                    <a:pt x="79783" y="72017"/>
                    <a:pt x="79783" y="68209"/>
                  </a:cubicBezTo>
                  <a:lnTo>
                    <a:pt x="79783" y="8597"/>
                  </a:lnTo>
                  <a:cubicBezTo>
                    <a:pt x="79783" y="6098"/>
                    <a:pt x="78711" y="3778"/>
                    <a:pt x="76808" y="2113"/>
                  </a:cubicBezTo>
                  <a:cubicBezTo>
                    <a:pt x="74904" y="447"/>
                    <a:pt x="72464" y="-267"/>
                    <a:pt x="69966" y="90"/>
                  </a:cubicBezTo>
                  <a:cubicBezTo>
                    <a:pt x="44741" y="3659"/>
                    <a:pt x="21479" y="14785"/>
                    <a:pt x="2739" y="32335"/>
                  </a:cubicBezTo>
                  <a:cubicBezTo>
                    <a:pt x="1073" y="33941"/>
                    <a:pt x="62" y="36142"/>
                    <a:pt x="3" y="38463"/>
                  </a:cubicBezTo>
                  <a:cubicBezTo>
                    <a:pt x="-57" y="40783"/>
                    <a:pt x="895" y="43044"/>
                    <a:pt x="2501" y="44650"/>
                  </a:cubicBezTo>
                  <a:lnTo>
                    <a:pt x="43849" y="85997"/>
                  </a:lnTo>
                  <a:close/>
                  <a:moveTo>
                    <a:pt x="62649" y="19008"/>
                  </a:moveTo>
                  <a:lnTo>
                    <a:pt x="62649" y="62200"/>
                  </a:lnTo>
                  <a:cubicBezTo>
                    <a:pt x="58424" y="63925"/>
                    <a:pt x="54439" y="66067"/>
                    <a:pt x="50691" y="68625"/>
                  </a:cubicBezTo>
                  <a:lnTo>
                    <a:pt x="21182" y="39117"/>
                  </a:lnTo>
                  <a:cubicBezTo>
                    <a:pt x="33438" y="29420"/>
                    <a:pt x="47478" y="22578"/>
                    <a:pt x="62589" y="189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45"/>
            <p:cNvSpPr/>
            <p:nvPr/>
          </p:nvSpPr>
          <p:spPr>
            <a:xfrm>
              <a:off x="10061642" y="4626530"/>
              <a:ext cx="98395" cy="103814"/>
            </a:xfrm>
            <a:custGeom>
              <a:avLst/>
              <a:gdLst/>
              <a:ahLst/>
              <a:cxnLst/>
              <a:rect l="l" t="t" r="r" b="b"/>
              <a:pathLst>
                <a:path w="98395" h="103814" extrusionOk="0">
                  <a:moveTo>
                    <a:pt x="19780" y="97985"/>
                  </a:moveTo>
                  <a:cubicBezTo>
                    <a:pt x="20553" y="100364"/>
                    <a:pt x="22337" y="102209"/>
                    <a:pt x="24658" y="103160"/>
                  </a:cubicBezTo>
                  <a:cubicBezTo>
                    <a:pt x="25669" y="103577"/>
                    <a:pt x="26799" y="103815"/>
                    <a:pt x="27871" y="103815"/>
                  </a:cubicBezTo>
                  <a:cubicBezTo>
                    <a:pt x="29179" y="103815"/>
                    <a:pt x="30548" y="103517"/>
                    <a:pt x="31738" y="102863"/>
                  </a:cubicBezTo>
                  <a:cubicBezTo>
                    <a:pt x="67790" y="84480"/>
                    <a:pt x="92658" y="49736"/>
                    <a:pt x="98310" y="9816"/>
                  </a:cubicBezTo>
                  <a:cubicBezTo>
                    <a:pt x="98667" y="7377"/>
                    <a:pt x="97894" y="4878"/>
                    <a:pt x="96287" y="2975"/>
                  </a:cubicBezTo>
                  <a:cubicBezTo>
                    <a:pt x="94681" y="1130"/>
                    <a:pt x="92301" y="0"/>
                    <a:pt x="89803" y="0"/>
                  </a:cubicBezTo>
                  <a:lnTo>
                    <a:pt x="30191" y="0"/>
                  </a:lnTo>
                  <a:cubicBezTo>
                    <a:pt x="26383" y="0"/>
                    <a:pt x="23051" y="2499"/>
                    <a:pt x="21981" y="6128"/>
                  </a:cubicBezTo>
                  <a:cubicBezTo>
                    <a:pt x="18947" y="16420"/>
                    <a:pt x="12403" y="25522"/>
                    <a:pt x="3598" y="31769"/>
                  </a:cubicBezTo>
                  <a:cubicBezTo>
                    <a:pt x="504" y="33970"/>
                    <a:pt x="-746" y="37897"/>
                    <a:pt x="445" y="41526"/>
                  </a:cubicBezTo>
                  <a:lnTo>
                    <a:pt x="19661" y="97925"/>
                  </a:lnTo>
                  <a:close/>
                  <a:moveTo>
                    <a:pt x="36319" y="17193"/>
                  </a:moveTo>
                  <a:lnTo>
                    <a:pt x="79570" y="17193"/>
                  </a:lnTo>
                  <a:cubicBezTo>
                    <a:pt x="73145" y="44203"/>
                    <a:pt x="56249" y="67762"/>
                    <a:pt x="32689" y="82695"/>
                  </a:cubicBezTo>
                  <a:lnTo>
                    <a:pt x="18768" y="41764"/>
                  </a:lnTo>
                  <a:cubicBezTo>
                    <a:pt x="26443" y="35041"/>
                    <a:pt x="32511" y="26593"/>
                    <a:pt x="36378" y="17193"/>
                  </a:cubicBezTo>
                  <a:lnTo>
                    <a:pt x="36378" y="171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45"/>
            <p:cNvSpPr/>
            <p:nvPr/>
          </p:nvSpPr>
          <p:spPr>
            <a:xfrm>
              <a:off x="10044893" y="4475120"/>
              <a:ext cx="179311" cy="136059"/>
            </a:xfrm>
            <a:custGeom>
              <a:avLst/>
              <a:gdLst/>
              <a:ahLst/>
              <a:cxnLst/>
              <a:rect l="l" t="t" r="r" b="b"/>
              <a:pathLst>
                <a:path w="179311" h="136059" extrusionOk="0">
                  <a:moveTo>
                    <a:pt x="166163" y="60"/>
                  </a:moveTo>
                  <a:lnTo>
                    <a:pt x="43013" y="60"/>
                  </a:lnTo>
                  <a:cubicBezTo>
                    <a:pt x="35755" y="60"/>
                    <a:pt x="29865" y="5949"/>
                    <a:pt x="29865" y="13207"/>
                  </a:cubicBezTo>
                  <a:lnTo>
                    <a:pt x="29865" y="25582"/>
                  </a:lnTo>
                  <a:cubicBezTo>
                    <a:pt x="23380" y="23500"/>
                    <a:pt x="16658" y="21953"/>
                    <a:pt x="9816" y="21001"/>
                  </a:cubicBezTo>
                  <a:cubicBezTo>
                    <a:pt x="7377" y="20644"/>
                    <a:pt x="4878" y="21417"/>
                    <a:pt x="2975" y="23024"/>
                  </a:cubicBezTo>
                  <a:cubicBezTo>
                    <a:pt x="1130" y="24630"/>
                    <a:pt x="0" y="27010"/>
                    <a:pt x="0" y="29508"/>
                  </a:cubicBezTo>
                  <a:lnTo>
                    <a:pt x="0" y="89120"/>
                  </a:lnTo>
                  <a:cubicBezTo>
                    <a:pt x="0" y="92928"/>
                    <a:pt x="2499" y="96259"/>
                    <a:pt x="6128" y="97330"/>
                  </a:cubicBezTo>
                  <a:cubicBezTo>
                    <a:pt x="21834" y="102030"/>
                    <a:pt x="34030" y="114226"/>
                    <a:pt x="38730" y="129932"/>
                  </a:cubicBezTo>
                  <a:cubicBezTo>
                    <a:pt x="39800" y="133561"/>
                    <a:pt x="43132" y="136060"/>
                    <a:pt x="46940" y="136060"/>
                  </a:cubicBezTo>
                  <a:lnTo>
                    <a:pt x="106552" y="136060"/>
                  </a:lnTo>
                  <a:cubicBezTo>
                    <a:pt x="109050" y="136060"/>
                    <a:pt x="111370" y="134989"/>
                    <a:pt x="113036" y="133085"/>
                  </a:cubicBezTo>
                  <a:cubicBezTo>
                    <a:pt x="114643" y="131241"/>
                    <a:pt x="115416" y="128743"/>
                    <a:pt x="115059" y="126244"/>
                  </a:cubicBezTo>
                  <a:cubicBezTo>
                    <a:pt x="112322" y="106968"/>
                    <a:pt x="105124" y="89120"/>
                    <a:pt x="94534" y="73712"/>
                  </a:cubicBezTo>
                  <a:lnTo>
                    <a:pt x="166163" y="73712"/>
                  </a:lnTo>
                  <a:cubicBezTo>
                    <a:pt x="173422" y="73712"/>
                    <a:pt x="179311" y="67822"/>
                    <a:pt x="179311" y="60564"/>
                  </a:cubicBezTo>
                  <a:lnTo>
                    <a:pt x="179311" y="13148"/>
                  </a:lnTo>
                  <a:cubicBezTo>
                    <a:pt x="179311" y="5890"/>
                    <a:pt x="173422" y="0"/>
                    <a:pt x="166163" y="0"/>
                  </a:cubicBezTo>
                  <a:lnTo>
                    <a:pt x="166163" y="0"/>
                  </a:lnTo>
                  <a:close/>
                  <a:moveTo>
                    <a:pt x="96259" y="118867"/>
                  </a:moveTo>
                  <a:lnTo>
                    <a:pt x="53068" y="118867"/>
                  </a:lnTo>
                  <a:cubicBezTo>
                    <a:pt x="46405" y="102566"/>
                    <a:pt x="33554" y="89656"/>
                    <a:pt x="17194" y="82993"/>
                  </a:cubicBezTo>
                  <a:lnTo>
                    <a:pt x="17194" y="39801"/>
                  </a:lnTo>
                  <a:cubicBezTo>
                    <a:pt x="21536" y="40812"/>
                    <a:pt x="25760" y="42180"/>
                    <a:pt x="29865" y="43727"/>
                  </a:cubicBezTo>
                  <a:lnTo>
                    <a:pt x="29865" y="60623"/>
                  </a:lnTo>
                  <a:cubicBezTo>
                    <a:pt x="29865" y="67881"/>
                    <a:pt x="35755" y="73771"/>
                    <a:pt x="43013" y="73771"/>
                  </a:cubicBezTo>
                  <a:lnTo>
                    <a:pt x="72938" y="73771"/>
                  </a:lnTo>
                  <a:cubicBezTo>
                    <a:pt x="84063" y="86562"/>
                    <a:pt x="92214" y="101971"/>
                    <a:pt x="96259" y="118926"/>
                  </a:cubicBezTo>
                  <a:lnTo>
                    <a:pt x="96259" y="118926"/>
                  </a:lnTo>
                  <a:close/>
                  <a:moveTo>
                    <a:pt x="162177" y="56578"/>
                  </a:moveTo>
                  <a:lnTo>
                    <a:pt x="46999" y="56578"/>
                  </a:lnTo>
                  <a:lnTo>
                    <a:pt x="46999" y="17194"/>
                  </a:lnTo>
                  <a:lnTo>
                    <a:pt x="162177" y="17194"/>
                  </a:lnTo>
                  <a:lnTo>
                    <a:pt x="162177" y="5657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45"/>
            <p:cNvSpPr/>
            <p:nvPr/>
          </p:nvSpPr>
          <p:spPr>
            <a:xfrm>
              <a:off x="10099745" y="4503439"/>
              <a:ext cx="34387" cy="17133"/>
            </a:xfrm>
            <a:custGeom>
              <a:avLst/>
              <a:gdLst/>
              <a:ahLst/>
              <a:cxnLst/>
              <a:rect l="l" t="t" r="r" b="b"/>
              <a:pathLst>
                <a:path w="34387" h="17133" extrusionOk="0">
                  <a:moveTo>
                    <a:pt x="8567" y="17134"/>
                  </a:moveTo>
                  <a:lnTo>
                    <a:pt x="25820" y="17134"/>
                  </a:lnTo>
                  <a:cubicBezTo>
                    <a:pt x="30579" y="17134"/>
                    <a:pt x="34387" y="13326"/>
                    <a:pt x="34387" y="8567"/>
                  </a:cubicBezTo>
                  <a:cubicBezTo>
                    <a:pt x="34387" y="3807"/>
                    <a:pt x="30579" y="0"/>
                    <a:pt x="25820" y="0"/>
                  </a:cubicBezTo>
                  <a:lnTo>
                    <a:pt x="8567" y="0"/>
                  </a:lnTo>
                  <a:cubicBezTo>
                    <a:pt x="3808" y="0"/>
                    <a:pt x="0" y="3807"/>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45"/>
            <p:cNvSpPr/>
            <p:nvPr/>
          </p:nvSpPr>
          <p:spPr>
            <a:xfrm>
              <a:off x="10139368" y="4503439"/>
              <a:ext cx="59908" cy="17133"/>
            </a:xfrm>
            <a:custGeom>
              <a:avLst/>
              <a:gdLst/>
              <a:ahLst/>
              <a:cxnLst/>
              <a:rect l="l" t="t" r="r" b="b"/>
              <a:pathLst>
                <a:path w="59908" h="17133" extrusionOk="0">
                  <a:moveTo>
                    <a:pt x="8567" y="17134"/>
                  </a:moveTo>
                  <a:lnTo>
                    <a:pt x="51342" y="17134"/>
                  </a:lnTo>
                  <a:cubicBezTo>
                    <a:pt x="56101" y="17134"/>
                    <a:pt x="59909" y="13326"/>
                    <a:pt x="59909" y="8567"/>
                  </a:cubicBezTo>
                  <a:cubicBezTo>
                    <a:pt x="59909" y="3807"/>
                    <a:pt x="56101" y="0"/>
                    <a:pt x="51342" y="0"/>
                  </a:cubicBezTo>
                  <a:lnTo>
                    <a:pt x="8567" y="0"/>
                  </a:lnTo>
                  <a:cubicBezTo>
                    <a:pt x="3808" y="0"/>
                    <a:pt x="0" y="3807"/>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45"/>
            <p:cNvSpPr/>
            <p:nvPr/>
          </p:nvSpPr>
          <p:spPr>
            <a:xfrm>
              <a:off x="9867426" y="4708748"/>
              <a:ext cx="51520" cy="17133"/>
            </a:xfrm>
            <a:custGeom>
              <a:avLst/>
              <a:gdLst/>
              <a:ahLst/>
              <a:cxnLst/>
              <a:rect l="l" t="t" r="r" b="b"/>
              <a:pathLst>
                <a:path w="51520" h="17133" extrusionOk="0">
                  <a:moveTo>
                    <a:pt x="8567" y="17134"/>
                  </a:moveTo>
                  <a:lnTo>
                    <a:pt x="42954" y="17134"/>
                  </a:lnTo>
                  <a:cubicBezTo>
                    <a:pt x="47713" y="17134"/>
                    <a:pt x="51520" y="13327"/>
                    <a:pt x="51520" y="8567"/>
                  </a:cubicBezTo>
                  <a:cubicBezTo>
                    <a:pt x="51520" y="3808"/>
                    <a:pt x="47713" y="0"/>
                    <a:pt x="42954" y="0"/>
                  </a:cubicBezTo>
                  <a:lnTo>
                    <a:pt x="8567" y="0"/>
                  </a:lnTo>
                  <a:cubicBezTo>
                    <a:pt x="3807" y="0"/>
                    <a:pt x="0" y="3808"/>
                    <a:pt x="0" y="8567"/>
                  </a:cubicBezTo>
                  <a:cubicBezTo>
                    <a:pt x="0" y="13327"/>
                    <a:pt x="3807"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45"/>
            <p:cNvSpPr/>
            <p:nvPr/>
          </p:nvSpPr>
          <p:spPr>
            <a:xfrm>
              <a:off x="9924777" y="4708748"/>
              <a:ext cx="33078" cy="17133"/>
            </a:xfrm>
            <a:custGeom>
              <a:avLst/>
              <a:gdLst/>
              <a:ahLst/>
              <a:cxnLst/>
              <a:rect l="l" t="t" r="r" b="b"/>
              <a:pathLst>
                <a:path w="33078" h="17133" extrusionOk="0">
                  <a:moveTo>
                    <a:pt x="8567" y="17134"/>
                  </a:moveTo>
                  <a:lnTo>
                    <a:pt x="24511" y="17134"/>
                  </a:lnTo>
                  <a:cubicBezTo>
                    <a:pt x="29271" y="17134"/>
                    <a:pt x="33078" y="13327"/>
                    <a:pt x="33078" y="8567"/>
                  </a:cubicBezTo>
                  <a:cubicBezTo>
                    <a:pt x="33078" y="3808"/>
                    <a:pt x="29271" y="0"/>
                    <a:pt x="24511" y="0"/>
                  </a:cubicBezTo>
                  <a:lnTo>
                    <a:pt x="8567" y="0"/>
                  </a:lnTo>
                  <a:cubicBezTo>
                    <a:pt x="3808" y="0"/>
                    <a:pt x="0" y="3808"/>
                    <a:pt x="0" y="8567"/>
                  </a:cubicBezTo>
                  <a:cubicBezTo>
                    <a:pt x="0" y="13327"/>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45"/>
            <p:cNvSpPr/>
            <p:nvPr/>
          </p:nvSpPr>
          <p:spPr>
            <a:xfrm>
              <a:off x="10176551" y="4646103"/>
              <a:ext cx="21476" cy="17133"/>
            </a:xfrm>
            <a:custGeom>
              <a:avLst/>
              <a:gdLst/>
              <a:ahLst/>
              <a:cxnLst/>
              <a:rect l="l" t="t" r="r" b="b"/>
              <a:pathLst>
                <a:path w="21476" h="17133" extrusionOk="0">
                  <a:moveTo>
                    <a:pt x="12910" y="0"/>
                  </a:moveTo>
                  <a:lnTo>
                    <a:pt x="8567" y="0"/>
                  </a:lnTo>
                  <a:cubicBezTo>
                    <a:pt x="3808" y="0"/>
                    <a:pt x="0" y="3808"/>
                    <a:pt x="0" y="8567"/>
                  </a:cubicBezTo>
                  <a:cubicBezTo>
                    <a:pt x="0" y="13327"/>
                    <a:pt x="3808" y="17134"/>
                    <a:pt x="8567" y="17134"/>
                  </a:cubicBezTo>
                  <a:lnTo>
                    <a:pt x="12910" y="17134"/>
                  </a:lnTo>
                  <a:cubicBezTo>
                    <a:pt x="17669" y="17134"/>
                    <a:pt x="21477" y="13327"/>
                    <a:pt x="21477" y="8567"/>
                  </a:cubicBezTo>
                  <a:cubicBezTo>
                    <a:pt x="21477" y="3808"/>
                    <a:pt x="17669" y="0"/>
                    <a:pt x="12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45"/>
            <p:cNvSpPr/>
            <p:nvPr/>
          </p:nvSpPr>
          <p:spPr>
            <a:xfrm>
              <a:off x="10176551" y="4676622"/>
              <a:ext cx="21476" cy="17133"/>
            </a:xfrm>
            <a:custGeom>
              <a:avLst/>
              <a:gdLst/>
              <a:ahLst/>
              <a:cxnLst/>
              <a:rect l="l" t="t" r="r" b="b"/>
              <a:pathLst>
                <a:path w="21476" h="17133" extrusionOk="0">
                  <a:moveTo>
                    <a:pt x="12910" y="0"/>
                  </a:moveTo>
                  <a:lnTo>
                    <a:pt x="8567" y="0"/>
                  </a:lnTo>
                  <a:cubicBezTo>
                    <a:pt x="3808" y="0"/>
                    <a:pt x="0" y="3808"/>
                    <a:pt x="0" y="8567"/>
                  </a:cubicBezTo>
                  <a:cubicBezTo>
                    <a:pt x="0" y="13327"/>
                    <a:pt x="3808" y="17134"/>
                    <a:pt x="8567" y="17134"/>
                  </a:cubicBezTo>
                  <a:lnTo>
                    <a:pt x="12910" y="17134"/>
                  </a:lnTo>
                  <a:cubicBezTo>
                    <a:pt x="17669" y="17134"/>
                    <a:pt x="21477" y="13327"/>
                    <a:pt x="21477" y="8567"/>
                  </a:cubicBezTo>
                  <a:cubicBezTo>
                    <a:pt x="21477" y="3808"/>
                    <a:pt x="17669" y="0"/>
                    <a:pt x="12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45"/>
            <p:cNvSpPr/>
            <p:nvPr/>
          </p:nvSpPr>
          <p:spPr>
            <a:xfrm>
              <a:off x="10176551" y="4707142"/>
              <a:ext cx="21476" cy="17133"/>
            </a:xfrm>
            <a:custGeom>
              <a:avLst/>
              <a:gdLst/>
              <a:ahLst/>
              <a:cxnLst/>
              <a:rect l="l" t="t" r="r" b="b"/>
              <a:pathLst>
                <a:path w="21476" h="17133" extrusionOk="0">
                  <a:moveTo>
                    <a:pt x="12910" y="0"/>
                  </a:moveTo>
                  <a:lnTo>
                    <a:pt x="8567" y="0"/>
                  </a:lnTo>
                  <a:cubicBezTo>
                    <a:pt x="3808" y="0"/>
                    <a:pt x="0" y="3808"/>
                    <a:pt x="0" y="8567"/>
                  </a:cubicBezTo>
                  <a:cubicBezTo>
                    <a:pt x="0" y="13326"/>
                    <a:pt x="3808" y="17134"/>
                    <a:pt x="8567" y="17134"/>
                  </a:cubicBezTo>
                  <a:lnTo>
                    <a:pt x="12910" y="17134"/>
                  </a:lnTo>
                  <a:cubicBezTo>
                    <a:pt x="17669" y="17134"/>
                    <a:pt x="21477" y="13326"/>
                    <a:pt x="21477" y="8567"/>
                  </a:cubicBezTo>
                  <a:cubicBezTo>
                    <a:pt x="21477" y="3808"/>
                    <a:pt x="17669" y="0"/>
                    <a:pt x="12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45"/>
            <p:cNvSpPr/>
            <p:nvPr/>
          </p:nvSpPr>
          <p:spPr>
            <a:xfrm>
              <a:off x="10176551" y="4737662"/>
              <a:ext cx="21476" cy="17133"/>
            </a:xfrm>
            <a:custGeom>
              <a:avLst/>
              <a:gdLst/>
              <a:ahLst/>
              <a:cxnLst/>
              <a:rect l="l" t="t" r="r" b="b"/>
              <a:pathLst>
                <a:path w="21476" h="17133" extrusionOk="0">
                  <a:moveTo>
                    <a:pt x="12910" y="0"/>
                  </a:moveTo>
                  <a:lnTo>
                    <a:pt x="8567" y="0"/>
                  </a:lnTo>
                  <a:cubicBezTo>
                    <a:pt x="3808" y="0"/>
                    <a:pt x="0" y="3807"/>
                    <a:pt x="0" y="8567"/>
                  </a:cubicBezTo>
                  <a:cubicBezTo>
                    <a:pt x="0" y="13326"/>
                    <a:pt x="3808" y="17134"/>
                    <a:pt x="8567" y="17134"/>
                  </a:cubicBezTo>
                  <a:lnTo>
                    <a:pt x="12910" y="17134"/>
                  </a:lnTo>
                  <a:cubicBezTo>
                    <a:pt x="17669" y="17134"/>
                    <a:pt x="21477" y="13326"/>
                    <a:pt x="21477" y="8567"/>
                  </a:cubicBezTo>
                  <a:cubicBezTo>
                    <a:pt x="21477" y="3807"/>
                    <a:pt x="17669" y="0"/>
                    <a:pt x="1291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45"/>
            <p:cNvSpPr/>
            <p:nvPr/>
          </p:nvSpPr>
          <p:spPr>
            <a:xfrm>
              <a:off x="10206654" y="4646103"/>
              <a:ext cx="127255" cy="17133"/>
            </a:xfrm>
            <a:custGeom>
              <a:avLst/>
              <a:gdLst/>
              <a:ahLst/>
              <a:cxnLst/>
              <a:rect l="l" t="t" r="r" b="b"/>
              <a:pathLst>
                <a:path w="127255" h="17133" extrusionOk="0">
                  <a:moveTo>
                    <a:pt x="118689" y="0"/>
                  </a:moveTo>
                  <a:lnTo>
                    <a:pt x="8567" y="0"/>
                  </a:lnTo>
                  <a:cubicBezTo>
                    <a:pt x="3808" y="0"/>
                    <a:pt x="0" y="3808"/>
                    <a:pt x="0" y="8567"/>
                  </a:cubicBezTo>
                  <a:cubicBezTo>
                    <a:pt x="0" y="13327"/>
                    <a:pt x="3808" y="17134"/>
                    <a:pt x="8567" y="17134"/>
                  </a:cubicBezTo>
                  <a:lnTo>
                    <a:pt x="118689" y="17134"/>
                  </a:lnTo>
                  <a:cubicBezTo>
                    <a:pt x="123448" y="17134"/>
                    <a:pt x="127255" y="13327"/>
                    <a:pt x="127255" y="8567"/>
                  </a:cubicBezTo>
                  <a:cubicBezTo>
                    <a:pt x="127255" y="3808"/>
                    <a:pt x="123448" y="0"/>
                    <a:pt x="11868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45"/>
            <p:cNvSpPr/>
            <p:nvPr/>
          </p:nvSpPr>
          <p:spPr>
            <a:xfrm>
              <a:off x="10206654" y="4676622"/>
              <a:ext cx="127255" cy="17133"/>
            </a:xfrm>
            <a:custGeom>
              <a:avLst/>
              <a:gdLst/>
              <a:ahLst/>
              <a:cxnLst/>
              <a:rect l="l" t="t" r="r" b="b"/>
              <a:pathLst>
                <a:path w="127255" h="17133" extrusionOk="0">
                  <a:moveTo>
                    <a:pt x="118689" y="0"/>
                  </a:moveTo>
                  <a:lnTo>
                    <a:pt x="8567" y="0"/>
                  </a:lnTo>
                  <a:cubicBezTo>
                    <a:pt x="3808" y="0"/>
                    <a:pt x="0" y="3808"/>
                    <a:pt x="0" y="8567"/>
                  </a:cubicBezTo>
                  <a:cubicBezTo>
                    <a:pt x="0" y="13327"/>
                    <a:pt x="3808" y="17134"/>
                    <a:pt x="8567" y="17134"/>
                  </a:cubicBezTo>
                  <a:lnTo>
                    <a:pt x="118689" y="17134"/>
                  </a:lnTo>
                  <a:cubicBezTo>
                    <a:pt x="123448" y="17134"/>
                    <a:pt x="127255" y="13327"/>
                    <a:pt x="127255" y="8567"/>
                  </a:cubicBezTo>
                  <a:cubicBezTo>
                    <a:pt x="127255" y="3808"/>
                    <a:pt x="123448" y="0"/>
                    <a:pt x="11868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45"/>
            <p:cNvSpPr/>
            <p:nvPr/>
          </p:nvSpPr>
          <p:spPr>
            <a:xfrm>
              <a:off x="10206654" y="4707142"/>
              <a:ext cx="127255" cy="17133"/>
            </a:xfrm>
            <a:custGeom>
              <a:avLst/>
              <a:gdLst/>
              <a:ahLst/>
              <a:cxnLst/>
              <a:rect l="l" t="t" r="r" b="b"/>
              <a:pathLst>
                <a:path w="127255" h="17133" extrusionOk="0">
                  <a:moveTo>
                    <a:pt x="127255" y="8567"/>
                  </a:moveTo>
                  <a:cubicBezTo>
                    <a:pt x="127255" y="3808"/>
                    <a:pt x="123448" y="0"/>
                    <a:pt x="118689" y="0"/>
                  </a:cubicBezTo>
                  <a:lnTo>
                    <a:pt x="8567" y="0"/>
                  </a:lnTo>
                  <a:cubicBezTo>
                    <a:pt x="3808" y="0"/>
                    <a:pt x="0" y="3808"/>
                    <a:pt x="0" y="8567"/>
                  </a:cubicBezTo>
                  <a:cubicBezTo>
                    <a:pt x="0" y="13326"/>
                    <a:pt x="3808" y="17134"/>
                    <a:pt x="8567" y="17134"/>
                  </a:cubicBezTo>
                  <a:lnTo>
                    <a:pt x="118689" y="17134"/>
                  </a:lnTo>
                  <a:cubicBezTo>
                    <a:pt x="123448" y="17134"/>
                    <a:pt x="127255" y="13326"/>
                    <a:pt x="127255"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5"/>
            <p:cNvSpPr/>
            <p:nvPr/>
          </p:nvSpPr>
          <p:spPr>
            <a:xfrm>
              <a:off x="10206654" y="4737662"/>
              <a:ext cx="77995" cy="17133"/>
            </a:xfrm>
            <a:custGeom>
              <a:avLst/>
              <a:gdLst/>
              <a:ahLst/>
              <a:cxnLst/>
              <a:rect l="l" t="t" r="r" b="b"/>
              <a:pathLst>
                <a:path w="77995" h="17133" extrusionOk="0">
                  <a:moveTo>
                    <a:pt x="8567" y="0"/>
                  </a:moveTo>
                  <a:cubicBezTo>
                    <a:pt x="3808" y="0"/>
                    <a:pt x="0" y="3807"/>
                    <a:pt x="0" y="8567"/>
                  </a:cubicBezTo>
                  <a:cubicBezTo>
                    <a:pt x="0" y="13326"/>
                    <a:pt x="3808" y="17134"/>
                    <a:pt x="8567" y="17134"/>
                  </a:cubicBezTo>
                  <a:lnTo>
                    <a:pt x="69428" y="17134"/>
                  </a:lnTo>
                  <a:cubicBezTo>
                    <a:pt x="74188" y="17134"/>
                    <a:pt x="77996" y="13326"/>
                    <a:pt x="77996" y="8567"/>
                  </a:cubicBezTo>
                  <a:cubicBezTo>
                    <a:pt x="77996" y="3807"/>
                    <a:pt x="74188" y="0"/>
                    <a:pt x="69428" y="0"/>
                  </a:cubicBezTo>
                  <a:lnTo>
                    <a:pt x="856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5"/>
            <p:cNvSpPr/>
            <p:nvPr/>
          </p:nvSpPr>
          <p:spPr>
            <a:xfrm>
              <a:off x="10175302" y="4539075"/>
              <a:ext cx="213043" cy="90845"/>
            </a:xfrm>
            <a:custGeom>
              <a:avLst/>
              <a:gdLst/>
              <a:ahLst/>
              <a:cxnLst/>
              <a:rect l="l" t="t" r="r" b="b"/>
              <a:pathLst>
                <a:path w="213043" h="90845" extrusionOk="0">
                  <a:moveTo>
                    <a:pt x="22845" y="45155"/>
                  </a:moveTo>
                  <a:cubicBezTo>
                    <a:pt x="10233" y="45155"/>
                    <a:pt x="0" y="55388"/>
                    <a:pt x="0" y="68000"/>
                  </a:cubicBezTo>
                  <a:cubicBezTo>
                    <a:pt x="0" y="80613"/>
                    <a:pt x="10233" y="90845"/>
                    <a:pt x="22845" y="90845"/>
                  </a:cubicBezTo>
                  <a:cubicBezTo>
                    <a:pt x="35457" y="90845"/>
                    <a:pt x="45690" y="80613"/>
                    <a:pt x="45690" y="68000"/>
                  </a:cubicBezTo>
                  <a:cubicBezTo>
                    <a:pt x="45690" y="65859"/>
                    <a:pt x="45393" y="63836"/>
                    <a:pt x="44857" y="61872"/>
                  </a:cubicBezTo>
                  <a:lnTo>
                    <a:pt x="71629" y="41228"/>
                  </a:lnTo>
                  <a:cubicBezTo>
                    <a:pt x="75377" y="43965"/>
                    <a:pt x="80018" y="45631"/>
                    <a:pt x="85074" y="45631"/>
                  </a:cubicBezTo>
                  <a:cubicBezTo>
                    <a:pt x="89061" y="45631"/>
                    <a:pt x="92868" y="44560"/>
                    <a:pt x="96140" y="42775"/>
                  </a:cubicBezTo>
                  <a:lnTo>
                    <a:pt x="124578" y="63241"/>
                  </a:lnTo>
                  <a:cubicBezTo>
                    <a:pt x="124458" y="64074"/>
                    <a:pt x="124399" y="64907"/>
                    <a:pt x="124399" y="65799"/>
                  </a:cubicBezTo>
                  <a:cubicBezTo>
                    <a:pt x="124399" y="78411"/>
                    <a:pt x="134632" y="88644"/>
                    <a:pt x="147245" y="88644"/>
                  </a:cubicBezTo>
                  <a:cubicBezTo>
                    <a:pt x="159857" y="88644"/>
                    <a:pt x="170090" y="78411"/>
                    <a:pt x="170090" y="65799"/>
                  </a:cubicBezTo>
                  <a:cubicBezTo>
                    <a:pt x="170090" y="63241"/>
                    <a:pt x="169673" y="60802"/>
                    <a:pt x="168899" y="58541"/>
                  </a:cubicBezTo>
                  <a:lnTo>
                    <a:pt x="182940" y="44501"/>
                  </a:lnTo>
                  <a:cubicBezTo>
                    <a:pt x="185201" y="45274"/>
                    <a:pt x="187640" y="45690"/>
                    <a:pt x="190198" y="45690"/>
                  </a:cubicBezTo>
                  <a:cubicBezTo>
                    <a:pt x="202811" y="45690"/>
                    <a:pt x="213043" y="35458"/>
                    <a:pt x="213043" y="22845"/>
                  </a:cubicBezTo>
                  <a:cubicBezTo>
                    <a:pt x="213043" y="10233"/>
                    <a:pt x="202811" y="0"/>
                    <a:pt x="190198" y="0"/>
                  </a:cubicBezTo>
                  <a:cubicBezTo>
                    <a:pt x="177586" y="0"/>
                    <a:pt x="167353" y="10233"/>
                    <a:pt x="167353" y="22845"/>
                  </a:cubicBezTo>
                  <a:cubicBezTo>
                    <a:pt x="167353" y="26593"/>
                    <a:pt x="168305" y="30163"/>
                    <a:pt x="169911" y="33256"/>
                  </a:cubicBezTo>
                  <a:lnTo>
                    <a:pt x="157656" y="45512"/>
                  </a:lnTo>
                  <a:cubicBezTo>
                    <a:pt x="154503" y="43906"/>
                    <a:pt x="150993" y="42954"/>
                    <a:pt x="147245" y="42954"/>
                  </a:cubicBezTo>
                  <a:cubicBezTo>
                    <a:pt x="141771" y="42954"/>
                    <a:pt x="136774" y="44917"/>
                    <a:pt x="132847" y="48130"/>
                  </a:cubicBezTo>
                  <a:lnTo>
                    <a:pt x="106908" y="29508"/>
                  </a:lnTo>
                  <a:cubicBezTo>
                    <a:pt x="107563" y="27426"/>
                    <a:pt x="107919" y="25166"/>
                    <a:pt x="107919" y="22845"/>
                  </a:cubicBezTo>
                  <a:cubicBezTo>
                    <a:pt x="107919" y="10233"/>
                    <a:pt x="97687" y="0"/>
                    <a:pt x="85074" y="0"/>
                  </a:cubicBezTo>
                  <a:cubicBezTo>
                    <a:pt x="72462" y="0"/>
                    <a:pt x="62229" y="10233"/>
                    <a:pt x="62229" y="22845"/>
                  </a:cubicBezTo>
                  <a:cubicBezTo>
                    <a:pt x="62229" y="24154"/>
                    <a:pt x="62348" y="25403"/>
                    <a:pt x="62586" y="26653"/>
                  </a:cubicBezTo>
                  <a:lnTo>
                    <a:pt x="34386" y="48368"/>
                  </a:lnTo>
                  <a:cubicBezTo>
                    <a:pt x="30996" y="46404"/>
                    <a:pt x="27069" y="45215"/>
                    <a:pt x="22905" y="45215"/>
                  </a:cubicBezTo>
                  <a:lnTo>
                    <a:pt x="22905" y="45215"/>
                  </a:lnTo>
                  <a:close/>
                  <a:moveTo>
                    <a:pt x="22845" y="73712"/>
                  </a:moveTo>
                  <a:cubicBezTo>
                    <a:pt x="19692" y="73712"/>
                    <a:pt x="17134" y="71153"/>
                    <a:pt x="17134" y="68000"/>
                  </a:cubicBezTo>
                  <a:cubicBezTo>
                    <a:pt x="17134" y="64847"/>
                    <a:pt x="19692" y="62289"/>
                    <a:pt x="22845" y="62289"/>
                  </a:cubicBezTo>
                  <a:cubicBezTo>
                    <a:pt x="25998" y="62289"/>
                    <a:pt x="28556" y="64847"/>
                    <a:pt x="28556" y="68000"/>
                  </a:cubicBezTo>
                  <a:cubicBezTo>
                    <a:pt x="28556" y="71153"/>
                    <a:pt x="25998" y="73712"/>
                    <a:pt x="22845" y="73712"/>
                  </a:cubicBezTo>
                  <a:close/>
                  <a:moveTo>
                    <a:pt x="190198" y="17074"/>
                  </a:moveTo>
                  <a:cubicBezTo>
                    <a:pt x="193352" y="17074"/>
                    <a:pt x="195909" y="19633"/>
                    <a:pt x="195909" y="22786"/>
                  </a:cubicBezTo>
                  <a:cubicBezTo>
                    <a:pt x="195909" y="25939"/>
                    <a:pt x="193352" y="28497"/>
                    <a:pt x="190198" y="28497"/>
                  </a:cubicBezTo>
                  <a:cubicBezTo>
                    <a:pt x="187045" y="28497"/>
                    <a:pt x="184486" y="25939"/>
                    <a:pt x="184486" y="22786"/>
                  </a:cubicBezTo>
                  <a:cubicBezTo>
                    <a:pt x="184486" y="19633"/>
                    <a:pt x="187045" y="17074"/>
                    <a:pt x="190198" y="17074"/>
                  </a:cubicBezTo>
                  <a:close/>
                  <a:moveTo>
                    <a:pt x="147245" y="60028"/>
                  </a:moveTo>
                  <a:cubicBezTo>
                    <a:pt x="150397" y="60028"/>
                    <a:pt x="152956" y="62586"/>
                    <a:pt x="152956" y="65740"/>
                  </a:cubicBezTo>
                  <a:cubicBezTo>
                    <a:pt x="152956" y="68893"/>
                    <a:pt x="150397" y="71451"/>
                    <a:pt x="147245" y="71451"/>
                  </a:cubicBezTo>
                  <a:cubicBezTo>
                    <a:pt x="144091" y="71451"/>
                    <a:pt x="141533" y="68893"/>
                    <a:pt x="141533" y="65740"/>
                  </a:cubicBezTo>
                  <a:cubicBezTo>
                    <a:pt x="141533" y="62586"/>
                    <a:pt x="144091" y="60028"/>
                    <a:pt x="147245" y="60028"/>
                  </a:cubicBezTo>
                  <a:close/>
                  <a:moveTo>
                    <a:pt x="85074" y="17074"/>
                  </a:moveTo>
                  <a:cubicBezTo>
                    <a:pt x="88228" y="17074"/>
                    <a:pt x="90785" y="19633"/>
                    <a:pt x="90785" y="22786"/>
                  </a:cubicBezTo>
                  <a:cubicBezTo>
                    <a:pt x="90785" y="25939"/>
                    <a:pt x="88228" y="28497"/>
                    <a:pt x="85074" y="28497"/>
                  </a:cubicBezTo>
                  <a:cubicBezTo>
                    <a:pt x="81921" y="28497"/>
                    <a:pt x="79363" y="25939"/>
                    <a:pt x="79363" y="22786"/>
                  </a:cubicBezTo>
                  <a:cubicBezTo>
                    <a:pt x="79363" y="19633"/>
                    <a:pt x="81921" y="17074"/>
                    <a:pt x="85074" y="170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5"/>
            <p:cNvSpPr/>
            <p:nvPr/>
          </p:nvSpPr>
          <p:spPr>
            <a:xfrm>
              <a:off x="10326532" y="4475180"/>
              <a:ext cx="60504" cy="17133"/>
            </a:xfrm>
            <a:custGeom>
              <a:avLst/>
              <a:gdLst/>
              <a:ahLst/>
              <a:cxnLst/>
              <a:rect l="l" t="t" r="r" b="b"/>
              <a:pathLst>
                <a:path w="60504" h="17133" extrusionOk="0">
                  <a:moveTo>
                    <a:pt x="51937" y="17134"/>
                  </a:moveTo>
                  <a:cubicBezTo>
                    <a:pt x="56697" y="17134"/>
                    <a:pt x="60504" y="13326"/>
                    <a:pt x="60504" y="8567"/>
                  </a:cubicBezTo>
                  <a:cubicBezTo>
                    <a:pt x="60504" y="3807"/>
                    <a:pt x="56697" y="0"/>
                    <a:pt x="51937" y="0"/>
                  </a:cubicBezTo>
                  <a:lnTo>
                    <a:pt x="8567" y="0"/>
                  </a:lnTo>
                  <a:cubicBezTo>
                    <a:pt x="3808" y="0"/>
                    <a:pt x="0" y="3807"/>
                    <a:pt x="0" y="8567"/>
                  </a:cubicBezTo>
                  <a:cubicBezTo>
                    <a:pt x="0" y="13326"/>
                    <a:pt x="3808" y="17134"/>
                    <a:pt x="8567" y="17134"/>
                  </a:cubicBezTo>
                  <a:lnTo>
                    <a:pt x="5193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5"/>
            <p:cNvSpPr/>
            <p:nvPr/>
          </p:nvSpPr>
          <p:spPr>
            <a:xfrm>
              <a:off x="10253594" y="4475180"/>
              <a:ext cx="60504" cy="17133"/>
            </a:xfrm>
            <a:custGeom>
              <a:avLst/>
              <a:gdLst/>
              <a:ahLst/>
              <a:cxnLst/>
              <a:rect l="l" t="t" r="r" b="b"/>
              <a:pathLst>
                <a:path w="60504" h="17133" extrusionOk="0">
                  <a:moveTo>
                    <a:pt x="51937" y="17134"/>
                  </a:moveTo>
                  <a:cubicBezTo>
                    <a:pt x="56697" y="17134"/>
                    <a:pt x="60504" y="13326"/>
                    <a:pt x="60504" y="8567"/>
                  </a:cubicBezTo>
                  <a:cubicBezTo>
                    <a:pt x="60504" y="3807"/>
                    <a:pt x="56697" y="0"/>
                    <a:pt x="51937" y="0"/>
                  </a:cubicBezTo>
                  <a:lnTo>
                    <a:pt x="8567" y="0"/>
                  </a:lnTo>
                  <a:cubicBezTo>
                    <a:pt x="3808" y="0"/>
                    <a:pt x="0" y="3807"/>
                    <a:pt x="0" y="8567"/>
                  </a:cubicBezTo>
                  <a:cubicBezTo>
                    <a:pt x="0" y="13326"/>
                    <a:pt x="3808" y="17134"/>
                    <a:pt x="8567" y="17134"/>
                  </a:cubicBezTo>
                  <a:lnTo>
                    <a:pt x="51937"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5"/>
            <p:cNvSpPr/>
            <p:nvPr/>
          </p:nvSpPr>
          <p:spPr>
            <a:xfrm>
              <a:off x="9913295" y="4475180"/>
              <a:ext cx="60504" cy="17133"/>
            </a:xfrm>
            <a:custGeom>
              <a:avLst/>
              <a:gdLst/>
              <a:ahLst/>
              <a:cxnLst/>
              <a:rect l="l" t="t" r="r" b="b"/>
              <a:pathLst>
                <a:path w="60504" h="17133" extrusionOk="0">
                  <a:moveTo>
                    <a:pt x="60504" y="8567"/>
                  </a:moveTo>
                  <a:cubicBezTo>
                    <a:pt x="60504" y="3807"/>
                    <a:pt x="56697" y="0"/>
                    <a:pt x="51937" y="0"/>
                  </a:cubicBezTo>
                  <a:lnTo>
                    <a:pt x="8567" y="0"/>
                  </a:lnTo>
                  <a:cubicBezTo>
                    <a:pt x="3808" y="0"/>
                    <a:pt x="0" y="3807"/>
                    <a:pt x="0" y="8567"/>
                  </a:cubicBezTo>
                  <a:cubicBezTo>
                    <a:pt x="0" y="13326"/>
                    <a:pt x="3808" y="17134"/>
                    <a:pt x="8567" y="17134"/>
                  </a:cubicBezTo>
                  <a:lnTo>
                    <a:pt x="51937" y="17134"/>
                  </a:lnTo>
                  <a:cubicBezTo>
                    <a:pt x="56697" y="17134"/>
                    <a:pt x="60504" y="13326"/>
                    <a:pt x="60504"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45"/>
            <p:cNvSpPr/>
            <p:nvPr/>
          </p:nvSpPr>
          <p:spPr>
            <a:xfrm>
              <a:off x="10342773" y="4646103"/>
              <a:ext cx="44263" cy="17133"/>
            </a:xfrm>
            <a:custGeom>
              <a:avLst/>
              <a:gdLst/>
              <a:ahLst/>
              <a:cxnLst/>
              <a:rect l="l" t="t" r="r" b="b"/>
              <a:pathLst>
                <a:path w="44263" h="17133" extrusionOk="0">
                  <a:moveTo>
                    <a:pt x="35696" y="0"/>
                  </a:moveTo>
                  <a:lnTo>
                    <a:pt x="8567" y="0"/>
                  </a:lnTo>
                  <a:cubicBezTo>
                    <a:pt x="3808" y="0"/>
                    <a:pt x="0" y="3808"/>
                    <a:pt x="0" y="8567"/>
                  </a:cubicBezTo>
                  <a:cubicBezTo>
                    <a:pt x="0" y="13327"/>
                    <a:pt x="3808" y="17134"/>
                    <a:pt x="8567" y="17134"/>
                  </a:cubicBezTo>
                  <a:lnTo>
                    <a:pt x="35696" y="17134"/>
                  </a:lnTo>
                  <a:cubicBezTo>
                    <a:pt x="40455" y="17134"/>
                    <a:pt x="44263" y="13327"/>
                    <a:pt x="44263" y="8567"/>
                  </a:cubicBezTo>
                  <a:cubicBezTo>
                    <a:pt x="44263" y="3808"/>
                    <a:pt x="40455" y="0"/>
                    <a:pt x="3569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45"/>
            <p:cNvSpPr/>
            <p:nvPr/>
          </p:nvSpPr>
          <p:spPr>
            <a:xfrm>
              <a:off x="10342773" y="4676622"/>
              <a:ext cx="44263" cy="17133"/>
            </a:xfrm>
            <a:custGeom>
              <a:avLst/>
              <a:gdLst/>
              <a:ahLst/>
              <a:cxnLst/>
              <a:rect l="l" t="t" r="r" b="b"/>
              <a:pathLst>
                <a:path w="44263" h="17133" extrusionOk="0">
                  <a:moveTo>
                    <a:pt x="35696" y="0"/>
                  </a:moveTo>
                  <a:lnTo>
                    <a:pt x="8567" y="0"/>
                  </a:lnTo>
                  <a:cubicBezTo>
                    <a:pt x="3808" y="0"/>
                    <a:pt x="0" y="3808"/>
                    <a:pt x="0" y="8567"/>
                  </a:cubicBezTo>
                  <a:cubicBezTo>
                    <a:pt x="0" y="13327"/>
                    <a:pt x="3808" y="17134"/>
                    <a:pt x="8567" y="17134"/>
                  </a:cubicBezTo>
                  <a:lnTo>
                    <a:pt x="35696" y="17134"/>
                  </a:lnTo>
                  <a:cubicBezTo>
                    <a:pt x="40455" y="17134"/>
                    <a:pt x="44263" y="13327"/>
                    <a:pt x="44263" y="8567"/>
                  </a:cubicBezTo>
                  <a:cubicBezTo>
                    <a:pt x="44263" y="3808"/>
                    <a:pt x="40455" y="0"/>
                    <a:pt x="3569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5"/>
            <p:cNvSpPr/>
            <p:nvPr/>
          </p:nvSpPr>
          <p:spPr>
            <a:xfrm>
              <a:off x="10342773" y="4707142"/>
              <a:ext cx="44263" cy="17133"/>
            </a:xfrm>
            <a:custGeom>
              <a:avLst/>
              <a:gdLst/>
              <a:ahLst/>
              <a:cxnLst/>
              <a:rect l="l" t="t" r="r" b="b"/>
              <a:pathLst>
                <a:path w="44263" h="17133" extrusionOk="0">
                  <a:moveTo>
                    <a:pt x="35696" y="0"/>
                  </a:moveTo>
                  <a:lnTo>
                    <a:pt x="8567" y="0"/>
                  </a:lnTo>
                  <a:cubicBezTo>
                    <a:pt x="3808" y="0"/>
                    <a:pt x="0" y="3808"/>
                    <a:pt x="0" y="8567"/>
                  </a:cubicBezTo>
                  <a:cubicBezTo>
                    <a:pt x="0" y="13326"/>
                    <a:pt x="3808" y="17134"/>
                    <a:pt x="8567" y="17134"/>
                  </a:cubicBezTo>
                  <a:lnTo>
                    <a:pt x="35696" y="17134"/>
                  </a:lnTo>
                  <a:cubicBezTo>
                    <a:pt x="40455" y="17134"/>
                    <a:pt x="44263" y="13326"/>
                    <a:pt x="44263" y="8567"/>
                  </a:cubicBezTo>
                  <a:cubicBezTo>
                    <a:pt x="44263" y="3808"/>
                    <a:pt x="40455" y="0"/>
                    <a:pt x="3569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45"/>
            <p:cNvSpPr/>
            <p:nvPr/>
          </p:nvSpPr>
          <p:spPr>
            <a:xfrm>
              <a:off x="10342773" y="4737662"/>
              <a:ext cx="44263" cy="17133"/>
            </a:xfrm>
            <a:custGeom>
              <a:avLst/>
              <a:gdLst/>
              <a:ahLst/>
              <a:cxnLst/>
              <a:rect l="l" t="t" r="r" b="b"/>
              <a:pathLst>
                <a:path w="44263" h="17133" extrusionOk="0">
                  <a:moveTo>
                    <a:pt x="35696" y="0"/>
                  </a:moveTo>
                  <a:lnTo>
                    <a:pt x="8567" y="0"/>
                  </a:lnTo>
                  <a:cubicBezTo>
                    <a:pt x="3808" y="0"/>
                    <a:pt x="0" y="3807"/>
                    <a:pt x="0" y="8567"/>
                  </a:cubicBezTo>
                  <a:cubicBezTo>
                    <a:pt x="0" y="13326"/>
                    <a:pt x="3808" y="17134"/>
                    <a:pt x="8567" y="17134"/>
                  </a:cubicBezTo>
                  <a:lnTo>
                    <a:pt x="35696" y="17134"/>
                  </a:lnTo>
                  <a:cubicBezTo>
                    <a:pt x="40455" y="17134"/>
                    <a:pt x="44263" y="13326"/>
                    <a:pt x="44263" y="8567"/>
                  </a:cubicBezTo>
                  <a:cubicBezTo>
                    <a:pt x="44263" y="3807"/>
                    <a:pt x="40455" y="0"/>
                    <a:pt x="3569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45"/>
            <p:cNvSpPr/>
            <p:nvPr/>
          </p:nvSpPr>
          <p:spPr>
            <a:xfrm>
              <a:off x="9842915" y="4376838"/>
              <a:ext cx="584932" cy="437807"/>
            </a:xfrm>
            <a:custGeom>
              <a:avLst/>
              <a:gdLst/>
              <a:ahLst/>
              <a:cxnLst/>
              <a:rect l="l" t="t" r="r" b="b"/>
              <a:pathLst>
                <a:path w="584932" h="437807" extrusionOk="0">
                  <a:moveTo>
                    <a:pt x="564824" y="0"/>
                  </a:moveTo>
                  <a:lnTo>
                    <a:pt x="510567" y="0"/>
                  </a:lnTo>
                  <a:cubicBezTo>
                    <a:pt x="505807" y="0"/>
                    <a:pt x="502000" y="3807"/>
                    <a:pt x="502000" y="8567"/>
                  </a:cubicBezTo>
                  <a:cubicBezTo>
                    <a:pt x="502000" y="13326"/>
                    <a:pt x="505807" y="17134"/>
                    <a:pt x="510567" y="17134"/>
                  </a:cubicBezTo>
                  <a:lnTo>
                    <a:pt x="564824" y="17134"/>
                  </a:lnTo>
                  <a:cubicBezTo>
                    <a:pt x="566371" y="17134"/>
                    <a:pt x="567680" y="18443"/>
                    <a:pt x="567680" y="19989"/>
                  </a:cubicBezTo>
                  <a:lnTo>
                    <a:pt x="567680" y="51045"/>
                  </a:lnTo>
                  <a:lnTo>
                    <a:pt x="134275" y="51045"/>
                  </a:lnTo>
                  <a:lnTo>
                    <a:pt x="134275" y="17134"/>
                  </a:lnTo>
                  <a:lnTo>
                    <a:pt x="470588" y="17134"/>
                  </a:lnTo>
                  <a:cubicBezTo>
                    <a:pt x="475347" y="17134"/>
                    <a:pt x="479154" y="13326"/>
                    <a:pt x="479154" y="8567"/>
                  </a:cubicBezTo>
                  <a:cubicBezTo>
                    <a:pt x="479154" y="3807"/>
                    <a:pt x="475347" y="0"/>
                    <a:pt x="470588" y="0"/>
                  </a:cubicBezTo>
                  <a:lnTo>
                    <a:pt x="46404" y="0"/>
                  </a:lnTo>
                  <a:cubicBezTo>
                    <a:pt x="35398" y="0"/>
                    <a:pt x="26414" y="8983"/>
                    <a:pt x="26414" y="19989"/>
                  </a:cubicBezTo>
                  <a:lnTo>
                    <a:pt x="26414" y="303651"/>
                  </a:lnTo>
                  <a:lnTo>
                    <a:pt x="13148" y="303651"/>
                  </a:lnTo>
                  <a:cubicBezTo>
                    <a:pt x="5890" y="303651"/>
                    <a:pt x="0" y="309541"/>
                    <a:pt x="0" y="316799"/>
                  </a:cubicBezTo>
                  <a:lnTo>
                    <a:pt x="0" y="364215"/>
                  </a:lnTo>
                  <a:cubicBezTo>
                    <a:pt x="0" y="371473"/>
                    <a:pt x="5890" y="377363"/>
                    <a:pt x="13148" y="377363"/>
                  </a:cubicBezTo>
                  <a:lnTo>
                    <a:pt x="26414" y="377363"/>
                  </a:lnTo>
                  <a:lnTo>
                    <a:pt x="26414" y="423470"/>
                  </a:lnTo>
                  <a:cubicBezTo>
                    <a:pt x="26414" y="431323"/>
                    <a:pt x="32839" y="437748"/>
                    <a:pt x="40693" y="437748"/>
                  </a:cubicBezTo>
                  <a:lnTo>
                    <a:pt x="171339" y="437748"/>
                  </a:lnTo>
                  <a:cubicBezTo>
                    <a:pt x="176099" y="437748"/>
                    <a:pt x="179906" y="433940"/>
                    <a:pt x="179906" y="429181"/>
                  </a:cubicBezTo>
                  <a:cubicBezTo>
                    <a:pt x="179906" y="424422"/>
                    <a:pt x="176099" y="420614"/>
                    <a:pt x="171339" y="420614"/>
                  </a:cubicBezTo>
                  <a:lnTo>
                    <a:pt x="43548" y="420614"/>
                  </a:lnTo>
                  <a:lnTo>
                    <a:pt x="43548" y="377303"/>
                  </a:lnTo>
                  <a:lnTo>
                    <a:pt x="126124" y="377303"/>
                  </a:lnTo>
                  <a:cubicBezTo>
                    <a:pt x="133382" y="377303"/>
                    <a:pt x="139272" y="371413"/>
                    <a:pt x="139272" y="364155"/>
                  </a:cubicBezTo>
                  <a:lnTo>
                    <a:pt x="139272" y="353030"/>
                  </a:lnTo>
                  <a:cubicBezTo>
                    <a:pt x="154740" y="360764"/>
                    <a:pt x="171934" y="365345"/>
                    <a:pt x="190139" y="365940"/>
                  </a:cubicBezTo>
                  <a:cubicBezTo>
                    <a:pt x="191507" y="365940"/>
                    <a:pt x="192875" y="366000"/>
                    <a:pt x="194243" y="366000"/>
                  </a:cubicBezTo>
                  <a:cubicBezTo>
                    <a:pt x="201978" y="366000"/>
                    <a:pt x="209712" y="365286"/>
                    <a:pt x="217327" y="363858"/>
                  </a:cubicBezTo>
                  <a:cubicBezTo>
                    <a:pt x="219766" y="363382"/>
                    <a:pt x="221908" y="361895"/>
                    <a:pt x="223157" y="359753"/>
                  </a:cubicBezTo>
                  <a:cubicBezTo>
                    <a:pt x="224407" y="357611"/>
                    <a:pt x="224644" y="355053"/>
                    <a:pt x="223871" y="352673"/>
                  </a:cubicBezTo>
                  <a:lnTo>
                    <a:pt x="204655" y="296274"/>
                  </a:lnTo>
                  <a:cubicBezTo>
                    <a:pt x="203465" y="292824"/>
                    <a:pt x="200193" y="290444"/>
                    <a:pt x="196564" y="290444"/>
                  </a:cubicBezTo>
                  <a:lnTo>
                    <a:pt x="194362" y="290444"/>
                  </a:lnTo>
                  <a:cubicBezTo>
                    <a:pt x="185915" y="290444"/>
                    <a:pt x="177526" y="288183"/>
                    <a:pt x="170209" y="284019"/>
                  </a:cubicBezTo>
                  <a:cubicBezTo>
                    <a:pt x="166103" y="281639"/>
                    <a:pt x="160868" y="283067"/>
                    <a:pt x="158488" y="287172"/>
                  </a:cubicBezTo>
                  <a:cubicBezTo>
                    <a:pt x="156109" y="291277"/>
                    <a:pt x="157537" y="296512"/>
                    <a:pt x="161641" y="298892"/>
                  </a:cubicBezTo>
                  <a:cubicBezTo>
                    <a:pt x="170446" y="303949"/>
                    <a:pt x="180263" y="306923"/>
                    <a:pt x="190377" y="307518"/>
                  </a:cubicBezTo>
                  <a:lnTo>
                    <a:pt x="204358" y="348449"/>
                  </a:lnTo>
                  <a:cubicBezTo>
                    <a:pt x="199836" y="348866"/>
                    <a:pt x="195315" y="348985"/>
                    <a:pt x="190793" y="348866"/>
                  </a:cubicBezTo>
                  <a:cubicBezTo>
                    <a:pt x="172053" y="348271"/>
                    <a:pt x="154503" y="342738"/>
                    <a:pt x="139391" y="333576"/>
                  </a:cubicBezTo>
                  <a:lnTo>
                    <a:pt x="139391" y="316859"/>
                  </a:lnTo>
                  <a:cubicBezTo>
                    <a:pt x="139391" y="309600"/>
                    <a:pt x="133501" y="303711"/>
                    <a:pt x="126244" y="303711"/>
                  </a:cubicBezTo>
                  <a:lnTo>
                    <a:pt x="107265" y="303711"/>
                  </a:lnTo>
                  <a:cubicBezTo>
                    <a:pt x="95664" y="287469"/>
                    <a:pt x="88525" y="267896"/>
                    <a:pt x="87633" y="246776"/>
                  </a:cubicBezTo>
                  <a:cubicBezTo>
                    <a:pt x="86919" y="229761"/>
                    <a:pt x="90191" y="212984"/>
                    <a:pt x="97211" y="197694"/>
                  </a:cubicBezTo>
                  <a:lnTo>
                    <a:pt x="129873" y="230356"/>
                  </a:lnTo>
                  <a:cubicBezTo>
                    <a:pt x="129159" y="234223"/>
                    <a:pt x="128801" y="238150"/>
                    <a:pt x="128801" y="242076"/>
                  </a:cubicBezTo>
                  <a:cubicBezTo>
                    <a:pt x="128801" y="249334"/>
                    <a:pt x="129992" y="256473"/>
                    <a:pt x="132312" y="263315"/>
                  </a:cubicBezTo>
                  <a:cubicBezTo>
                    <a:pt x="133859" y="267777"/>
                    <a:pt x="138737" y="270157"/>
                    <a:pt x="143199" y="268670"/>
                  </a:cubicBezTo>
                  <a:cubicBezTo>
                    <a:pt x="147661" y="267123"/>
                    <a:pt x="150041" y="262244"/>
                    <a:pt x="148553" y="257782"/>
                  </a:cubicBezTo>
                  <a:cubicBezTo>
                    <a:pt x="146828" y="252725"/>
                    <a:pt x="145935" y="247431"/>
                    <a:pt x="145935" y="242076"/>
                  </a:cubicBezTo>
                  <a:cubicBezTo>
                    <a:pt x="145935" y="237912"/>
                    <a:pt x="146471" y="233807"/>
                    <a:pt x="147542" y="229761"/>
                  </a:cubicBezTo>
                  <a:cubicBezTo>
                    <a:pt x="148315" y="226846"/>
                    <a:pt x="147482" y="223693"/>
                    <a:pt x="145340" y="221551"/>
                  </a:cubicBezTo>
                  <a:lnTo>
                    <a:pt x="101138" y="177348"/>
                  </a:lnTo>
                  <a:cubicBezTo>
                    <a:pt x="99293" y="175504"/>
                    <a:pt x="96616" y="174552"/>
                    <a:pt x="93998" y="174909"/>
                  </a:cubicBezTo>
                  <a:cubicBezTo>
                    <a:pt x="91381" y="175266"/>
                    <a:pt x="89061" y="176753"/>
                    <a:pt x="87692" y="179014"/>
                  </a:cubicBezTo>
                  <a:cubicBezTo>
                    <a:pt x="75436" y="199658"/>
                    <a:pt x="69547" y="223336"/>
                    <a:pt x="70558" y="247490"/>
                  </a:cubicBezTo>
                  <a:cubicBezTo>
                    <a:pt x="71450" y="267896"/>
                    <a:pt x="77341" y="286993"/>
                    <a:pt x="86978" y="303711"/>
                  </a:cubicBezTo>
                  <a:lnTo>
                    <a:pt x="43727" y="303711"/>
                  </a:lnTo>
                  <a:lnTo>
                    <a:pt x="43727" y="68238"/>
                  </a:lnTo>
                  <a:lnTo>
                    <a:pt x="567799" y="68238"/>
                  </a:lnTo>
                  <a:lnTo>
                    <a:pt x="567799" y="420674"/>
                  </a:lnTo>
                  <a:lnTo>
                    <a:pt x="211496" y="420674"/>
                  </a:lnTo>
                  <a:cubicBezTo>
                    <a:pt x="206737" y="420674"/>
                    <a:pt x="202930" y="424481"/>
                    <a:pt x="202930" y="429241"/>
                  </a:cubicBezTo>
                  <a:cubicBezTo>
                    <a:pt x="202930" y="434000"/>
                    <a:pt x="206737" y="437807"/>
                    <a:pt x="211496" y="437807"/>
                  </a:cubicBezTo>
                  <a:lnTo>
                    <a:pt x="570654" y="437807"/>
                  </a:lnTo>
                  <a:cubicBezTo>
                    <a:pt x="578508" y="437807"/>
                    <a:pt x="584933" y="431382"/>
                    <a:pt x="584933" y="423529"/>
                  </a:cubicBezTo>
                  <a:lnTo>
                    <a:pt x="584933" y="20049"/>
                  </a:lnTo>
                  <a:cubicBezTo>
                    <a:pt x="584933" y="9043"/>
                    <a:pt x="575949" y="59"/>
                    <a:pt x="564943" y="59"/>
                  </a:cubicBezTo>
                  <a:lnTo>
                    <a:pt x="564943" y="59"/>
                  </a:lnTo>
                  <a:close/>
                  <a:moveTo>
                    <a:pt x="122198" y="320785"/>
                  </a:moveTo>
                  <a:lnTo>
                    <a:pt x="122198" y="360169"/>
                  </a:lnTo>
                  <a:lnTo>
                    <a:pt x="17193" y="360169"/>
                  </a:lnTo>
                  <a:lnTo>
                    <a:pt x="17193" y="320785"/>
                  </a:lnTo>
                  <a:lnTo>
                    <a:pt x="122198" y="320785"/>
                  </a:lnTo>
                  <a:close/>
                  <a:moveTo>
                    <a:pt x="117141" y="51045"/>
                  </a:moveTo>
                  <a:lnTo>
                    <a:pt x="43608" y="51045"/>
                  </a:lnTo>
                  <a:lnTo>
                    <a:pt x="43608" y="19989"/>
                  </a:lnTo>
                  <a:cubicBezTo>
                    <a:pt x="43608" y="18443"/>
                    <a:pt x="44917" y="17134"/>
                    <a:pt x="46463" y="17134"/>
                  </a:cubicBezTo>
                  <a:lnTo>
                    <a:pt x="117141" y="17134"/>
                  </a:lnTo>
                  <a:lnTo>
                    <a:pt x="117141" y="510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7" name="Google Shape;847;p45"/>
          <p:cNvGrpSpPr/>
          <p:nvPr/>
        </p:nvGrpSpPr>
        <p:grpSpPr>
          <a:xfrm>
            <a:off x="5340601" y="3078707"/>
            <a:ext cx="412895" cy="344381"/>
            <a:chOff x="7685350" y="4351792"/>
            <a:chExt cx="584754" cy="487722"/>
          </a:xfrm>
        </p:grpSpPr>
        <p:sp>
          <p:nvSpPr>
            <p:cNvPr id="848" name="Google Shape;848;p45"/>
            <p:cNvSpPr/>
            <p:nvPr/>
          </p:nvSpPr>
          <p:spPr>
            <a:xfrm>
              <a:off x="7776909" y="4703335"/>
              <a:ext cx="64073" cy="108633"/>
            </a:xfrm>
            <a:custGeom>
              <a:avLst/>
              <a:gdLst/>
              <a:ahLst/>
              <a:cxnLst/>
              <a:rect l="l" t="t" r="r" b="b"/>
              <a:pathLst>
                <a:path w="64073" h="108633" extrusionOk="0">
                  <a:moveTo>
                    <a:pt x="23618" y="62884"/>
                  </a:moveTo>
                  <a:lnTo>
                    <a:pt x="40336" y="62884"/>
                  </a:lnTo>
                  <a:cubicBezTo>
                    <a:pt x="43965" y="62884"/>
                    <a:pt x="46880" y="65858"/>
                    <a:pt x="46880" y="69428"/>
                  </a:cubicBezTo>
                  <a:cubicBezTo>
                    <a:pt x="46880" y="72998"/>
                    <a:pt x="43906" y="75972"/>
                    <a:pt x="40336" y="75972"/>
                  </a:cubicBezTo>
                  <a:lnTo>
                    <a:pt x="10887" y="75972"/>
                  </a:lnTo>
                  <a:cubicBezTo>
                    <a:pt x="6127" y="75972"/>
                    <a:pt x="2320" y="79780"/>
                    <a:pt x="2320" y="84539"/>
                  </a:cubicBezTo>
                  <a:cubicBezTo>
                    <a:pt x="2320" y="89299"/>
                    <a:pt x="6127" y="93106"/>
                    <a:pt x="10887" y="93106"/>
                  </a:cubicBezTo>
                  <a:lnTo>
                    <a:pt x="23440" y="93106"/>
                  </a:lnTo>
                  <a:lnTo>
                    <a:pt x="23440" y="100067"/>
                  </a:lnTo>
                  <a:cubicBezTo>
                    <a:pt x="23440" y="104826"/>
                    <a:pt x="27247" y="108634"/>
                    <a:pt x="32007" y="108634"/>
                  </a:cubicBezTo>
                  <a:cubicBezTo>
                    <a:pt x="36766" y="108634"/>
                    <a:pt x="40574" y="104826"/>
                    <a:pt x="40574" y="100067"/>
                  </a:cubicBezTo>
                  <a:lnTo>
                    <a:pt x="40574" y="93106"/>
                  </a:lnTo>
                  <a:cubicBezTo>
                    <a:pt x="53544" y="92987"/>
                    <a:pt x="64074" y="82397"/>
                    <a:pt x="64074" y="69428"/>
                  </a:cubicBezTo>
                  <a:cubicBezTo>
                    <a:pt x="64074" y="56459"/>
                    <a:pt x="53424" y="45750"/>
                    <a:pt x="40395" y="45750"/>
                  </a:cubicBezTo>
                  <a:lnTo>
                    <a:pt x="23678" y="45750"/>
                  </a:lnTo>
                  <a:cubicBezTo>
                    <a:pt x="20049" y="45750"/>
                    <a:pt x="17134" y="42775"/>
                    <a:pt x="17134" y="39206"/>
                  </a:cubicBezTo>
                  <a:cubicBezTo>
                    <a:pt x="17134" y="35636"/>
                    <a:pt x="20109" y="32661"/>
                    <a:pt x="23678" y="32661"/>
                  </a:cubicBezTo>
                  <a:lnTo>
                    <a:pt x="53186" y="32661"/>
                  </a:lnTo>
                  <a:cubicBezTo>
                    <a:pt x="57946" y="32661"/>
                    <a:pt x="61754" y="28854"/>
                    <a:pt x="61754" y="24095"/>
                  </a:cubicBezTo>
                  <a:cubicBezTo>
                    <a:pt x="61754" y="19335"/>
                    <a:pt x="57946" y="15528"/>
                    <a:pt x="53186" y="15528"/>
                  </a:cubicBezTo>
                  <a:lnTo>
                    <a:pt x="40633" y="15528"/>
                  </a:lnTo>
                  <a:lnTo>
                    <a:pt x="40633" y="8567"/>
                  </a:lnTo>
                  <a:cubicBezTo>
                    <a:pt x="40633" y="3807"/>
                    <a:pt x="36826" y="0"/>
                    <a:pt x="32067" y="0"/>
                  </a:cubicBezTo>
                  <a:cubicBezTo>
                    <a:pt x="27307" y="0"/>
                    <a:pt x="23499" y="3807"/>
                    <a:pt x="23499" y="8567"/>
                  </a:cubicBezTo>
                  <a:lnTo>
                    <a:pt x="23499" y="15528"/>
                  </a:lnTo>
                  <a:cubicBezTo>
                    <a:pt x="10530" y="15646"/>
                    <a:pt x="0" y="26236"/>
                    <a:pt x="0" y="39206"/>
                  </a:cubicBezTo>
                  <a:cubicBezTo>
                    <a:pt x="0" y="52294"/>
                    <a:pt x="10649" y="62884"/>
                    <a:pt x="23678" y="628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5"/>
            <p:cNvSpPr/>
            <p:nvPr/>
          </p:nvSpPr>
          <p:spPr>
            <a:xfrm>
              <a:off x="7685350" y="4351792"/>
              <a:ext cx="584754" cy="487722"/>
            </a:xfrm>
            <a:custGeom>
              <a:avLst/>
              <a:gdLst/>
              <a:ahLst/>
              <a:cxnLst/>
              <a:rect l="l" t="t" r="r" b="b"/>
              <a:pathLst>
                <a:path w="584754" h="487722" extrusionOk="0">
                  <a:moveTo>
                    <a:pt x="552926" y="167056"/>
                  </a:moveTo>
                  <a:cubicBezTo>
                    <a:pt x="535435" y="167056"/>
                    <a:pt x="521216" y="181275"/>
                    <a:pt x="521216" y="198765"/>
                  </a:cubicBezTo>
                  <a:cubicBezTo>
                    <a:pt x="521216" y="205369"/>
                    <a:pt x="523239" y="211497"/>
                    <a:pt x="526690" y="216554"/>
                  </a:cubicBezTo>
                  <a:lnTo>
                    <a:pt x="501048" y="242195"/>
                  </a:lnTo>
                  <a:cubicBezTo>
                    <a:pt x="495991" y="238745"/>
                    <a:pt x="489863" y="236722"/>
                    <a:pt x="483260" y="236722"/>
                  </a:cubicBezTo>
                  <a:cubicBezTo>
                    <a:pt x="474217" y="236722"/>
                    <a:pt x="466066" y="240530"/>
                    <a:pt x="460296" y="246598"/>
                  </a:cubicBezTo>
                  <a:lnTo>
                    <a:pt x="411511" y="211497"/>
                  </a:lnTo>
                  <a:cubicBezTo>
                    <a:pt x="413237" y="207630"/>
                    <a:pt x="414189" y="203287"/>
                    <a:pt x="414189" y="198765"/>
                  </a:cubicBezTo>
                  <a:cubicBezTo>
                    <a:pt x="414189" y="181275"/>
                    <a:pt x="399970" y="167056"/>
                    <a:pt x="382479" y="167056"/>
                  </a:cubicBezTo>
                  <a:cubicBezTo>
                    <a:pt x="364988" y="167056"/>
                    <a:pt x="351543" y="180561"/>
                    <a:pt x="350829" y="197397"/>
                  </a:cubicBezTo>
                  <a:cubicBezTo>
                    <a:pt x="332624" y="180204"/>
                    <a:pt x="308113" y="169674"/>
                    <a:pt x="281163" y="169674"/>
                  </a:cubicBezTo>
                  <a:cubicBezTo>
                    <a:pt x="277712" y="169674"/>
                    <a:pt x="274262" y="169852"/>
                    <a:pt x="270871" y="170209"/>
                  </a:cubicBezTo>
                  <a:lnTo>
                    <a:pt x="253380" y="157359"/>
                  </a:lnTo>
                  <a:cubicBezTo>
                    <a:pt x="257961" y="152897"/>
                    <a:pt x="260816" y="146650"/>
                    <a:pt x="260816" y="139808"/>
                  </a:cubicBezTo>
                  <a:cubicBezTo>
                    <a:pt x="260816" y="133680"/>
                    <a:pt x="258555" y="128088"/>
                    <a:pt x="254867" y="123805"/>
                  </a:cubicBezTo>
                  <a:cubicBezTo>
                    <a:pt x="258555" y="119521"/>
                    <a:pt x="260816" y="113929"/>
                    <a:pt x="260816" y="107801"/>
                  </a:cubicBezTo>
                  <a:cubicBezTo>
                    <a:pt x="260816" y="96200"/>
                    <a:pt x="252725" y="86443"/>
                    <a:pt x="241898" y="83885"/>
                  </a:cubicBezTo>
                  <a:lnTo>
                    <a:pt x="271941" y="26772"/>
                  </a:lnTo>
                  <a:cubicBezTo>
                    <a:pt x="274143" y="22607"/>
                    <a:pt x="274023" y="17669"/>
                    <a:pt x="271585" y="13624"/>
                  </a:cubicBezTo>
                  <a:cubicBezTo>
                    <a:pt x="269145" y="9578"/>
                    <a:pt x="264862" y="7139"/>
                    <a:pt x="260102" y="7139"/>
                  </a:cubicBezTo>
                  <a:lnTo>
                    <a:pt x="234283" y="7139"/>
                  </a:lnTo>
                  <a:cubicBezTo>
                    <a:pt x="233866" y="6366"/>
                    <a:pt x="233390" y="5652"/>
                    <a:pt x="232855" y="4938"/>
                  </a:cubicBezTo>
                  <a:cubicBezTo>
                    <a:pt x="230296" y="1844"/>
                    <a:pt x="226548" y="0"/>
                    <a:pt x="222503" y="0"/>
                  </a:cubicBezTo>
                  <a:lnTo>
                    <a:pt x="177705" y="0"/>
                  </a:lnTo>
                  <a:cubicBezTo>
                    <a:pt x="173659" y="0"/>
                    <a:pt x="169911" y="1785"/>
                    <a:pt x="167353" y="4938"/>
                  </a:cubicBezTo>
                  <a:cubicBezTo>
                    <a:pt x="166817" y="5652"/>
                    <a:pt x="166342" y="6366"/>
                    <a:pt x="165925" y="7139"/>
                  </a:cubicBezTo>
                  <a:lnTo>
                    <a:pt x="140105" y="7139"/>
                  </a:lnTo>
                  <a:cubicBezTo>
                    <a:pt x="135346" y="7139"/>
                    <a:pt x="131063" y="9578"/>
                    <a:pt x="128623" y="13624"/>
                  </a:cubicBezTo>
                  <a:cubicBezTo>
                    <a:pt x="126184" y="17669"/>
                    <a:pt x="126005" y="22607"/>
                    <a:pt x="128207" y="26772"/>
                  </a:cubicBezTo>
                  <a:lnTo>
                    <a:pt x="158251" y="83885"/>
                  </a:lnTo>
                  <a:cubicBezTo>
                    <a:pt x="147423" y="86443"/>
                    <a:pt x="139332" y="96140"/>
                    <a:pt x="139332" y="107801"/>
                  </a:cubicBezTo>
                  <a:cubicBezTo>
                    <a:pt x="139332" y="113929"/>
                    <a:pt x="141592" y="119521"/>
                    <a:pt x="145281" y="123805"/>
                  </a:cubicBezTo>
                  <a:cubicBezTo>
                    <a:pt x="141592" y="128088"/>
                    <a:pt x="139332" y="133680"/>
                    <a:pt x="139332" y="139808"/>
                  </a:cubicBezTo>
                  <a:cubicBezTo>
                    <a:pt x="139332" y="146709"/>
                    <a:pt x="142188" y="152897"/>
                    <a:pt x="146768" y="157359"/>
                  </a:cubicBezTo>
                  <a:lnTo>
                    <a:pt x="86502" y="201681"/>
                  </a:lnTo>
                  <a:lnTo>
                    <a:pt x="18085" y="201681"/>
                  </a:lnTo>
                  <a:cubicBezTo>
                    <a:pt x="8091" y="201681"/>
                    <a:pt x="0" y="209772"/>
                    <a:pt x="0" y="219766"/>
                  </a:cubicBezTo>
                  <a:lnTo>
                    <a:pt x="0" y="234580"/>
                  </a:lnTo>
                  <a:cubicBezTo>
                    <a:pt x="0" y="238090"/>
                    <a:pt x="1011" y="241303"/>
                    <a:pt x="2736" y="244099"/>
                  </a:cubicBezTo>
                  <a:cubicBezTo>
                    <a:pt x="1011" y="246895"/>
                    <a:pt x="0" y="250108"/>
                    <a:pt x="0" y="253618"/>
                  </a:cubicBezTo>
                  <a:lnTo>
                    <a:pt x="0" y="268432"/>
                  </a:lnTo>
                  <a:cubicBezTo>
                    <a:pt x="0" y="271942"/>
                    <a:pt x="1011" y="275154"/>
                    <a:pt x="2736" y="277950"/>
                  </a:cubicBezTo>
                  <a:cubicBezTo>
                    <a:pt x="1011" y="280747"/>
                    <a:pt x="0" y="283959"/>
                    <a:pt x="0" y="287469"/>
                  </a:cubicBezTo>
                  <a:lnTo>
                    <a:pt x="0" y="302283"/>
                  </a:lnTo>
                  <a:cubicBezTo>
                    <a:pt x="0" y="305793"/>
                    <a:pt x="1011" y="309006"/>
                    <a:pt x="2736" y="311802"/>
                  </a:cubicBezTo>
                  <a:cubicBezTo>
                    <a:pt x="1011" y="314598"/>
                    <a:pt x="0" y="317811"/>
                    <a:pt x="0" y="321321"/>
                  </a:cubicBezTo>
                  <a:lnTo>
                    <a:pt x="0" y="336134"/>
                  </a:lnTo>
                  <a:cubicBezTo>
                    <a:pt x="0" y="339645"/>
                    <a:pt x="1011" y="342857"/>
                    <a:pt x="2736" y="345653"/>
                  </a:cubicBezTo>
                  <a:cubicBezTo>
                    <a:pt x="1011" y="348449"/>
                    <a:pt x="0" y="351662"/>
                    <a:pt x="0" y="355172"/>
                  </a:cubicBezTo>
                  <a:lnTo>
                    <a:pt x="0" y="369986"/>
                  </a:lnTo>
                  <a:cubicBezTo>
                    <a:pt x="0" y="373496"/>
                    <a:pt x="1011" y="376708"/>
                    <a:pt x="2736" y="379505"/>
                  </a:cubicBezTo>
                  <a:cubicBezTo>
                    <a:pt x="1011" y="382301"/>
                    <a:pt x="0" y="385513"/>
                    <a:pt x="0" y="389023"/>
                  </a:cubicBezTo>
                  <a:lnTo>
                    <a:pt x="0" y="403837"/>
                  </a:lnTo>
                  <a:cubicBezTo>
                    <a:pt x="0" y="407347"/>
                    <a:pt x="1011" y="410560"/>
                    <a:pt x="2736" y="413356"/>
                  </a:cubicBezTo>
                  <a:cubicBezTo>
                    <a:pt x="1011" y="416152"/>
                    <a:pt x="0" y="419365"/>
                    <a:pt x="0" y="422875"/>
                  </a:cubicBezTo>
                  <a:lnTo>
                    <a:pt x="0" y="437689"/>
                  </a:lnTo>
                  <a:cubicBezTo>
                    <a:pt x="0" y="447683"/>
                    <a:pt x="8091" y="455774"/>
                    <a:pt x="18085" y="455774"/>
                  </a:cubicBezTo>
                  <a:lnTo>
                    <a:pt x="58838" y="455774"/>
                  </a:lnTo>
                  <a:cubicBezTo>
                    <a:pt x="73831" y="475169"/>
                    <a:pt x="97330" y="487722"/>
                    <a:pt x="123685" y="487722"/>
                  </a:cubicBezTo>
                  <a:cubicBezTo>
                    <a:pt x="150041" y="487722"/>
                    <a:pt x="173540" y="475169"/>
                    <a:pt x="188532" y="455774"/>
                  </a:cubicBezTo>
                  <a:lnTo>
                    <a:pt x="228452" y="455774"/>
                  </a:lnTo>
                  <a:cubicBezTo>
                    <a:pt x="233211" y="455774"/>
                    <a:pt x="237019" y="451967"/>
                    <a:pt x="237019" y="447207"/>
                  </a:cubicBezTo>
                  <a:cubicBezTo>
                    <a:pt x="237019" y="442448"/>
                    <a:pt x="233211" y="438640"/>
                    <a:pt x="228452" y="438640"/>
                  </a:cubicBezTo>
                  <a:lnTo>
                    <a:pt x="198706" y="438640"/>
                  </a:lnTo>
                  <a:cubicBezTo>
                    <a:pt x="203108" y="428586"/>
                    <a:pt x="205607" y="417461"/>
                    <a:pt x="205607" y="405801"/>
                  </a:cubicBezTo>
                  <a:cubicBezTo>
                    <a:pt x="205607" y="365226"/>
                    <a:pt x="175920" y="331435"/>
                    <a:pt x="137130" y="325009"/>
                  </a:cubicBezTo>
                  <a:lnTo>
                    <a:pt x="137130" y="321261"/>
                  </a:lnTo>
                  <a:cubicBezTo>
                    <a:pt x="137130" y="317751"/>
                    <a:pt x="136120" y="314539"/>
                    <a:pt x="134394" y="311742"/>
                  </a:cubicBezTo>
                  <a:cubicBezTo>
                    <a:pt x="136120" y="308946"/>
                    <a:pt x="137130" y="305734"/>
                    <a:pt x="137130" y="302224"/>
                  </a:cubicBezTo>
                  <a:lnTo>
                    <a:pt x="137130" y="287410"/>
                  </a:lnTo>
                  <a:cubicBezTo>
                    <a:pt x="137130" y="283900"/>
                    <a:pt x="136120" y="280687"/>
                    <a:pt x="134394" y="277891"/>
                  </a:cubicBezTo>
                  <a:cubicBezTo>
                    <a:pt x="136120" y="275095"/>
                    <a:pt x="137130" y="271882"/>
                    <a:pt x="137130" y="268372"/>
                  </a:cubicBezTo>
                  <a:lnTo>
                    <a:pt x="137130" y="253558"/>
                  </a:lnTo>
                  <a:cubicBezTo>
                    <a:pt x="137130" y="250048"/>
                    <a:pt x="136120" y="246836"/>
                    <a:pt x="134394" y="244040"/>
                  </a:cubicBezTo>
                  <a:cubicBezTo>
                    <a:pt x="136120" y="241243"/>
                    <a:pt x="137130" y="238031"/>
                    <a:pt x="137130" y="234521"/>
                  </a:cubicBezTo>
                  <a:lnTo>
                    <a:pt x="137130" y="219707"/>
                  </a:lnTo>
                  <a:cubicBezTo>
                    <a:pt x="137130" y="209712"/>
                    <a:pt x="129040" y="201621"/>
                    <a:pt x="119045" y="201621"/>
                  </a:cubicBezTo>
                  <a:lnTo>
                    <a:pt x="115476" y="201621"/>
                  </a:lnTo>
                  <a:lnTo>
                    <a:pt x="166223" y="164319"/>
                  </a:lnTo>
                  <a:lnTo>
                    <a:pt x="234164" y="164319"/>
                  </a:lnTo>
                  <a:lnTo>
                    <a:pt x="248679" y="175028"/>
                  </a:lnTo>
                  <a:cubicBezTo>
                    <a:pt x="208522" y="188652"/>
                    <a:pt x="179608" y="226668"/>
                    <a:pt x="179608" y="271347"/>
                  </a:cubicBezTo>
                  <a:cubicBezTo>
                    <a:pt x="179608" y="327448"/>
                    <a:pt x="225240" y="373020"/>
                    <a:pt x="281282" y="373020"/>
                  </a:cubicBezTo>
                  <a:cubicBezTo>
                    <a:pt x="300795" y="373020"/>
                    <a:pt x="319000" y="367487"/>
                    <a:pt x="334468" y="357968"/>
                  </a:cubicBezTo>
                  <a:lnTo>
                    <a:pt x="360110" y="383610"/>
                  </a:lnTo>
                  <a:cubicBezTo>
                    <a:pt x="358504" y="395211"/>
                    <a:pt x="353684" y="406276"/>
                    <a:pt x="345951" y="415557"/>
                  </a:cubicBezTo>
                  <a:cubicBezTo>
                    <a:pt x="333754" y="430252"/>
                    <a:pt x="315847" y="438640"/>
                    <a:pt x="296750" y="438640"/>
                  </a:cubicBezTo>
                  <a:lnTo>
                    <a:pt x="268431" y="438640"/>
                  </a:lnTo>
                  <a:cubicBezTo>
                    <a:pt x="263672" y="438640"/>
                    <a:pt x="259864" y="442448"/>
                    <a:pt x="259864" y="447207"/>
                  </a:cubicBezTo>
                  <a:cubicBezTo>
                    <a:pt x="259864" y="451967"/>
                    <a:pt x="263672" y="455774"/>
                    <a:pt x="268431" y="455774"/>
                  </a:cubicBezTo>
                  <a:lnTo>
                    <a:pt x="296750" y="455774"/>
                  </a:lnTo>
                  <a:cubicBezTo>
                    <a:pt x="320963" y="455774"/>
                    <a:pt x="343690" y="445125"/>
                    <a:pt x="359158" y="426504"/>
                  </a:cubicBezTo>
                  <a:cubicBezTo>
                    <a:pt x="364274" y="420317"/>
                    <a:pt x="368379" y="413534"/>
                    <a:pt x="371413" y="406336"/>
                  </a:cubicBezTo>
                  <a:lnTo>
                    <a:pt x="427515" y="462438"/>
                  </a:lnTo>
                  <a:cubicBezTo>
                    <a:pt x="433584" y="468506"/>
                    <a:pt x="441615" y="471838"/>
                    <a:pt x="450182" y="471838"/>
                  </a:cubicBezTo>
                  <a:cubicBezTo>
                    <a:pt x="458749" y="471838"/>
                    <a:pt x="466840" y="468506"/>
                    <a:pt x="472849" y="462438"/>
                  </a:cubicBezTo>
                  <a:cubicBezTo>
                    <a:pt x="485342" y="449944"/>
                    <a:pt x="485342" y="429538"/>
                    <a:pt x="472849" y="417045"/>
                  </a:cubicBezTo>
                  <a:lnTo>
                    <a:pt x="460355" y="404551"/>
                  </a:lnTo>
                  <a:cubicBezTo>
                    <a:pt x="457023" y="401219"/>
                    <a:pt x="451610" y="401219"/>
                    <a:pt x="448219" y="404551"/>
                  </a:cubicBezTo>
                  <a:cubicBezTo>
                    <a:pt x="444828" y="407883"/>
                    <a:pt x="444887" y="413296"/>
                    <a:pt x="448219" y="416688"/>
                  </a:cubicBezTo>
                  <a:lnTo>
                    <a:pt x="460712" y="429181"/>
                  </a:lnTo>
                  <a:cubicBezTo>
                    <a:pt x="466542" y="435011"/>
                    <a:pt x="466542" y="444530"/>
                    <a:pt x="460712" y="450361"/>
                  </a:cubicBezTo>
                  <a:cubicBezTo>
                    <a:pt x="457916" y="453216"/>
                    <a:pt x="454108" y="454763"/>
                    <a:pt x="450123" y="454763"/>
                  </a:cubicBezTo>
                  <a:cubicBezTo>
                    <a:pt x="446136" y="454763"/>
                    <a:pt x="442388" y="453216"/>
                    <a:pt x="439533" y="450361"/>
                  </a:cubicBezTo>
                  <a:lnTo>
                    <a:pt x="382896" y="393723"/>
                  </a:lnTo>
                  <a:lnTo>
                    <a:pt x="404075" y="372544"/>
                  </a:lnTo>
                  <a:lnTo>
                    <a:pt x="419959" y="388429"/>
                  </a:lnTo>
                  <a:cubicBezTo>
                    <a:pt x="423291" y="391760"/>
                    <a:pt x="428705" y="391760"/>
                    <a:pt x="432096" y="388429"/>
                  </a:cubicBezTo>
                  <a:cubicBezTo>
                    <a:pt x="435487" y="385097"/>
                    <a:pt x="435427" y="379683"/>
                    <a:pt x="432096" y="376292"/>
                  </a:cubicBezTo>
                  <a:lnTo>
                    <a:pt x="414427" y="358623"/>
                  </a:lnTo>
                  <a:cubicBezTo>
                    <a:pt x="411690" y="355886"/>
                    <a:pt x="408001" y="354339"/>
                    <a:pt x="404075" y="354339"/>
                  </a:cubicBezTo>
                  <a:cubicBezTo>
                    <a:pt x="402171" y="354339"/>
                    <a:pt x="400386" y="354696"/>
                    <a:pt x="398661" y="355351"/>
                  </a:cubicBezTo>
                  <a:lnTo>
                    <a:pt x="367844" y="324533"/>
                  </a:lnTo>
                  <a:cubicBezTo>
                    <a:pt x="377362" y="309065"/>
                    <a:pt x="382896" y="290801"/>
                    <a:pt x="382896" y="271347"/>
                  </a:cubicBezTo>
                  <a:cubicBezTo>
                    <a:pt x="382896" y="256295"/>
                    <a:pt x="379623" y="242017"/>
                    <a:pt x="373733" y="229166"/>
                  </a:cubicBezTo>
                  <a:cubicBezTo>
                    <a:pt x="376529" y="229999"/>
                    <a:pt x="379504" y="230416"/>
                    <a:pt x="382598" y="230416"/>
                  </a:cubicBezTo>
                  <a:cubicBezTo>
                    <a:pt x="389321" y="230416"/>
                    <a:pt x="395568" y="228274"/>
                    <a:pt x="400743" y="224704"/>
                  </a:cubicBezTo>
                  <a:lnTo>
                    <a:pt x="452383" y="261828"/>
                  </a:lnTo>
                  <a:cubicBezTo>
                    <a:pt x="451967" y="263910"/>
                    <a:pt x="451728" y="266111"/>
                    <a:pt x="451728" y="268372"/>
                  </a:cubicBezTo>
                  <a:cubicBezTo>
                    <a:pt x="451728" y="285863"/>
                    <a:pt x="465947" y="300082"/>
                    <a:pt x="483439" y="300082"/>
                  </a:cubicBezTo>
                  <a:cubicBezTo>
                    <a:pt x="500929" y="300082"/>
                    <a:pt x="515148" y="285863"/>
                    <a:pt x="515148" y="268372"/>
                  </a:cubicBezTo>
                  <a:cubicBezTo>
                    <a:pt x="515148" y="263732"/>
                    <a:pt x="514136" y="259270"/>
                    <a:pt x="512292" y="255284"/>
                  </a:cubicBezTo>
                  <a:lnTo>
                    <a:pt x="539957" y="227620"/>
                  </a:lnTo>
                  <a:cubicBezTo>
                    <a:pt x="543942" y="229464"/>
                    <a:pt x="548404" y="230475"/>
                    <a:pt x="553045" y="230475"/>
                  </a:cubicBezTo>
                  <a:cubicBezTo>
                    <a:pt x="570536" y="230475"/>
                    <a:pt x="584754" y="216256"/>
                    <a:pt x="584754" y="198765"/>
                  </a:cubicBezTo>
                  <a:cubicBezTo>
                    <a:pt x="584754" y="181275"/>
                    <a:pt x="570536" y="167056"/>
                    <a:pt x="553045" y="167056"/>
                  </a:cubicBezTo>
                  <a:lnTo>
                    <a:pt x="553045" y="167056"/>
                  </a:lnTo>
                  <a:close/>
                  <a:moveTo>
                    <a:pt x="17015" y="287469"/>
                  </a:moveTo>
                  <a:cubicBezTo>
                    <a:pt x="17015" y="286934"/>
                    <a:pt x="17431" y="286517"/>
                    <a:pt x="17967" y="286517"/>
                  </a:cubicBezTo>
                  <a:lnTo>
                    <a:pt x="118866" y="286517"/>
                  </a:lnTo>
                  <a:cubicBezTo>
                    <a:pt x="119402" y="286517"/>
                    <a:pt x="119819" y="286934"/>
                    <a:pt x="119819" y="287469"/>
                  </a:cubicBezTo>
                  <a:lnTo>
                    <a:pt x="119819" y="302283"/>
                  </a:lnTo>
                  <a:cubicBezTo>
                    <a:pt x="119819" y="302818"/>
                    <a:pt x="119402" y="303235"/>
                    <a:pt x="118866" y="303235"/>
                  </a:cubicBezTo>
                  <a:lnTo>
                    <a:pt x="17967" y="303235"/>
                  </a:lnTo>
                  <a:cubicBezTo>
                    <a:pt x="17431" y="303235"/>
                    <a:pt x="17015" y="302818"/>
                    <a:pt x="17015" y="302283"/>
                  </a:cubicBezTo>
                  <a:lnTo>
                    <a:pt x="17015" y="287469"/>
                  </a:lnTo>
                  <a:close/>
                  <a:moveTo>
                    <a:pt x="17015" y="321321"/>
                  </a:moveTo>
                  <a:cubicBezTo>
                    <a:pt x="17015" y="320785"/>
                    <a:pt x="17431" y="320369"/>
                    <a:pt x="17967" y="320369"/>
                  </a:cubicBezTo>
                  <a:lnTo>
                    <a:pt x="118866" y="320369"/>
                  </a:lnTo>
                  <a:cubicBezTo>
                    <a:pt x="119402" y="320369"/>
                    <a:pt x="119819" y="320785"/>
                    <a:pt x="119819" y="321321"/>
                  </a:cubicBezTo>
                  <a:lnTo>
                    <a:pt x="119819" y="324057"/>
                  </a:lnTo>
                  <a:cubicBezTo>
                    <a:pt x="104886" y="324712"/>
                    <a:pt x="90964" y="329412"/>
                    <a:pt x="79125" y="337086"/>
                  </a:cubicBezTo>
                  <a:lnTo>
                    <a:pt x="17967" y="337086"/>
                  </a:lnTo>
                  <a:cubicBezTo>
                    <a:pt x="17431" y="337086"/>
                    <a:pt x="17015" y="336670"/>
                    <a:pt x="17015" y="336134"/>
                  </a:cubicBezTo>
                  <a:lnTo>
                    <a:pt x="17015" y="321321"/>
                  </a:lnTo>
                  <a:close/>
                  <a:moveTo>
                    <a:pt x="17015" y="389023"/>
                  </a:moveTo>
                  <a:cubicBezTo>
                    <a:pt x="17015" y="388488"/>
                    <a:pt x="17431" y="388072"/>
                    <a:pt x="17967" y="388072"/>
                  </a:cubicBezTo>
                  <a:lnTo>
                    <a:pt x="43608" y="388072"/>
                  </a:lnTo>
                  <a:cubicBezTo>
                    <a:pt x="42418" y="393485"/>
                    <a:pt x="41764" y="399078"/>
                    <a:pt x="41645" y="404789"/>
                  </a:cubicBezTo>
                  <a:lnTo>
                    <a:pt x="17967" y="404789"/>
                  </a:lnTo>
                  <a:cubicBezTo>
                    <a:pt x="17431" y="404789"/>
                    <a:pt x="17015" y="404373"/>
                    <a:pt x="17015" y="403837"/>
                  </a:cubicBezTo>
                  <a:lnTo>
                    <a:pt x="17015" y="389023"/>
                  </a:lnTo>
                  <a:close/>
                  <a:moveTo>
                    <a:pt x="17967" y="438640"/>
                  </a:moveTo>
                  <a:cubicBezTo>
                    <a:pt x="17431" y="438640"/>
                    <a:pt x="17015" y="438224"/>
                    <a:pt x="17015" y="437689"/>
                  </a:cubicBezTo>
                  <a:lnTo>
                    <a:pt x="17015" y="422875"/>
                  </a:lnTo>
                  <a:cubicBezTo>
                    <a:pt x="17015" y="422339"/>
                    <a:pt x="17431" y="421923"/>
                    <a:pt x="17967" y="421923"/>
                  </a:cubicBezTo>
                  <a:lnTo>
                    <a:pt x="43251" y="421923"/>
                  </a:lnTo>
                  <a:cubicBezTo>
                    <a:pt x="44441" y="427753"/>
                    <a:pt x="46226" y="433346"/>
                    <a:pt x="48546" y="438640"/>
                  </a:cubicBezTo>
                  <a:lnTo>
                    <a:pt x="17967" y="438640"/>
                  </a:lnTo>
                  <a:close/>
                  <a:moveTo>
                    <a:pt x="49438" y="370938"/>
                  </a:moveTo>
                  <a:lnTo>
                    <a:pt x="17967" y="370938"/>
                  </a:lnTo>
                  <a:cubicBezTo>
                    <a:pt x="17431" y="370938"/>
                    <a:pt x="17015" y="370521"/>
                    <a:pt x="17015" y="369986"/>
                  </a:cubicBezTo>
                  <a:lnTo>
                    <a:pt x="17015" y="355172"/>
                  </a:lnTo>
                  <a:cubicBezTo>
                    <a:pt x="17015" y="354637"/>
                    <a:pt x="17431" y="354220"/>
                    <a:pt x="17967" y="354220"/>
                  </a:cubicBezTo>
                  <a:lnTo>
                    <a:pt x="60028" y="354220"/>
                  </a:lnTo>
                  <a:cubicBezTo>
                    <a:pt x="55864" y="359337"/>
                    <a:pt x="52294" y="364929"/>
                    <a:pt x="49498" y="370938"/>
                  </a:cubicBezTo>
                  <a:lnTo>
                    <a:pt x="49498" y="370938"/>
                  </a:lnTo>
                  <a:close/>
                  <a:moveTo>
                    <a:pt x="188295" y="405860"/>
                  </a:moveTo>
                  <a:cubicBezTo>
                    <a:pt x="188295" y="441556"/>
                    <a:pt x="159262" y="470648"/>
                    <a:pt x="123507" y="470648"/>
                  </a:cubicBezTo>
                  <a:cubicBezTo>
                    <a:pt x="87752" y="470648"/>
                    <a:pt x="58719" y="441615"/>
                    <a:pt x="58719" y="405860"/>
                  </a:cubicBezTo>
                  <a:cubicBezTo>
                    <a:pt x="58719" y="370105"/>
                    <a:pt x="87752" y="341072"/>
                    <a:pt x="123507" y="341072"/>
                  </a:cubicBezTo>
                  <a:cubicBezTo>
                    <a:pt x="159262" y="341072"/>
                    <a:pt x="188295" y="370105"/>
                    <a:pt x="188295" y="405860"/>
                  </a:cubicBezTo>
                  <a:close/>
                  <a:moveTo>
                    <a:pt x="119819" y="219766"/>
                  </a:moveTo>
                  <a:lnTo>
                    <a:pt x="119819" y="234580"/>
                  </a:lnTo>
                  <a:cubicBezTo>
                    <a:pt x="119819" y="235116"/>
                    <a:pt x="119402" y="235532"/>
                    <a:pt x="118866" y="235532"/>
                  </a:cubicBezTo>
                  <a:lnTo>
                    <a:pt x="98104" y="235532"/>
                  </a:lnTo>
                  <a:cubicBezTo>
                    <a:pt x="93344" y="235532"/>
                    <a:pt x="89536" y="239340"/>
                    <a:pt x="89536" y="244099"/>
                  </a:cubicBezTo>
                  <a:cubicBezTo>
                    <a:pt x="89536" y="248858"/>
                    <a:pt x="93344" y="252666"/>
                    <a:pt x="98104" y="252666"/>
                  </a:cubicBezTo>
                  <a:lnTo>
                    <a:pt x="118866" y="252666"/>
                  </a:lnTo>
                  <a:cubicBezTo>
                    <a:pt x="119402" y="252666"/>
                    <a:pt x="119819" y="253082"/>
                    <a:pt x="119819" y="253618"/>
                  </a:cubicBezTo>
                  <a:lnTo>
                    <a:pt x="119819" y="268432"/>
                  </a:lnTo>
                  <a:cubicBezTo>
                    <a:pt x="119819" y="268967"/>
                    <a:pt x="119402" y="269384"/>
                    <a:pt x="118866" y="269384"/>
                  </a:cubicBezTo>
                  <a:lnTo>
                    <a:pt x="17967" y="269384"/>
                  </a:lnTo>
                  <a:cubicBezTo>
                    <a:pt x="17431" y="269384"/>
                    <a:pt x="17015" y="268967"/>
                    <a:pt x="17015" y="268432"/>
                  </a:cubicBezTo>
                  <a:lnTo>
                    <a:pt x="17015" y="253618"/>
                  </a:lnTo>
                  <a:cubicBezTo>
                    <a:pt x="17015" y="253082"/>
                    <a:pt x="17431" y="252666"/>
                    <a:pt x="17967" y="252666"/>
                  </a:cubicBezTo>
                  <a:lnTo>
                    <a:pt x="58125" y="252666"/>
                  </a:lnTo>
                  <a:cubicBezTo>
                    <a:pt x="62884" y="252666"/>
                    <a:pt x="66691" y="248858"/>
                    <a:pt x="66691" y="244099"/>
                  </a:cubicBezTo>
                  <a:cubicBezTo>
                    <a:pt x="66691" y="239340"/>
                    <a:pt x="62884" y="235532"/>
                    <a:pt x="58125" y="235532"/>
                  </a:cubicBezTo>
                  <a:lnTo>
                    <a:pt x="17967" y="235532"/>
                  </a:lnTo>
                  <a:cubicBezTo>
                    <a:pt x="17431" y="235532"/>
                    <a:pt x="17015" y="235116"/>
                    <a:pt x="17015" y="234580"/>
                  </a:cubicBezTo>
                  <a:lnTo>
                    <a:pt x="17015" y="219766"/>
                  </a:lnTo>
                  <a:cubicBezTo>
                    <a:pt x="17015" y="219231"/>
                    <a:pt x="17431" y="218815"/>
                    <a:pt x="17967" y="218815"/>
                  </a:cubicBezTo>
                  <a:lnTo>
                    <a:pt x="118866" y="218815"/>
                  </a:lnTo>
                  <a:cubicBezTo>
                    <a:pt x="119402" y="218815"/>
                    <a:pt x="119819" y="219231"/>
                    <a:pt x="119819" y="219766"/>
                  </a:cubicBezTo>
                  <a:lnTo>
                    <a:pt x="119819" y="219766"/>
                  </a:lnTo>
                  <a:close/>
                  <a:moveTo>
                    <a:pt x="233866" y="24273"/>
                  </a:moveTo>
                  <a:lnTo>
                    <a:pt x="253855" y="24273"/>
                  </a:lnTo>
                  <a:lnTo>
                    <a:pt x="222800" y="83231"/>
                  </a:lnTo>
                  <a:lnTo>
                    <a:pt x="221967" y="83231"/>
                  </a:lnTo>
                  <a:lnTo>
                    <a:pt x="233866" y="24273"/>
                  </a:lnTo>
                  <a:close/>
                  <a:moveTo>
                    <a:pt x="217803" y="17194"/>
                  </a:moveTo>
                  <a:lnTo>
                    <a:pt x="204477" y="83290"/>
                  </a:lnTo>
                  <a:lnTo>
                    <a:pt x="195493" y="83290"/>
                  </a:lnTo>
                  <a:lnTo>
                    <a:pt x="182167" y="17194"/>
                  </a:lnTo>
                  <a:lnTo>
                    <a:pt x="217803" y="17194"/>
                  </a:lnTo>
                  <a:close/>
                  <a:moveTo>
                    <a:pt x="146114" y="24273"/>
                  </a:moveTo>
                  <a:lnTo>
                    <a:pt x="166103" y="24273"/>
                  </a:lnTo>
                  <a:lnTo>
                    <a:pt x="178002" y="83231"/>
                  </a:lnTo>
                  <a:lnTo>
                    <a:pt x="177170" y="83231"/>
                  </a:lnTo>
                  <a:lnTo>
                    <a:pt x="146114" y="24273"/>
                  </a:lnTo>
                  <a:close/>
                  <a:moveTo>
                    <a:pt x="163784" y="100365"/>
                  </a:moveTo>
                  <a:lnTo>
                    <a:pt x="236186" y="100365"/>
                  </a:lnTo>
                  <a:cubicBezTo>
                    <a:pt x="240291" y="100365"/>
                    <a:pt x="243623" y="103696"/>
                    <a:pt x="243623" y="107801"/>
                  </a:cubicBezTo>
                  <a:cubicBezTo>
                    <a:pt x="243623" y="111906"/>
                    <a:pt x="240291" y="115238"/>
                    <a:pt x="236186" y="115238"/>
                  </a:cubicBezTo>
                  <a:lnTo>
                    <a:pt x="163784" y="115238"/>
                  </a:lnTo>
                  <a:cubicBezTo>
                    <a:pt x="159678" y="115238"/>
                    <a:pt x="156347" y="111906"/>
                    <a:pt x="156347" y="107801"/>
                  </a:cubicBezTo>
                  <a:cubicBezTo>
                    <a:pt x="156347" y="103696"/>
                    <a:pt x="159678" y="100365"/>
                    <a:pt x="163784" y="100365"/>
                  </a:cubicBezTo>
                  <a:close/>
                  <a:moveTo>
                    <a:pt x="163784" y="132371"/>
                  </a:moveTo>
                  <a:lnTo>
                    <a:pt x="236186" y="132371"/>
                  </a:lnTo>
                  <a:cubicBezTo>
                    <a:pt x="240291" y="132371"/>
                    <a:pt x="243623" y="135703"/>
                    <a:pt x="243623" y="139808"/>
                  </a:cubicBezTo>
                  <a:cubicBezTo>
                    <a:pt x="243623" y="143913"/>
                    <a:pt x="240291" y="147245"/>
                    <a:pt x="236186" y="147245"/>
                  </a:cubicBezTo>
                  <a:lnTo>
                    <a:pt x="163784" y="147245"/>
                  </a:lnTo>
                  <a:cubicBezTo>
                    <a:pt x="159678" y="147245"/>
                    <a:pt x="156347" y="143913"/>
                    <a:pt x="156347" y="139808"/>
                  </a:cubicBezTo>
                  <a:cubicBezTo>
                    <a:pt x="156347" y="135703"/>
                    <a:pt x="159678" y="132371"/>
                    <a:pt x="163784" y="132371"/>
                  </a:cubicBezTo>
                  <a:close/>
                  <a:moveTo>
                    <a:pt x="196505" y="271406"/>
                  </a:moveTo>
                  <a:cubicBezTo>
                    <a:pt x="196505" y="224764"/>
                    <a:pt x="234461" y="186808"/>
                    <a:pt x="281103" y="186808"/>
                  </a:cubicBezTo>
                  <a:cubicBezTo>
                    <a:pt x="305555" y="186808"/>
                    <a:pt x="327567" y="197219"/>
                    <a:pt x="343036" y="213877"/>
                  </a:cubicBezTo>
                  <a:lnTo>
                    <a:pt x="335480" y="219707"/>
                  </a:lnTo>
                  <a:cubicBezTo>
                    <a:pt x="321796" y="205310"/>
                    <a:pt x="302461" y="196267"/>
                    <a:pt x="281044" y="196267"/>
                  </a:cubicBezTo>
                  <a:cubicBezTo>
                    <a:pt x="239637" y="196267"/>
                    <a:pt x="205964" y="229940"/>
                    <a:pt x="205964" y="271347"/>
                  </a:cubicBezTo>
                  <a:cubicBezTo>
                    <a:pt x="205964" y="312754"/>
                    <a:pt x="239637" y="346427"/>
                    <a:pt x="281044" y="346427"/>
                  </a:cubicBezTo>
                  <a:cubicBezTo>
                    <a:pt x="322451" y="346427"/>
                    <a:pt x="356124" y="312754"/>
                    <a:pt x="356124" y="271347"/>
                  </a:cubicBezTo>
                  <a:cubicBezTo>
                    <a:pt x="356124" y="257485"/>
                    <a:pt x="352316" y="244515"/>
                    <a:pt x="345772" y="233331"/>
                  </a:cubicBezTo>
                  <a:lnTo>
                    <a:pt x="353328" y="227501"/>
                  </a:lnTo>
                  <a:cubicBezTo>
                    <a:pt x="361121" y="240291"/>
                    <a:pt x="365583" y="255284"/>
                    <a:pt x="365583" y="271347"/>
                  </a:cubicBezTo>
                  <a:cubicBezTo>
                    <a:pt x="365583" y="317989"/>
                    <a:pt x="327627" y="355946"/>
                    <a:pt x="280984" y="355946"/>
                  </a:cubicBezTo>
                  <a:cubicBezTo>
                    <a:pt x="234342" y="355946"/>
                    <a:pt x="196386" y="317989"/>
                    <a:pt x="196386" y="271347"/>
                  </a:cubicBezTo>
                  <a:lnTo>
                    <a:pt x="196386" y="271347"/>
                  </a:lnTo>
                  <a:close/>
                  <a:moveTo>
                    <a:pt x="295679" y="271763"/>
                  </a:moveTo>
                  <a:cubicBezTo>
                    <a:pt x="295679" y="279795"/>
                    <a:pt x="289135" y="286339"/>
                    <a:pt x="281103" y="286339"/>
                  </a:cubicBezTo>
                  <a:cubicBezTo>
                    <a:pt x="273072" y="286339"/>
                    <a:pt x="266527" y="279795"/>
                    <a:pt x="266527" y="271763"/>
                  </a:cubicBezTo>
                  <a:cubicBezTo>
                    <a:pt x="266527" y="263732"/>
                    <a:pt x="273072" y="257187"/>
                    <a:pt x="281103" y="257187"/>
                  </a:cubicBezTo>
                  <a:cubicBezTo>
                    <a:pt x="289135" y="257187"/>
                    <a:pt x="295679" y="263732"/>
                    <a:pt x="295679" y="271763"/>
                  </a:cubicBezTo>
                  <a:close/>
                  <a:moveTo>
                    <a:pt x="300498" y="246717"/>
                  </a:moveTo>
                  <a:cubicBezTo>
                    <a:pt x="295144" y="242552"/>
                    <a:pt x="288361" y="240053"/>
                    <a:pt x="281103" y="240053"/>
                  </a:cubicBezTo>
                  <a:cubicBezTo>
                    <a:pt x="263612" y="240053"/>
                    <a:pt x="249393" y="254272"/>
                    <a:pt x="249393" y="271763"/>
                  </a:cubicBezTo>
                  <a:cubicBezTo>
                    <a:pt x="249393" y="289254"/>
                    <a:pt x="263612" y="303473"/>
                    <a:pt x="281103" y="303473"/>
                  </a:cubicBezTo>
                  <a:cubicBezTo>
                    <a:pt x="298594" y="303473"/>
                    <a:pt x="312813" y="289254"/>
                    <a:pt x="312813" y="271763"/>
                  </a:cubicBezTo>
                  <a:cubicBezTo>
                    <a:pt x="312813" y="267777"/>
                    <a:pt x="312099" y="263970"/>
                    <a:pt x="310731" y="260519"/>
                  </a:cubicBezTo>
                  <a:lnTo>
                    <a:pt x="332148" y="243980"/>
                  </a:lnTo>
                  <a:cubicBezTo>
                    <a:pt x="336550" y="252131"/>
                    <a:pt x="339049" y="261530"/>
                    <a:pt x="339049" y="271466"/>
                  </a:cubicBezTo>
                  <a:cubicBezTo>
                    <a:pt x="339049" y="303413"/>
                    <a:pt x="313051" y="329412"/>
                    <a:pt x="281103" y="329412"/>
                  </a:cubicBezTo>
                  <a:cubicBezTo>
                    <a:pt x="249156" y="329412"/>
                    <a:pt x="223158" y="303413"/>
                    <a:pt x="223158" y="271466"/>
                  </a:cubicBezTo>
                  <a:cubicBezTo>
                    <a:pt x="223158" y="239518"/>
                    <a:pt x="249156" y="213520"/>
                    <a:pt x="281103" y="213520"/>
                  </a:cubicBezTo>
                  <a:cubicBezTo>
                    <a:pt x="296988" y="213520"/>
                    <a:pt x="311385" y="219945"/>
                    <a:pt x="321856" y="230297"/>
                  </a:cubicBezTo>
                  <a:lnTo>
                    <a:pt x="300498" y="246776"/>
                  </a:lnTo>
                  <a:close/>
                  <a:moveTo>
                    <a:pt x="385572" y="366714"/>
                  </a:moveTo>
                  <a:lnTo>
                    <a:pt x="376351" y="375935"/>
                  </a:lnTo>
                  <a:lnTo>
                    <a:pt x="348212" y="347795"/>
                  </a:lnTo>
                  <a:cubicBezTo>
                    <a:pt x="351483" y="344939"/>
                    <a:pt x="354577" y="341846"/>
                    <a:pt x="357432" y="338574"/>
                  </a:cubicBezTo>
                  <a:lnTo>
                    <a:pt x="385572" y="366714"/>
                  </a:lnTo>
                  <a:close/>
                  <a:moveTo>
                    <a:pt x="382420" y="213341"/>
                  </a:moveTo>
                  <a:cubicBezTo>
                    <a:pt x="374388" y="213341"/>
                    <a:pt x="367844" y="206797"/>
                    <a:pt x="367844" y="198765"/>
                  </a:cubicBezTo>
                  <a:cubicBezTo>
                    <a:pt x="367844" y="190734"/>
                    <a:pt x="374388" y="184190"/>
                    <a:pt x="382420" y="184190"/>
                  </a:cubicBezTo>
                  <a:cubicBezTo>
                    <a:pt x="390451" y="184190"/>
                    <a:pt x="396995" y="190734"/>
                    <a:pt x="396995" y="198765"/>
                  </a:cubicBezTo>
                  <a:cubicBezTo>
                    <a:pt x="396995" y="206797"/>
                    <a:pt x="390451" y="213341"/>
                    <a:pt x="382420" y="213341"/>
                  </a:cubicBezTo>
                  <a:close/>
                  <a:moveTo>
                    <a:pt x="483200" y="283007"/>
                  </a:moveTo>
                  <a:cubicBezTo>
                    <a:pt x="475169" y="283007"/>
                    <a:pt x="468625" y="276463"/>
                    <a:pt x="468625" y="268432"/>
                  </a:cubicBezTo>
                  <a:cubicBezTo>
                    <a:pt x="468625" y="260400"/>
                    <a:pt x="475169" y="253856"/>
                    <a:pt x="483200" y="253856"/>
                  </a:cubicBezTo>
                  <a:cubicBezTo>
                    <a:pt x="491232" y="253856"/>
                    <a:pt x="497776" y="260400"/>
                    <a:pt x="497776" y="268432"/>
                  </a:cubicBezTo>
                  <a:cubicBezTo>
                    <a:pt x="497776" y="276463"/>
                    <a:pt x="491232" y="283007"/>
                    <a:pt x="483200" y="283007"/>
                  </a:cubicBezTo>
                  <a:close/>
                  <a:moveTo>
                    <a:pt x="552866" y="213341"/>
                  </a:moveTo>
                  <a:cubicBezTo>
                    <a:pt x="544835" y="213341"/>
                    <a:pt x="538291" y="206797"/>
                    <a:pt x="538291" y="198765"/>
                  </a:cubicBezTo>
                  <a:cubicBezTo>
                    <a:pt x="538291" y="190734"/>
                    <a:pt x="544835" y="184190"/>
                    <a:pt x="552866" y="184190"/>
                  </a:cubicBezTo>
                  <a:cubicBezTo>
                    <a:pt x="560898" y="184190"/>
                    <a:pt x="567442" y="190734"/>
                    <a:pt x="567442" y="198765"/>
                  </a:cubicBezTo>
                  <a:cubicBezTo>
                    <a:pt x="567442" y="206797"/>
                    <a:pt x="560898" y="213341"/>
                    <a:pt x="552866" y="213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0" name="Google Shape;850;p45"/>
          <p:cNvGrpSpPr/>
          <p:nvPr/>
        </p:nvGrpSpPr>
        <p:grpSpPr>
          <a:xfrm>
            <a:off x="7304504" y="3079963"/>
            <a:ext cx="412853" cy="361603"/>
            <a:chOff x="9843034" y="3209292"/>
            <a:chExt cx="584695" cy="512113"/>
          </a:xfrm>
        </p:grpSpPr>
        <p:sp>
          <p:nvSpPr>
            <p:cNvPr id="851" name="Google Shape;851;p45"/>
            <p:cNvSpPr/>
            <p:nvPr/>
          </p:nvSpPr>
          <p:spPr>
            <a:xfrm>
              <a:off x="10061670" y="3469692"/>
              <a:ext cx="297107" cy="180739"/>
            </a:xfrm>
            <a:custGeom>
              <a:avLst/>
              <a:gdLst/>
              <a:ahLst/>
              <a:cxnLst/>
              <a:rect l="l" t="t" r="r" b="b"/>
              <a:pathLst>
                <a:path w="297107" h="180739" extrusionOk="0">
                  <a:moveTo>
                    <a:pt x="284792" y="0"/>
                  </a:moveTo>
                  <a:lnTo>
                    <a:pt x="12315" y="0"/>
                  </a:lnTo>
                  <a:cubicBezTo>
                    <a:pt x="5533" y="0"/>
                    <a:pt x="0" y="5533"/>
                    <a:pt x="0" y="12315"/>
                  </a:cubicBezTo>
                  <a:lnTo>
                    <a:pt x="0" y="168424"/>
                  </a:lnTo>
                  <a:cubicBezTo>
                    <a:pt x="0" y="175206"/>
                    <a:pt x="5533" y="180739"/>
                    <a:pt x="12315" y="180739"/>
                  </a:cubicBezTo>
                  <a:lnTo>
                    <a:pt x="284792" y="180739"/>
                  </a:lnTo>
                  <a:cubicBezTo>
                    <a:pt x="291574" y="180739"/>
                    <a:pt x="297107" y="175206"/>
                    <a:pt x="297107" y="168424"/>
                  </a:cubicBezTo>
                  <a:lnTo>
                    <a:pt x="297107" y="133918"/>
                  </a:lnTo>
                  <a:cubicBezTo>
                    <a:pt x="297107" y="129159"/>
                    <a:pt x="293300" y="125351"/>
                    <a:pt x="288540" y="125351"/>
                  </a:cubicBezTo>
                  <a:cubicBezTo>
                    <a:pt x="283781" y="125351"/>
                    <a:pt x="279973" y="129159"/>
                    <a:pt x="279973" y="133918"/>
                  </a:cubicBezTo>
                  <a:lnTo>
                    <a:pt x="279973" y="163605"/>
                  </a:lnTo>
                  <a:lnTo>
                    <a:pt x="17134" y="163605"/>
                  </a:lnTo>
                  <a:lnTo>
                    <a:pt x="17134" y="17193"/>
                  </a:lnTo>
                  <a:lnTo>
                    <a:pt x="279973" y="17193"/>
                  </a:lnTo>
                  <a:lnTo>
                    <a:pt x="279973" y="93999"/>
                  </a:lnTo>
                  <a:cubicBezTo>
                    <a:pt x="279973" y="98758"/>
                    <a:pt x="283781" y="102566"/>
                    <a:pt x="288540" y="102566"/>
                  </a:cubicBezTo>
                  <a:cubicBezTo>
                    <a:pt x="293300" y="102566"/>
                    <a:pt x="297107" y="98758"/>
                    <a:pt x="297107" y="93999"/>
                  </a:cubicBezTo>
                  <a:lnTo>
                    <a:pt x="297107" y="12375"/>
                  </a:lnTo>
                  <a:cubicBezTo>
                    <a:pt x="297107" y="5592"/>
                    <a:pt x="291574" y="60"/>
                    <a:pt x="284792" y="60"/>
                  </a:cubicBezTo>
                  <a:lnTo>
                    <a:pt x="284792" y="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5"/>
            <p:cNvSpPr/>
            <p:nvPr/>
          </p:nvSpPr>
          <p:spPr>
            <a:xfrm>
              <a:off x="10090822" y="3496047"/>
              <a:ext cx="17133" cy="17133"/>
            </a:xfrm>
            <a:custGeom>
              <a:avLst/>
              <a:gdLst/>
              <a:ahLst/>
              <a:cxnLst/>
              <a:rect l="l" t="t" r="r" b="b"/>
              <a:pathLst>
                <a:path w="17133" h="17133" extrusionOk="0">
                  <a:moveTo>
                    <a:pt x="17134" y="8567"/>
                  </a:moveTo>
                  <a:cubicBezTo>
                    <a:pt x="17134" y="13298"/>
                    <a:pt x="13299" y="17134"/>
                    <a:pt x="8567" y="17134"/>
                  </a:cubicBezTo>
                  <a:cubicBezTo>
                    <a:pt x="3836" y="17134"/>
                    <a:pt x="1" y="13298"/>
                    <a:pt x="1" y="8567"/>
                  </a:cubicBezTo>
                  <a:cubicBezTo>
                    <a:pt x="1" y="3836"/>
                    <a:pt x="3836" y="0"/>
                    <a:pt x="8567" y="0"/>
                  </a:cubicBezTo>
                  <a:cubicBezTo>
                    <a:pt x="13299" y="0"/>
                    <a:pt x="17134" y="3836"/>
                    <a:pt x="17134"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5"/>
            <p:cNvSpPr/>
            <p:nvPr/>
          </p:nvSpPr>
          <p:spPr>
            <a:xfrm>
              <a:off x="10115987" y="3496047"/>
              <a:ext cx="17133" cy="17133"/>
            </a:xfrm>
            <a:custGeom>
              <a:avLst/>
              <a:gdLst/>
              <a:ahLst/>
              <a:cxnLst/>
              <a:rect l="l" t="t" r="r" b="b"/>
              <a:pathLst>
                <a:path w="17133" h="17133" extrusionOk="0">
                  <a:moveTo>
                    <a:pt x="17134" y="8567"/>
                  </a:moveTo>
                  <a:cubicBezTo>
                    <a:pt x="17134" y="13298"/>
                    <a:pt x="13298" y="17134"/>
                    <a:pt x="8567" y="17134"/>
                  </a:cubicBezTo>
                  <a:cubicBezTo>
                    <a:pt x="3836" y="17134"/>
                    <a:pt x="0" y="13298"/>
                    <a:pt x="0" y="8567"/>
                  </a:cubicBezTo>
                  <a:cubicBezTo>
                    <a:pt x="0" y="3836"/>
                    <a:pt x="3836" y="0"/>
                    <a:pt x="8567" y="0"/>
                  </a:cubicBezTo>
                  <a:cubicBezTo>
                    <a:pt x="13298" y="0"/>
                    <a:pt x="17134" y="3836"/>
                    <a:pt x="17134"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5"/>
            <p:cNvSpPr/>
            <p:nvPr/>
          </p:nvSpPr>
          <p:spPr>
            <a:xfrm>
              <a:off x="10141093" y="3496047"/>
              <a:ext cx="17133" cy="17133"/>
            </a:xfrm>
            <a:custGeom>
              <a:avLst/>
              <a:gdLst/>
              <a:ahLst/>
              <a:cxnLst/>
              <a:rect l="l" t="t" r="r" b="b"/>
              <a:pathLst>
                <a:path w="17133" h="17133" extrusionOk="0">
                  <a:moveTo>
                    <a:pt x="17134" y="8567"/>
                  </a:moveTo>
                  <a:cubicBezTo>
                    <a:pt x="17134" y="13298"/>
                    <a:pt x="13299" y="17134"/>
                    <a:pt x="8568" y="17134"/>
                  </a:cubicBezTo>
                  <a:cubicBezTo>
                    <a:pt x="3836" y="17134"/>
                    <a:pt x="1" y="13298"/>
                    <a:pt x="1" y="8567"/>
                  </a:cubicBezTo>
                  <a:cubicBezTo>
                    <a:pt x="1" y="3836"/>
                    <a:pt x="3836" y="0"/>
                    <a:pt x="8568" y="0"/>
                  </a:cubicBezTo>
                  <a:cubicBezTo>
                    <a:pt x="13299" y="0"/>
                    <a:pt x="17134" y="3836"/>
                    <a:pt x="17134"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5"/>
            <p:cNvSpPr/>
            <p:nvPr/>
          </p:nvSpPr>
          <p:spPr>
            <a:xfrm>
              <a:off x="9843034" y="3209292"/>
              <a:ext cx="584695" cy="512113"/>
            </a:xfrm>
            <a:custGeom>
              <a:avLst/>
              <a:gdLst/>
              <a:ahLst/>
              <a:cxnLst/>
              <a:rect l="l" t="t" r="r" b="b"/>
              <a:pathLst>
                <a:path w="584695" h="512113" extrusionOk="0">
                  <a:moveTo>
                    <a:pt x="569941" y="455001"/>
                  </a:moveTo>
                  <a:lnTo>
                    <a:pt x="546858" y="455001"/>
                  </a:lnTo>
                  <a:lnTo>
                    <a:pt x="546858" y="250286"/>
                  </a:lnTo>
                  <a:cubicBezTo>
                    <a:pt x="546858" y="238685"/>
                    <a:pt x="537458" y="229285"/>
                    <a:pt x="525857" y="229285"/>
                  </a:cubicBezTo>
                  <a:lnTo>
                    <a:pt x="393902" y="229285"/>
                  </a:lnTo>
                  <a:lnTo>
                    <a:pt x="393902" y="139570"/>
                  </a:lnTo>
                  <a:cubicBezTo>
                    <a:pt x="393902" y="134811"/>
                    <a:pt x="390095" y="131003"/>
                    <a:pt x="385335" y="131003"/>
                  </a:cubicBezTo>
                  <a:cubicBezTo>
                    <a:pt x="380576" y="131003"/>
                    <a:pt x="376768" y="134811"/>
                    <a:pt x="376768" y="139570"/>
                  </a:cubicBezTo>
                  <a:lnTo>
                    <a:pt x="376768" y="229285"/>
                  </a:lnTo>
                  <a:lnTo>
                    <a:pt x="208582" y="229285"/>
                  </a:lnTo>
                  <a:cubicBezTo>
                    <a:pt x="197457" y="229285"/>
                    <a:pt x="188354" y="238031"/>
                    <a:pt x="187641" y="248977"/>
                  </a:cubicBezTo>
                  <a:lnTo>
                    <a:pt x="17134" y="248977"/>
                  </a:lnTo>
                  <a:lnTo>
                    <a:pt x="17134" y="61099"/>
                  </a:lnTo>
                  <a:cubicBezTo>
                    <a:pt x="17134" y="58957"/>
                    <a:pt x="18859" y="57232"/>
                    <a:pt x="21001" y="57232"/>
                  </a:cubicBezTo>
                  <a:lnTo>
                    <a:pt x="204239" y="57232"/>
                  </a:lnTo>
                  <a:lnTo>
                    <a:pt x="204239" y="193649"/>
                  </a:lnTo>
                  <a:lnTo>
                    <a:pt x="189723" y="193649"/>
                  </a:lnTo>
                  <a:lnTo>
                    <a:pt x="189723" y="109348"/>
                  </a:lnTo>
                  <a:cubicBezTo>
                    <a:pt x="189723" y="102744"/>
                    <a:pt x="184368" y="97330"/>
                    <a:pt x="177705" y="97330"/>
                  </a:cubicBezTo>
                  <a:lnTo>
                    <a:pt x="145757" y="97330"/>
                  </a:lnTo>
                  <a:cubicBezTo>
                    <a:pt x="139154" y="97330"/>
                    <a:pt x="133740" y="102685"/>
                    <a:pt x="133740" y="109348"/>
                  </a:cubicBezTo>
                  <a:lnTo>
                    <a:pt x="133740" y="193649"/>
                  </a:lnTo>
                  <a:lnTo>
                    <a:pt x="119224" y="193649"/>
                  </a:lnTo>
                  <a:lnTo>
                    <a:pt x="119224" y="153313"/>
                  </a:lnTo>
                  <a:cubicBezTo>
                    <a:pt x="119224" y="146709"/>
                    <a:pt x="113869" y="141295"/>
                    <a:pt x="107206" y="141295"/>
                  </a:cubicBezTo>
                  <a:lnTo>
                    <a:pt x="75259" y="141295"/>
                  </a:lnTo>
                  <a:cubicBezTo>
                    <a:pt x="68655" y="141295"/>
                    <a:pt x="63241" y="146650"/>
                    <a:pt x="63241" y="153313"/>
                  </a:cubicBezTo>
                  <a:lnTo>
                    <a:pt x="63241" y="193649"/>
                  </a:lnTo>
                  <a:lnTo>
                    <a:pt x="47952" y="193649"/>
                  </a:lnTo>
                  <a:cubicBezTo>
                    <a:pt x="43192" y="193649"/>
                    <a:pt x="39384" y="197457"/>
                    <a:pt x="39384" y="202216"/>
                  </a:cubicBezTo>
                  <a:cubicBezTo>
                    <a:pt x="39384" y="206975"/>
                    <a:pt x="43192" y="210783"/>
                    <a:pt x="47952" y="210783"/>
                  </a:cubicBezTo>
                  <a:lnTo>
                    <a:pt x="318644" y="210783"/>
                  </a:lnTo>
                  <a:cubicBezTo>
                    <a:pt x="325247" y="210783"/>
                    <a:pt x="330661" y="205429"/>
                    <a:pt x="330661" y="198765"/>
                  </a:cubicBezTo>
                  <a:lnTo>
                    <a:pt x="330661" y="91559"/>
                  </a:lnTo>
                  <a:cubicBezTo>
                    <a:pt x="330661" y="84956"/>
                    <a:pt x="325307" y="79542"/>
                    <a:pt x="318644" y="79542"/>
                  </a:cubicBezTo>
                  <a:lnTo>
                    <a:pt x="286696" y="79542"/>
                  </a:lnTo>
                  <a:cubicBezTo>
                    <a:pt x="280093" y="79542"/>
                    <a:pt x="274679" y="84896"/>
                    <a:pt x="274679" y="91559"/>
                  </a:cubicBezTo>
                  <a:lnTo>
                    <a:pt x="274679" y="193649"/>
                  </a:lnTo>
                  <a:lnTo>
                    <a:pt x="260163" y="193649"/>
                  </a:lnTo>
                  <a:lnTo>
                    <a:pt x="260163" y="57232"/>
                  </a:lnTo>
                  <a:lnTo>
                    <a:pt x="372901" y="57232"/>
                  </a:lnTo>
                  <a:cubicBezTo>
                    <a:pt x="375043" y="57232"/>
                    <a:pt x="376768" y="58957"/>
                    <a:pt x="376768" y="61099"/>
                  </a:cubicBezTo>
                  <a:lnTo>
                    <a:pt x="376768" y="99591"/>
                  </a:lnTo>
                  <a:cubicBezTo>
                    <a:pt x="376768" y="104350"/>
                    <a:pt x="380576" y="108158"/>
                    <a:pt x="385335" y="108158"/>
                  </a:cubicBezTo>
                  <a:cubicBezTo>
                    <a:pt x="390095" y="108158"/>
                    <a:pt x="393902" y="104350"/>
                    <a:pt x="393902" y="99591"/>
                  </a:cubicBezTo>
                  <a:lnTo>
                    <a:pt x="393902" y="61099"/>
                  </a:lnTo>
                  <a:cubicBezTo>
                    <a:pt x="393902" y="49498"/>
                    <a:pt x="384502" y="40098"/>
                    <a:pt x="372901" y="40098"/>
                  </a:cubicBezTo>
                  <a:lnTo>
                    <a:pt x="260163" y="40098"/>
                  </a:lnTo>
                  <a:lnTo>
                    <a:pt x="260163" y="12017"/>
                  </a:lnTo>
                  <a:cubicBezTo>
                    <a:pt x="260163" y="5414"/>
                    <a:pt x="254808" y="0"/>
                    <a:pt x="248145" y="0"/>
                  </a:cubicBezTo>
                  <a:lnTo>
                    <a:pt x="216197" y="0"/>
                  </a:lnTo>
                  <a:cubicBezTo>
                    <a:pt x="209594" y="0"/>
                    <a:pt x="204180" y="5354"/>
                    <a:pt x="204180" y="12017"/>
                  </a:cubicBezTo>
                  <a:lnTo>
                    <a:pt x="204180" y="40098"/>
                  </a:lnTo>
                  <a:lnTo>
                    <a:pt x="21001" y="40098"/>
                  </a:lnTo>
                  <a:cubicBezTo>
                    <a:pt x="9400" y="40098"/>
                    <a:pt x="0" y="49498"/>
                    <a:pt x="0" y="61099"/>
                  </a:cubicBezTo>
                  <a:lnTo>
                    <a:pt x="0" y="292407"/>
                  </a:lnTo>
                  <a:cubicBezTo>
                    <a:pt x="0" y="304008"/>
                    <a:pt x="9400" y="313408"/>
                    <a:pt x="21001" y="313408"/>
                  </a:cubicBezTo>
                  <a:lnTo>
                    <a:pt x="78828" y="313408"/>
                  </a:lnTo>
                  <a:cubicBezTo>
                    <a:pt x="83588" y="313408"/>
                    <a:pt x="87395" y="309600"/>
                    <a:pt x="87395" y="304841"/>
                  </a:cubicBezTo>
                  <a:cubicBezTo>
                    <a:pt x="87395" y="300082"/>
                    <a:pt x="83588" y="296274"/>
                    <a:pt x="78828" y="296274"/>
                  </a:cubicBezTo>
                  <a:lnTo>
                    <a:pt x="21001" y="296274"/>
                  </a:lnTo>
                  <a:cubicBezTo>
                    <a:pt x="18859" y="296274"/>
                    <a:pt x="17134" y="294549"/>
                    <a:pt x="17134" y="292407"/>
                  </a:cubicBezTo>
                  <a:lnTo>
                    <a:pt x="17134" y="266171"/>
                  </a:lnTo>
                  <a:lnTo>
                    <a:pt x="187581" y="266171"/>
                  </a:lnTo>
                  <a:lnTo>
                    <a:pt x="187581" y="296274"/>
                  </a:lnTo>
                  <a:lnTo>
                    <a:pt x="118748" y="296274"/>
                  </a:lnTo>
                  <a:cubicBezTo>
                    <a:pt x="113988" y="296274"/>
                    <a:pt x="110181" y="300082"/>
                    <a:pt x="110181" y="304841"/>
                  </a:cubicBezTo>
                  <a:cubicBezTo>
                    <a:pt x="110181" y="309600"/>
                    <a:pt x="113988" y="313408"/>
                    <a:pt x="118748" y="313408"/>
                  </a:cubicBezTo>
                  <a:lnTo>
                    <a:pt x="139213" y="313408"/>
                  </a:lnTo>
                  <a:lnTo>
                    <a:pt x="139213" y="364691"/>
                  </a:lnTo>
                  <a:lnTo>
                    <a:pt x="93047" y="364691"/>
                  </a:lnTo>
                  <a:cubicBezTo>
                    <a:pt x="78055" y="364691"/>
                    <a:pt x="65859" y="376887"/>
                    <a:pt x="65859" y="391879"/>
                  </a:cubicBezTo>
                  <a:lnTo>
                    <a:pt x="65859" y="406812"/>
                  </a:lnTo>
                  <a:cubicBezTo>
                    <a:pt x="65859" y="414962"/>
                    <a:pt x="72463" y="421566"/>
                    <a:pt x="80613" y="421566"/>
                  </a:cubicBezTo>
                  <a:lnTo>
                    <a:pt x="187521" y="421566"/>
                  </a:lnTo>
                  <a:lnTo>
                    <a:pt x="187521" y="455060"/>
                  </a:lnTo>
                  <a:lnTo>
                    <a:pt x="164438" y="455060"/>
                  </a:lnTo>
                  <a:cubicBezTo>
                    <a:pt x="156288" y="455060"/>
                    <a:pt x="149684" y="461664"/>
                    <a:pt x="149684" y="469815"/>
                  </a:cubicBezTo>
                  <a:lnTo>
                    <a:pt x="149684" y="497360"/>
                  </a:lnTo>
                  <a:cubicBezTo>
                    <a:pt x="149684" y="505510"/>
                    <a:pt x="156288" y="512114"/>
                    <a:pt x="164438" y="512114"/>
                  </a:cubicBezTo>
                  <a:lnTo>
                    <a:pt x="569941" y="512114"/>
                  </a:lnTo>
                  <a:cubicBezTo>
                    <a:pt x="578092" y="512114"/>
                    <a:pt x="584695" y="505510"/>
                    <a:pt x="584695" y="497360"/>
                  </a:cubicBezTo>
                  <a:lnTo>
                    <a:pt x="584695" y="469815"/>
                  </a:lnTo>
                  <a:cubicBezTo>
                    <a:pt x="584695" y="461664"/>
                    <a:pt x="578092" y="455060"/>
                    <a:pt x="569941" y="455060"/>
                  </a:cubicBezTo>
                  <a:close/>
                  <a:moveTo>
                    <a:pt x="102090" y="193649"/>
                  </a:moveTo>
                  <a:lnTo>
                    <a:pt x="80375" y="193649"/>
                  </a:lnTo>
                  <a:lnTo>
                    <a:pt x="80375" y="158429"/>
                  </a:lnTo>
                  <a:lnTo>
                    <a:pt x="102090" y="158429"/>
                  </a:lnTo>
                  <a:lnTo>
                    <a:pt x="102090" y="193649"/>
                  </a:lnTo>
                  <a:lnTo>
                    <a:pt x="102090" y="193649"/>
                  </a:lnTo>
                  <a:close/>
                  <a:moveTo>
                    <a:pt x="172529" y="193649"/>
                  </a:moveTo>
                  <a:lnTo>
                    <a:pt x="150815" y="193649"/>
                  </a:lnTo>
                  <a:lnTo>
                    <a:pt x="150815" y="114464"/>
                  </a:lnTo>
                  <a:lnTo>
                    <a:pt x="172529" y="114464"/>
                  </a:lnTo>
                  <a:lnTo>
                    <a:pt x="172529" y="193649"/>
                  </a:lnTo>
                  <a:close/>
                  <a:moveTo>
                    <a:pt x="291753" y="96735"/>
                  </a:moveTo>
                  <a:lnTo>
                    <a:pt x="313468" y="96735"/>
                  </a:lnTo>
                  <a:lnTo>
                    <a:pt x="313468" y="193649"/>
                  </a:lnTo>
                  <a:lnTo>
                    <a:pt x="291753" y="193649"/>
                  </a:lnTo>
                  <a:lnTo>
                    <a:pt x="291753" y="96735"/>
                  </a:lnTo>
                  <a:close/>
                  <a:moveTo>
                    <a:pt x="221314" y="17134"/>
                  </a:moveTo>
                  <a:lnTo>
                    <a:pt x="243029" y="17134"/>
                  </a:lnTo>
                  <a:lnTo>
                    <a:pt x="243029" y="193649"/>
                  </a:lnTo>
                  <a:lnTo>
                    <a:pt x="221314" y="193649"/>
                  </a:lnTo>
                  <a:lnTo>
                    <a:pt x="221314" y="17134"/>
                  </a:lnTo>
                  <a:close/>
                  <a:moveTo>
                    <a:pt x="204715" y="250286"/>
                  </a:moveTo>
                  <a:cubicBezTo>
                    <a:pt x="204715" y="248144"/>
                    <a:pt x="206440" y="246419"/>
                    <a:pt x="208582" y="246419"/>
                  </a:cubicBezTo>
                  <a:lnTo>
                    <a:pt x="525857" y="246419"/>
                  </a:lnTo>
                  <a:cubicBezTo>
                    <a:pt x="527999" y="246419"/>
                    <a:pt x="529724" y="248144"/>
                    <a:pt x="529724" y="250286"/>
                  </a:cubicBezTo>
                  <a:lnTo>
                    <a:pt x="529724" y="455001"/>
                  </a:lnTo>
                  <a:lnTo>
                    <a:pt x="204715" y="455001"/>
                  </a:lnTo>
                  <a:lnTo>
                    <a:pt x="204715" y="250286"/>
                  </a:lnTo>
                  <a:close/>
                  <a:moveTo>
                    <a:pt x="156407" y="313348"/>
                  </a:moveTo>
                  <a:lnTo>
                    <a:pt x="187581" y="313348"/>
                  </a:lnTo>
                  <a:lnTo>
                    <a:pt x="187581" y="364631"/>
                  </a:lnTo>
                  <a:lnTo>
                    <a:pt x="156407" y="364631"/>
                  </a:lnTo>
                  <a:lnTo>
                    <a:pt x="156407" y="313348"/>
                  </a:lnTo>
                  <a:close/>
                  <a:moveTo>
                    <a:pt x="83052" y="404373"/>
                  </a:moveTo>
                  <a:lnTo>
                    <a:pt x="83052" y="391819"/>
                  </a:lnTo>
                  <a:cubicBezTo>
                    <a:pt x="83052" y="386287"/>
                    <a:pt x="87574" y="381706"/>
                    <a:pt x="93166" y="381706"/>
                  </a:cubicBezTo>
                  <a:lnTo>
                    <a:pt x="187641" y="381706"/>
                  </a:lnTo>
                  <a:lnTo>
                    <a:pt x="187641" y="404373"/>
                  </a:lnTo>
                  <a:lnTo>
                    <a:pt x="83112" y="404373"/>
                  </a:lnTo>
                  <a:close/>
                  <a:moveTo>
                    <a:pt x="166818" y="494921"/>
                  </a:moveTo>
                  <a:lnTo>
                    <a:pt x="166818" y="472075"/>
                  </a:lnTo>
                  <a:lnTo>
                    <a:pt x="309422" y="472075"/>
                  </a:lnTo>
                  <a:lnTo>
                    <a:pt x="317692" y="494921"/>
                  </a:lnTo>
                  <a:lnTo>
                    <a:pt x="166758" y="494921"/>
                  </a:lnTo>
                  <a:close/>
                  <a:moveTo>
                    <a:pt x="398780" y="494921"/>
                  </a:moveTo>
                  <a:lnTo>
                    <a:pt x="335956" y="494921"/>
                  </a:lnTo>
                  <a:lnTo>
                    <a:pt x="327687" y="472075"/>
                  </a:lnTo>
                  <a:lnTo>
                    <a:pt x="406871" y="472075"/>
                  </a:lnTo>
                  <a:lnTo>
                    <a:pt x="398780" y="494921"/>
                  </a:lnTo>
                  <a:close/>
                  <a:moveTo>
                    <a:pt x="567621" y="494921"/>
                  </a:moveTo>
                  <a:lnTo>
                    <a:pt x="416986" y="494921"/>
                  </a:lnTo>
                  <a:lnTo>
                    <a:pt x="425076" y="472075"/>
                  </a:lnTo>
                  <a:lnTo>
                    <a:pt x="567621" y="472075"/>
                  </a:lnTo>
                  <a:lnTo>
                    <a:pt x="567621" y="4949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5"/>
            <p:cNvSpPr/>
            <p:nvPr/>
          </p:nvSpPr>
          <p:spPr>
            <a:xfrm>
              <a:off x="10088025" y="3504852"/>
              <a:ext cx="244515" cy="122019"/>
            </a:xfrm>
            <a:custGeom>
              <a:avLst/>
              <a:gdLst/>
              <a:ahLst/>
              <a:cxnLst/>
              <a:rect l="l" t="t" r="r" b="b"/>
              <a:pathLst>
                <a:path w="244515" h="122019" extrusionOk="0">
                  <a:moveTo>
                    <a:pt x="220302" y="97687"/>
                  </a:moveTo>
                  <a:cubicBezTo>
                    <a:pt x="233688" y="97687"/>
                    <a:pt x="244515" y="86800"/>
                    <a:pt x="244515" y="73474"/>
                  </a:cubicBezTo>
                  <a:cubicBezTo>
                    <a:pt x="244515" y="60147"/>
                    <a:pt x="233628" y="49260"/>
                    <a:pt x="220302" y="49260"/>
                  </a:cubicBezTo>
                  <a:cubicBezTo>
                    <a:pt x="216911" y="49260"/>
                    <a:pt x="213639" y="49974"/>
                    <a:pt x="210724" y="51283"/>
                  </a:cubicBezTo>
                  <a:lnTo>
                    <a:pt x="194482" y="34506"/>
                  </a:lnTo>
                  <a:cubicBezTo>
                    <a:pt x="195969" y="31353"/>
                    <a:pt x="196802" y="27902"/>
                    <a:pt x="196802" y="24214"/>
                  </a:cubicBezTo>
                  <a:cubicBezTo>
                    <a:pt x="196802" y="10828"/>
                    <a:pt x="185915" y="0"/>
                    <a:pt x="172589" y="0"/>
                  </a:cubicBezTo>
                  <a:cubicBezTo>
                    <a:pt x="159262" y="0"/>
                    <a:pt x="148375" y="10887"/>
                    <a:pt x="148375" y="24214"/>
                  </a:cubicBezTo>
                  <a:cubicBezTo>
                    <a:pt x="148375" y="26653"/>
                    <a:pt x="148732" y="29033"/>
                    <a:pt x="149446" y="31234"/>
                  </a:cubicBezTo>
                  <a:lnTo>
                    <a:pt x="89774" y="77222"/>
                  </a:lnTo>
                  <a:cubicBezTo>
                    <a:pt x="86086" y="74961"/>
                    <a:pt x="81743" y="73593"/>
                    <a:pt x="77102" y="73593"/>
                  </a:cubicBezTo>
                  <a:cubicBezTo>
                    <a:pt x="73414" y="73593"/>
                    <a:pt x="69904" y="74426"/>
                    <a:pt x="66810" y="75913"/>
                  </a:cubicBezTo>
                  <a:lnTo>
                    <a:pt x="46405" y="56161"/>
                  </a:lnTo>
                  <a:cubicBezTo>
                    <a:pt x="47713" y="53187"/>
                    <a:pt x="48427" y="49915"/>
                    <a:pt x="48427" y="46464"/>
                  </a:cubicBezTo>
                  <a:cubicBezTo>
                    <a:pt x="48427" y="33078"/>
                    <a:pt x="37540" y="22250"/>
                    <a:pt x="24213" y="22250"/>
                  </a:cubicBezTo>
                  <a:cubicBezTo>
                    <a:pt x="10887" y="22250"/>
                    <a:pt x="0" y="33138"/>
                    <a:pt x="0" y="46464"/>
                  </a:cubicBezTo>
                  <a:cubicBezTo>
                    <a:pt x="0" y="59790"/>
                    <a:pt x="10887" y="70677"/>
                    <a:pt x="24213" y="70677"/>
                  </a:cubicBezTo>
                  <a:cubicBezTo>
                    <a:pt x="27842" y="70677"/>
                    <a:pt x="31293" y="69844"/>
                    <a:pt x="34387" y="68417"/>
                  </a:cubicBezTo>
                  <a:lnTo>
                    <a:pt x="54852" y="88228"/>
                  </a:lnTo>
                  <a:cubicBezTo>
                    <a:pt x="53603" y="91143"/>
                    <a:pt x="52889" y="94415"/>
                    <a:pt x="52889" y="97806"/>
                  </a:cubicBezTo>
                  <a:cubicBezTo>
                    <a:pt x="52889" y="111192"/>
                    <a:pt x="63776" y="122020"/>
                    <a:pt x="77102" y="122020"/>
                  </a:cubicBezTo>
                  <a:cubicBezTo>
                    <a:pt x="90429" y="122020"/>
                    <a:pt x="101316" y="111133"/>
                    <a:pt x="101316" y="97806"/>
                  </a:cubicBezTo>
                  <a:cubicBezTo>
                    <a:pt x="101316" y="95367"/>
                    <a:pt x="100959" y="92987"/>
                    <a:pt x="100245" y="90786"/>
                  </a:cubicBezTo>
                  <a:lnTo>
                    <a:pt x="159917" y="44798"/>
                  </a:lnTo>
                  <a:cubicBezTo>
                    <a:pt x="163605" y="47059"/>
                    <a:pt x="167948" y="48427"/>
                    <a:pt x="172589" y="48427"/>
                  </a:cubicBezTo>
                  <a:cubicBezTo>
                    <a:pt x="175979" y="48427"/>
                    <a:pt x="179252" y="47713"/>
                    <a:pt x="182167" y="46404"/>
                  </a:cubicBezTo>
                  <a:lnTo>
                    <a:pt x="198408" y="63181"/>
                  </a:lnTo>
                  <a:cubicBezTo>
                    <a:pt x="196921" y="66334"/>
                    <a:pt x="196088" y="69785"/>
                    <a:pt x="196088" y="73474"/>
                  </a:cubicBezTo>
                  <a:cubicBezTo>
                    <a:pt x="196088" y="86860"/>
                    <a:pt x="206976" y="97687"/>
                    <a:pt x="220302" y="97687"/>
                  </a:cubicBezTo>
                  <a:lnTo>
                    <a:pt x="220302" y="97687"/>
                  </a:lnTo>
                  <a:close/>
                  <a:moveTo>
                    <a:pt x="220302" y="66334"/>
                  </a:moveTo>
                  <a:cubicBezTo>
                    <a:pt x="224228" y="66334"/>
                    <a:pt x="227381" y="69547"/>
                    <a:pt x="227381" y="73414"/>
                  </a:cubicBezTo>
                  <a:cubicBezTo>
                    <a:pt x="227381" y="77281"/>
                    <a:pt x="224168" y="80494"/>
                    <a:pt x="220302" y="80494"/>
                  </a:cubicBezTo>
                  <a:cubicBezTo>
                    <a:pt x="216435" y="80494"/>
                    <a:pt x="213222" y="77281"/>
                    <a:pt x="213222" y="73414"/>
                  </a:cubicBezTo>
                  <a:cubicBezTo>
                    <a:pt x="213222" y="69547"/>
                    <a:pt x="216435" y="66334"/>
                    <a:pt x="220302" y="66334"/>
                  </a:cubicBezTo>
                  <a:close/>
                  <a:moveTo>
                    <a:pt x="24095" y="53484"/>
                  </a:moveTo>
                  <a:cubicBezTo>
                    <a:pt x="20168" y="53484"/>
                    <a:pt x="17015" y="50271"/>
                    <a:pt x="17015" y="46404"/>
                  </a:cubicBezTo>
                  <a:cubicBezTo>
                    <a:pt x="17015" y="42537"/>
                    <a:pt x="20228" y="39325"/>
                    <a:pt x="24095" y="39325"/>
                  </a:cubicBezTo>
                  <a:cubicBezTo>
                    <a:pt x="27961" y="39325"/>
                    <a:pt x="31174" y="42537"/>
                    <a:pt x="31174" y="46404"/>
                  </a:cubicBezTo>
                  <a:cubicBezTo>
                    <a:pt x="31174" y="50271"/>
                    <a:pt x="27961" y="53484"/>
                    <a:pt x="24095" y="53484"/>
                  </a:cubicBezTo>
                  <a:close/>
                  <a:moveTo>
                    <a:pt x="76983" y="104826"/>
                  </a:moveTo>
                  <a:cubicBezTo>
                    <a:pt x="73057" y="104826"/>
                    <a:pt x="69904" y="101614"/>
                    <a:pt x="69904" y="97747"/>
                  </a:cubicBezTo>
                  <a:cubicBezTo>
                    <a:pt x="69904" y="93880"/>
                    <a:pt x="73117" y="90667"/>
                    <a:pt x="76983" y="90667"/>
                  </a:cubicBezTo>
                  <a:cubicBezTo>
                    <a:pt x="80851" y="90667"/>
                    <a:pt x="84063" y="93880"/>
                    <a:pt x="84063" y="97747"/>
                  </a:cubicBezTo>
                  <a:cubicBezTo>
                    <a:pt x="84063" y="101614"/>
                    <a:pt x="80851" y="104826"/>
                    <a:pt x="76983" y="104826"/>
                  </a:cubicBezTo>
                  <a:close/>
                  <a:moveTo>
                    <a:pt x="172529" y="31234"/>
                  </a:moveTo>
                  <a:cubicBezTo>
                    <a:pt x="168602" y="31234"/>
                    <a:pt x="165449" y="28021"/>
                    <a:pt x="165449" y="24154"/>
                  </a:cubicBezTo>
                  <a:cubicBezTo>
                    <a:pt x="165449" y="20287"/>
                    <a:pt x="168662" y="17074"/>
                    <a:pt x="172529" y="17074"/>
                  </a:cubicBezTo>
                  <a:cubicBezTo>
                    <a:pt x="176396" y="17074"/>
                    <a:pt x="179608" y="20287"/>
                    <a:pt x="179608" y="24154"/>
                  </a:cubicBezTo>
                  <a:cubicBezTo>
                    <a:pt x="179608" y="28021"/>
                    <a:pt x="176396" y="31234"/>
                    <a:pt x="172529" y="312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5"/>
            <p:cNvSpPr/>
            <p:nvPr/>
          </p:nvSpPr>
          <p:spPr>
            <a:xfrm>
              <a:off x="9884679" y="3284194"/>
              <a:ext cx="59374" cy="17133"/>
            </a:xfrm>
            <a:custGeom>
              <a:avLst/>
              <a:gdLst/>
              <a:ahLst/>
              <a:cxnLst/>
              <a:rect l="l" t="t" r="r" b="b"/>
              <a:pathLst>
                <a:path w="59374" h="17133" extrusionOk="0">
                  <a:moveTo>
                    <a:pt x="8567" y="17134"/>
                  </a:moveTo>
                  <a:lnTo>
                    <a:pt x="50807" y="17134"/>
                  </a:lnTo>
                  <a:cubicBezTo>
                    <a:pt x="55567" y="17134"/>
                    <a:pt x="59374" y="13326"/>
                    <a:pt x="59374" y="8567"/>
                  </a:cubicBezTo>
                  <a:cubicBezTo>
                    <a:pt x="59374" y="3808"/>
                    <a:pt x="55567" y="0"/>
                    <a:pt x="50807"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5"/>
            <p:cNvSpPr/>
            <p:nvPr/>
          </p:nvSpPr>
          <p:spPr>
            <a:xfrm>
              <a:off x="9884679" y="3310430"/>
              <a:ext cx="59374" cy="17133"/>
            </a:xfrm>
            <a:custGeom>
              <a:avLst/>
              <a:gdLst/>
              <a:ahLst/>
              <a:cxnLst/>
              <a:rect l="l" t="t" r="r" b="b"/>
              <a:pathLst>
                <a:path w="59374" h="17133" extrusionOk="0">
                  <a:moveTo>
                    <a:pt x="8567" y="17134"/>
                  </a:moveTo>
                  <a:lnTo>
                    <a:pt x="50807" y="17134"/>
                  </a:lnTo>
                  <a:cubicBezTo>
                    <a:pt x="55567" y="17134"/>
                    <a:pt x="59374" y="13326"/>
                    <a:pt x="59374" y="8567"/>
                  </a:cubicBezTo>
                  <a:cubicBezTo>
                    <a:pt x="59374" y="3808"/>
                    <a:pt x="55567" y="0"/>
                    <a:pt x="50807"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45"/>
          <p:cNvGrpSpPr/>
          <p:nvPr/>
        </p:nvGrpSpPr>
        <p:grpSpPr>
          <a:xfrm>
            <a:off x="3376680" y="3095394"/>
            <a:ext cx="412915" cy="330746"/>
            <a:chOff x="7685143" y="3231040"/>
            <a:chExt cx="584782" cy="468413"/>
          </a:xfrm>
        </p:grpSpPr>
        <p:sp>
          <p:nvSpPr>
            <p:cNvPr id="860" name="Google Shape;860;p45"/>
            <p:cNvSpPr/>
            <p:nvPr/>
          </p:nvSpPr>
          <p:spPr>
            <a:xfrm>
              <a:off x="7811653" y="3549293"/>
              <a:ext cx="67762" cy="115772"/>
            </a:xfrm>
            <a:custGeom>
              <a:avLst/>
              <a:gdLst/>
              <a:ahLst/>
              <a:cxnLst/>
              <a:rect l="l" t="t" r="r" b="b"/>
              <a:pathLst>
                <a:path w="67762" h="115772" extrusionOk="0">
                  <a:moveTo>
                    <a:pt x="33911" y="115773"/>
                  </a:moveTo>
                  <a:cubicBezTo>
                    <a:pt x="38670" y="115773"/>
                    <a:pt x="42478" y="111965"/>
                    <a:pt x="42478" y="107206"/>
                  </a:cubicBezTo>
                  <a:lnTo>
                    <a:pt x="42478" y="99055"/>
                  </a:lnTo>
                  <a:lnTo>
                    <a:pt x="42894" y="99055"/>
                  </a:lnTo>
                  <a:cubicBezTo>
                    <a:pt x="56578" y="99055"/>
                    <a:pt x="67762" y="87930"/>
                    <a:pt x="67762" y="74188"/>
                  </a:cubicBezTo>
                  <a:cubicBezTo>
                    <a:pt x="67762" y="60445"/>
                    <a:pt x="56637" y="49320"/>
                    <a:pt x="42894" y="49320"/>
                  </a:cubicBezTo>
                  <a:lnTo>
                    <a:pt x="24868" y="49320"/>
                  </a:lnTo>
                  <a:cubicBezTo>
                    <a:pt x="20584" y="49320"/>
                    <a:pt x="17134" y="45869"/>
                    <a:pt x="17134" y="41585"/>
                  </a:cubicBezTo>
                  <a:cubicBezTo>
                    <a:pt x="17134" y="37302"/>
                    <a:pt x="20584" y="33851"/>
                    <a:pt x="24868" y="33851"/>
                  </a:cubicBezTo>
                  <a:lnTo>
                    <a:pt x="56578" y="33851"/>
                  </a:lnTo>
                  <a:cubicBezTo>
                    <a:pt x="61337" y="33851"/>
                    <a:pt x="65144" y="30044"/>
                    <a:pt x="65144" y="25284"/>
                  </a:cubicBezTo>
                  <a:cubicBezTo>
                    <a:pt x="65144" y="20525"/>
                    <a:pt x="61337" y="16717"/>
                    <a:pt x="56578" y="16717"/>
                  </a:cubicBezTo>
                  <a:lnTo>
                    <a:pt x="42418" y="16717"/>
                  </a:lnTo>
                  <a:lnTo>
                    <a:pt x="42418" y="8567"/>
                  </a:lnTo>
                  <a:cubicBezTo>
                    <a:pt x="42418" y="3807"/>
                    <a:pt x="38611" y="0"/>
                    <a:pt x="33851" y="0"/>
                  </a:cubicBezTo>
                  <a:cubicBezTo>
                    <a:pt x="29092" y="0"/>
                    <a:pt x="25284" y="3807"/>
                    <a:pt x="25284" y="8567"/>
                  </a:cubicBezTo>
                  <a:lnTo>
                    <a:pt x="25284" y="16717"/>
                  </a:lnTo>
                  <a:lnTo>
                    <a:pt x="24868" y="16717"/>
                  </a:lnTo>
                  <a:cubicBezTo>
                    <a:pt x="11185" y="16717"/>
                    <a:pt x="0" y="27843"/>
                    <a:pt x="0" y="41585"/>
                  </a:cubicBezTo>
                  <a:cubicBezTo>
                    <a:pt x="0" y="55328"/>
                    <a:pt x="11125" y="66454"/>
                    <a:pt x="24868" y="66454"/>
                  </a:cubicBezTo>
                  <a:lnTo>
                    <a:pt x="42894" y="66454"/>
                  </a:lnTo>
                  <a:cubicBezTo>
                    <a:pt x="47178" y="66454"/>
                    <a:pt x="50628" y="69904"/>
                    <a:pt x="50628" y="74188"/>
                  </a:cubicBezTo>
                  <a:cubicBezTo>
                    <a:pt x="50628" y="78471"/>
                    <a:pt x="47178" y="81922"/>
                    <a:pt x="42894" y="81922"/>
                  </a:cubicBezTo>
                  <a:lnTo>
                    <a:pt x="11185" y="81922"/>
                  </a:lnTo>
                  <a:cubicBezTo>
                    <a:pt x="6425" y="81922"/>
                    <a:pt x="2617" y="85729"/>
                    <a:pt x="2617" y="90488"/>
                  </a:cubicBezTo>
                  <a:cubicBezTo>
                    <a:pt x="2617" y="95248"/>
                    <a:pt x="6425" y="99055"/>
                    <a:pt x="11185" y="99055"/>
                  </a:cubicBezTo>
                  <a:lnTo>
                    <a:pt x="25344" y="99055"/>
                  </a:lnTo>
                  <a:lnTo>
                    <a:pt x="25344" y="107206"/>
                  </a:lnTo>
                  <a:cubicBezTo>
                    <a:pt x="25344" y="111965"/>
                    <a:pt x="29152" y="115773"/>
                    <a:pt x="33911" y="115773"/>
                  </a:cubicBezTo>
                  <a:lnTo>
                    <a:pt x="33911" y="115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5"/>
            <p:cNvSpPr/>
            <p:nvPr/>
          </p:nvSpPr>
          <p:spPr>
            <a:xfrm>
              <a:off x="7685143" y="3327596"/>
              <a:ext cx="584782" cy="371857"/>
            </a:xfrm>
            <a:custGeom>
              <a:avLst/>
              <a:gdLst/>
              <a:ahLst/>
              <a:cxnLst/>
              <a:rect l="l" t="t" r="r" b="b"/>
              <a:pathLst>
                <a:path w="584782" h="371857" extrusionOk="0">
                  <a:moveTo>
                    <a:pt x="576275" y="354783"/>
                  </a:moveTo>
                  <a:lnTo>
                    <a:pt x="549622" y="354783"/>
                  </a:lnTo>
                  <a:lnTo>
                    <a:pt x="549622" y="170712"/>
                  </a:lnTo>
                  <a:cubicBezTo>
                    <a:pt x="549622" y="165953"/>
                    <a:pt x="545814" y="162146"/>
                    <a:pt x="541055" y="162146"/>
                  </a:cubicBezTo>
                  <a:cubicBezTo>
                    <a:pt x="536296" y="162146"/>
                    <a:pt x="532488" y="165953"/>
                    <a:pt x="532488" y="170712"/>
                  </a:cubicBezTo>
                  <a:lnTo>
                    <a:pt x="532488" y="354783"/>
                  </a:lnTo>
                  <a:lnTo>
                    <a:pt x="511249" y="354783"/>
                  </a:lnTo>
                  <a:lnTo>
                    <a:pt x="511249" y="84329"/>
                  </a:lnTo>
                  <a:lnTo>
                    <a:pt x="532488" y="84329"/>
                  </a:lnTo>
                  <a:lnTo>
                    <a:pt x="532488" y="130733"/>
                  </a:lnTo>
                  <a:cubicBezTo>
                    <a:pt x="532488" y="135493"/>
                    <a:pt x="536296" y="139300"/>
                    <a:pt x="541055" y="139300"/>
                  </a:cubicBezTo>
                  <a:cubicBezTo>
                    <a:pt x="545814" y="139300"/>
                    <a:pt x="549622" y="135493"/>
                    <a:pt x="549622" y="130733"/>
                  </a:cubicBezTo>
                  <a:lnTo>
                    <a:pt x="549622" y="81473"/>
                  </a:lnTo>
                  <a:cubicBezTo>
                    <a:pt x="549622" y="73620"/>
                    <a:pt x="543197" y="67195"/>
                    <a:pt x="535344" y="67195"/>
                  </a:cubicBezTo>
                  <a:lnTo>
                    <a:pt x="508393" y="67195"/>
                  </a:lnTo>
                  <a:cubicBezTo>
                    <a:pt x="500540" y="67195"/>
                    <a:pt x="494116" y="73620"/>
                    <a:pt x="494116" y="81473"/>
                  </a:cubicBezTo>
                  <a:lnTo>
                    <a:pt x="494116" y="354783"/>
                  </a:lnTo>
                  <a:lnTo>
                    <a:pt x="475435" y="354783"/>
                  </a:lnTo>
                  <a:lnTo>
                    <a:pt x="475435" y="140669"/>
                  </a:lnTo>
                  <a:cubicBezTo>
                    <a:pt x="475435" y="132816"/>
                    <a:pt x="469009" y="126390"/>
                    <a:pt x="461156" y="126390"/>
                  </a:cubicBezTo>
                  <a:lnTo>
                    <a:pt x="434206" y="126390"/>
                  </a:lnTo>
                  <a:cubicBezTo>
                    <a:pt x="426353" y="126390"/>
                    <a:pt x="419927" y="132816"/>
                    <a:pt x="419927" y="140669"/>
                  </a:cubicBezTo>
                  <a:lnTo>
                    <a:pt x="419927" y="354783"/>
                  </a:lnTo>
                  <a:lnTo>
                    <a:pt x="401247" y="354783"/>
                  </a:lnTo>
                  <a:lnTo>
                    <a:pt x="401247" y="175948"/>
                  </a:lnTo>
                  <a:cubicBezTo>
                    <a:pt x="401247" y="168095"/>
                    <a:pt x="394822" y="161670"/>
                    <a:pt x="386969" y="161670"/>
                  </a:cubicBezTo>
                  <a:lnTo>
                    <a:pt x="360019" y="161670"/>
                  </a:lnTo>
                  <a:cubicBezTo>
                    <a:pt x="352166" y="161670"/>
                    <a:pt x="345740" y="168095"/>
                    <a:pt x="345740" y="175948"/>
                  </a:cubicBezTo>
                  <a:lnTo>
                    <a:pt x="345740" y="354783"/>
                  </a:lnTo>
                  <a:lnTo>
                    <a:pt x="327059" y="354783"/>
                  </a:lnTo>
                  <a:lnTo>
                    <a:pt x="327059" y="257691"/>
                  </a:lnTo>
                  <a:cubicBezTo>
                    <a:pt x="327059" y="249838"/>
                    <a:pt x="320634" y="243413"/>
                    <a:pt x="312781" y="243413"/>
                  </a:cubicBezTo>
                  <a:lnTo>
                    <a:pt x="285831" y="243413"/>
                  </a:lnTo>
                  <a:cubicBezTo>
                    <a:pt x="277978" y="243413"/>
                    <a:pt x="271553" y="249838"/>
                    <a:pt x="271553" y="257691"/>
                  </a:cubicBezTo>
                  <a:lnTo>
                    <a:pt x="271553" y="354783"/>
                  </a:lnTo>
                  <a:lnTo>
                    <a:pt x="213845" y="354783"/>
                  </a:lnTo>
                  <a:cubicBezTo>
                    <a:pt x="214618" y="354248"/>
                    <a:pt x="215391" y="353712"/>
                    <a:pt x="216105" y="353117"/>
                  </a:cubicBezTo>
                  <a:cubicBezTo>
                    <a:pt x="231752" y="341219"/>
                    <a:pt x="243353" y="324382"/>
                    <a:pt x="248886" y="305583"/>
                  </a:cubicBezTo>
                  <a:cubicBezTo>
                    <a:pt x="250195" y="301061"/>
                    <a:pt x="247637" y="296302"/>
                    <a:pt x="243055" y="294933"/>
                  </a:cubicBezTo>
                  <a:cubicBezTo>
                    <a:pt x="238534" y="293625"/>
                    <a:pt x="233775" y="296183"/>
                    <a:pt x="232407" y="300764"/>
                  </a:cubicBezTo>
                  <a:cubicBezTo>
                    <a:pt x="223066" y="332533"/>
                    <a:pt x="193379" y="354783"/>
                    <a:pt x="160242" y="354783"/>
                  </a:cubicBezTo>
                  <a:cubicBezTo>
                    <a:pt x="118775" y="354783"/>
                    <a:pt x="85043" y="321051"/>
                    <a:pt x="85043" y="279584"/>
                  </a:cubicBezTo>
                  <a:cubicBezTo>
                    <a:pt x="85043" y="238118"/>
                    <a:pt x="118775" y="204385"/>
                    <a:pt x="160242" y="204385"/>
                  </a:cubicBezTo>
                  <a:cubicBezTo>
                    <a:pt x="196056" y="204385"/>
                    <a:pt x="227052" y="229848"/>
                    <a:pt x="234012" y="264890"/>
                  </a:cubicBezTo>
                  <a:cubicBezTo>
                    <a:pt x="234905" y="269530"/>
                    <a:pt x="239426" y="272564"/>
                    <a:pt x="244067" y="271612"/>
                  </a:cubicBezTo>
                  <a:cubicBezTo>
                    <a:pt x="248708" y="270720"/>
                    <a:pt x="251742" y="266199"/>
                    <a:pt x="250790" y="261558"/>
                  </a:cubicBezTo>
                  <a:cubicBezTo>
                    <a:pt x="242818" y="221281"/>
                    <a:pt x="209026" y="191356"/>
                    <a:pt x="168809" y="187608"/>
                  </a:cubicBezTo>
                  <a:lnTo>
                    <a:pt x="168809" y="163871"/>
                  </a:lnTo>
                  <a:lnTo>
                    <a:pt x="183682" y="148998"/>
                  </a:lnTo>
                  <a:cubicBezTo>
                    <a:pt x="219139" y="146201"/>
                    <a:pt x="252337" y="130912"/>
                    <a:pt x="277562" y="105687"/>
                  </a:cubicBezTo>
                  <a:cubicBezTo>
                    <a:pt x="301656" y="81592"/>
                    <a:pt x="316886" y="49645"/>
                    <a:pt x="320515" y="15853"/>
                  </a:cubicBezTo>
                  <a:cubicBezTo>
                    <a:pt x="320991" y="11510"/>
                    <a:pt x="319504" y="7286"/>
                    <a:pt x="316411" y="4192"/>
                  </a:cubicBezTo>
                  <a:cubicBezTo>
                    <a:pt x="313317" y="1099"/>
                    <a:pt x="309092" y="-389"/>
                    <a:pt x="304749" y="87"/>
                  </a:cubicBezTo>
                  <a:cubicBezTo>
                    <a:pt x="270898" y="3657"/>
                    <a:pt x="239010" y="18946"/>
                    <a:pt x="214915" y="43041"/>
                  </a:cubicBezTo>
                  <a:cubicBezTo>
                    <a:pt x="189691" y="68266"/>
                    <a:pt x="174401" y="101463"/>
                    <a:pt x="171605" y="136921"/>
                  </a:cubicBezTo>
                  <a:lnTo>
                    <a:pt x="168868" y="139657"/>
                  </a:lnTo>
                  <a:lnTo>
                    <a:pt x="168868" y="98548"/>
                  </a:lnTo>
                  <a:cubicBezTo>
                    <a:pt x="168868" y="93788"/>
                    <a:pt x="165061" y="89981"/>
                    <a:pt x="160302" y="89981"/>
                  </a:cubicBezTo>
                  <a:cubicBezTo>
                    <a:pt x="155542" y="89981"/>
                    <a:pt x="151734" y="93788"/>
                    <a:pt x="151734" y="98548"/>
                  </a:cubicBezTo>
                  <a:lnTo>
                    <a:pt x="151734" y="139657"/>
                  </a:lnTo>
                  <a:lnTo>
                    <a:pt x="148998" y="136921"/>
                  </a:lnTo>
                  <a:cubicBezTo>
                    <a:pt x="146201" y="101463"/>
                    <a:pt x="130912" y="68266"/>
                    <a:pt x="105687" y="43041"/>
                  </a:cubicBezTo>
                  <a:cubicBezTo>
                    <a:pt x="80462" y="17816"/>
                    <a:pt x="49644" y="3716"/>
                    <a:pt x="15853" y="87"/>
                  </a:cubicBezTo>
                  <a:cubicBezTo>
                    <a:pt x="11510" y="-389"/>
                    <a:pt x="7285" y="1099"/>
                    <a:pt x="4192" y="4192"/>
                  </a:cubicBezTo>
                  <a:cubicBezTo>
                    <a:pt x="1099" y="7286"/>
                    <a:pt x="-389" y="11510"/>
                    <a:pt x="87" y="15853"/>
                  </a:cubicBezTo>
                  <a:cubicBezTo>
                    <a:pt x="3657" y="49704"/>
                    <a:pt x="18947" y="81592"/>
                    <a:pt x="43041" y="105687"/>
                  </a:cubicBezTo>
                  <a:cubicBezTo>
                    <a:pt x="68266" y="130912"/>
                    <a:pt x="101463" y="146201"/>
                    <a:pt x="136921" y="148998"/>
                  </a:cubicBezTo>
                  <a:lnTo>
                    <a:pt x="151794" y="163871"/>
                  </a:lnTo>
                  <a:lnTo>
                    <a:pt x="151794" y="187608"/>
                  </a:lnTo>
                  <a:cubicBezTo>
                    <a:pt x="104854" y="191951"/>
                    <a:pt x="68028" y="231514"/>
                    <a:pt x="68028" y="279525"/>
                  </a:cubicBezTo>
                  <a:cubicBezTo>
                    <a:pt x="68028" y="330451"/>
                    <a:pt x="109435" y="371858"/>
                    <a:pt x="160360" y="371858"/>
                  </a:cubicBezTo>
                  <a:lnTo>
                    <a:pt x="576215" y="371858"/>
                  </a:lnTo>
                  <a:cubicBezTo>
                    <a:pt x="580975" y="371858"/>
                    <a:pt x="584782" y="368050"/>
                    <a:pt x="584782" y="363291"/>
                  </a:cubicBezTo>
                  <a:cubicBezTo>
                    <a:pt x="584782" y="358531"/>
                    <a:pt x="580975" y="354724"/>
                    <a:pt x="576215" y="354724"/>
                  </a:cubicBezTo>
                  <a:lnTo>
                    <a:pt x="576215" y="354724"/>
                  </a:lnTo>
                  <a:close/>
                  <a:moveTo>
                    <a:pt x="227112" y="55177"/>
                  </a:moveTo>
                  <a:cubicBezTo>
                    <a:pt x="247637" y="34652"/>
                    <a:pt x="274468" y="21386"/>
                    <a:pt x="303143" y="17578"/>
                  </a:cubicBezTo>
                  <a:cubicBezTo>
                    <a:pt x="299336" y="46254"/>
                    <a:pt x="286069" y="73085"/>
                    <a:pt x="265544" y="93610"/>
                  </a:cubicBezTo>
                  <a:cubicBezTo>
                    <a:pt x="248589" y="110565"/>
                    <a:pt x="227468" y="122464"/>
                    <a:pt x="204504" y="128294"/>
                  </a:cubicBezTo>
                  <a:lnTo>
                    <a:pt x="255906" y="76892"/>
                  </a:lnTo>
                  <a:cubicBezTo>
                    <a:pt x="259237" y="73561"/>
                    <a:pt x="259237" y="68147"/>
                    <a:pt x="255906" y="64756"/>
                  </a:cubicBezTo>
                  <a:cubicBezTo>
                    <a:pt x="252574" y="61424"/>
                    <a:pt x="247161" y="61424"/>
                    <a:pt x="243769" y="64756"/>
                  </a:cubicBezTo>
                  <a:lnTo>
                    <a:pt x="192367" y="116158"/>
                  </a:lnTo>
                  <a:cubicBezTo>
                    <a:pt x="198198" y="93193"/>
                    <a:pt x="210097" y="72133"/>
                    <a:pt x="227052" y="55118"/>
                  </a:cubicBezTo>
                  <a:lnTo>
                    <a:pt x="227052" y="55118"/>
                  </a:lnTo>
                  <a:close/>
                  <a:moveTo>
                    <a:pt x="64875" y="76892"/>
                  </a:moveTo>
                  <a:lnTo>
                    <a:pt x="116277" y="128294"/>
                  </a:lnTo>
                  <a:cubicBezTo>
                    <a:pt x="93313" y="122464"/>
                    <a:pt x="72252" y="110565"/>
                    <a:pt x="55237" y="93610"/>
                  </a:cubicBezTo>
                  <a:cubicBezTo>
                    <a:pt x="34712" y="73085"/>
                    <a:pt x="21445" y="46194"/>
                    <a:pt x="17637" y="17578"/>
                  </a:cubicBezTo>
                  <a:cubicBezTo>
                    <a:pt x="46313" y="21386"/>
                    <a:pt x="73144" y="34652"/>
                    <a:pt x="93669" y="55177"/>
                  </a:cubicBezTo>
                  <a:cubicBezTo>
                    <a:pt x="110624" y="72133"/>
                    <a:pt x="122523" y="93253"/>
                    <a:pt x="128353" y="116217"/>
                  </a:cubicBezTo>
                  <a:lnTo>
                    <a:pt x="76952" y="64815"/>
                  </a:lnTo>
                  <a:cubicBezTo>
                    <a:pt x="73620" y="61484"/>
                    <a:pt x="68206" y="61484"/>
                    <a:pt x="64815" y="64815"/>
                  </a:cubicBezTo>
                  <a:cubicBezTo>
                    <a:pt x="61483" y="68147"/>
                    <a:pt x="61483" y="73561"/>
                    <a:pt x="64815" y="76952"/>
                  </a:cubicBezTo>
                  <a:lnTo>
                    <a:pt x="64815" y="76952"/>
                  </a:lnTo>
                  <a:close/>
                  <a:moveTo>
                    <a:pt x="437121" y="143524"/>
                  </a:moveTo>
                  <a:lnTo>
                    <a:pt x="458360" y="143524"/>
                  </a:lnTo>
                  <a:lnTo>
                    <a:pt x="458360" y="354783"/>
                  </a:lnTo>
                  <a:lnTo>
                    <a:pt x="437121" y="354783"/>
                  </a:lnTo>
                  <a:lnTo>
                    <a:pt x="437121" y="143524"/>
                  </a:lnTo>
                  <a:close/>
                  <a:moveTo>
                    <a:pt x="362993" y="178744"/>
                  </a:moveTo>
                  <a:lnTo>
                    <a:pt x="384232" y="178744"/>
                  </a:lnTo>
                  <a:lnTo>
                    <a:pt x="384232" y="354724"/>
                  </a:lnTo>
                  <a:lnTo>
                    <a:pt x="362993" y="354724"/>
                  </a:lnTo>
                  <a:lnTo>
                    <a:pt x="362993" y="178744"/>
                  </a:lnTo>
                  <a:close/>
                  <a:moveTo>
                    <a:pt x="288865" y="260487"/>
                  </a:moveTo>
                  <a:lnTo>
                    <a:pt x="310104" y="260487"/>
                  </a:lnTo>
                  <a:lnTo>
                    <a:pt x="310104" y="354724"/>
                  </a:lnTo>
                  <a:lnTo>
                    <a:pt x="288865" y="354724"/>
                  </a:lnTo>
                  <a:lnTo>
                    <a:pt x="288865" y="26048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5"/>
            <p:cNvSpPr/>
            <p:nvPr/>
          </p:nvSpPr>
          <p:spPr>
            <a:xfrm>
              <a:off x="7954316" y="3231040"/>
              <a:ext cx="280416" cy="280594"/>
            </a:xfrm>
            <a:custGeom>
              <a:avLst/>
              <a:gdLst/>
              <a:ahLst/>
              <a:cxnLst/>
              <a:rect l="l" t="t" r="r" b="b"/>
              <a:pathLst>
                <a:path w="280416" h="280594" extrusionOk="0">
                  <a:moveTo>
                    <a:pt x="201800" y="40125"/>
                  </a:moveTo>
                  <a:lnTo>
                    <a:pt x="8031" y="233893"/>
                  </a:lnTo>
                  <a:cubicBezTo>
                    <a:pt x="2856" y="239069"/>
                    <a:pt x="0" y="245970"/>
                    <a:pt x="0" y="253228"/>
                  </a:cubicBezTo>
                  <a:cubicBezTo>
                    <a:pt x="0" y="260486"/>
                    <a:pt x="2856" y="267447"/>
                    <a:pt x="8031" y="272563"/>
                  </a:cubicBezTo>
                  <a:cubicBezTo>
                    <a:pt x="13386" y="277917"/>
                    <a:pt x="20406" y="280595"/>
                    <a:pt x="27367" y="280595"/>
                  </a:cubicBezTo>
                  <a:cubicBezTo>
                    <a:pt x="34327" y="280595"/>
                    <a:pt x="41407" y="277917"/>
                    <a:pt x="46702" y="272563"/>
                  </a:cubicBezTo>
                  <a:lnTo>
                    <a:pt x="97151" y="222113"/>
                  </a:lnTo>
                  <a:cubicBezTo>
                    <a:pt x="100483" y="218782"/>
                    <a:pt x="100483" y="213368"/>
                    <a:pt x="97151" y="209977"/>
                  </a:cubicBezTo>
                  <a:cubicBezTo>
                    <a:pt x="93820" y="206645"/>
                    <a:pt x="88406" y="206645"/>
                    <a:pt x="85015" y="209977"/>
                  </a:cubicBezTo>
                  <a:lnTo>
                    <a:pt x="34566" y="260426"/>
                  </a:lnTo>
                  <a:cubicBezTo>
                    <a:pt x="30579" y="264413"/>
                    <a:pt x="24035" y="264413"/>
                    <a:pt x="20049" y="260426"/>
                  </a:cubicBezTo>
                  <a:cubicBezTo>
                    <a:pt x="18086" y="258463"/>
                    <a:pt x="17074" y="255905"/>
                    <a:pt x="17074" y="253168"/>
                  </a:cubicBezTo>
                  <a:cubicBezTo>
                    <a:pt x="17074" y="250432"/>
                    <a:pt x="18146" y="247873"/>
                    <a:pt x="20049" y="245910"/>
                  </a:cubicBezTo>
                  <a:lnTo>
                    <a:pt x="217446" y="48513"/>
                  </a:lnTo>
                  <a:cubicBezTo>
                    <a:pt x="219707" y="46252"/>
                    <a:pt x="220956" y="43218"/>
                    <a:pt x="220956" y="40006"/>
                  </a:cubicBezTo>
                  <a:cubicBezTo>
                    <a:pt x="220956" y="36793"/>
                    <a:pt x="219707" y="33818"/>
                    <a:pt x="217446" y="31498"/>
                  </a:cubicBezTo>
                  <a:lnTo>
                    <a:pt x="211794" y="25846"/>
                  </a:lnTo>
                  <a:lnTo>
                    <a:pt x="262185" y="18172"/>
                  </a:lnTo>
                  <a:lnTo>
                    <a:pt x="254153" y="68146"/>
                  </a:lnTo>
                  <a:lnTo>
                    <a:pt x="248918" y="62910"/>
                  </a:lnTo>
                  <a:cubicBezTo>
                    <a:pt x="244218" y="58210"/>
                    <a:pt x="236663" y="58210"/>
                    <a:pt x="231962" y="62910"/>
                  </a:cubicBezTo>
                  <a:lnTo>
                    <a:pt x="113275" y="181599"/>
                  </a:lnTo>
                  <a:cubicBezTo>
                    <a:pt x="109943" y="184930"/>
                    <a:pt x="109943" y="190344"/>
                    <a:pt x="113275" y="193735"/>
                  </a:cubicBezTo>
                  <a:cubicBezTo>
                    <a:pt x="116606" y="197067"/>
                    <a:pt x="122020" y="197067"/>
                    <a:pt x="125411" y="193735"/>
                  </a:cubicBezTo>
                  <a:lnTo>
                    <a:pt x="240470" y="78676"/>
                  </a:lnTo>
                  <a:lnTo>
                    <a:pt x="249156" y="87362"/>
                  </a:lnTo>
                  <a:cubicBezTo>
                    <a:pt x="252369" y="90575"/>
                    <a:pt x="257009" y="91705"/>
                    <a:pt x="261352" y="90277"/>
                  </a:cubicBezTo>
                  <a:cubicBezTo>
                    <a:pt x="265635" y="88909"/>
                    <a:pt x="268789" y="85220"/>
                    <a:pt x="269503" y="80758"/>
                  </a:cubicBezTo>
                  <a:lnTo>
                    <a:pt x="280270" y="13888"/>
                  </a:lnTo>
                  <a:cubicBezTo>
                    <a:pt x="280865" y="10140"/>
                    <a:pt x="279616" y="6273"/>
                    <a:pt x="276939" y="3537"/>
                  </a:cubicBezTo>
                  <a:cubicBezTo>
                    <a:pt x="274262" y="800"/>
                    <a:pt x="270395" y="-449"/>
                    <a:pt x="266647" y="145"/>
                  </a:cubicBezTo>
                  <a:lnTo>
                    <a:pt x="199301" y="10378"/>
                  </a:lnTo>
                  <a:cubicBezTo>
                    <a:pt x="194779" y="11033"/>
                    <a:pt x="191150" y="14186"/>
                    <a:pt x="189723" y="18469"/>
                  </a:cubicBezTo>
                  <a:cubicBezTo>
                    <a:pt x="188295" y="22812"/>
                    <a:pt x="189425" y="27453"/>
                    <a:pt x="192638" y="30665"/>
                  </a:cubicBezTo>
                  <a:lnTo>
                    <a:pt x="201859" y="3988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3" name="Google Shape;863;p45"/>
          <p:cNvGrpSpPr/>
          <p:nvPr/>
        </p:nvGrpSpPr>
        <p:grpSpPr>
          <a:xfrm>
            <a:off x="7304579" y="1155371"/>
            <a:ext cx="412811" cy="389623"/>
            <a:chOff x="9842856" y="1987964"/>
            <a:chExt cx="584635" cy="551796"/>
          </a:xfrm>
        </p:grpSpPr>
        <p:sp>
          <p:nvSpPr>
            <p:cNvPr id="864" name="Google Shape;864;p45"/>
            <p:cNvSpPr/>
            <p:nvPr/>
          </p:nvSpPr>
          <p:spPr>
            <a:xfrm>
              <a:off x="10126815" y="1987964"/>
              <a:ext cx="17133" cy="59076"/>
            </a:xfrm>
            <a:custGeom>
              <a:avLst/>
              <a:gdLst/>
              <a:ahLst/>
              <a:cxnLst/>
              <a:rect l="l" t="t" r="r" b="b"/>
              <a:pathLst>
                <a:path w="17133" h="59076" extrusionOk="0">
                  <a:moveTo>
                    <a:pt x="8567" y="59076"/>
                  </a:moveTo>
                  <a:cubicBezTo>
                    <a:pt x="13326" y="59076"/>
                    <a:pt x="17134" y="55269"/>
                    <a:pt x="17134" y="50509"/>
                  </a:cubicBezTo>
                  <a:lnTo>
                    <a:pt x="17134" y="8567"/>
                  </a:lnTo>
                  <a:cubicBezTo>
                    <a:pt x="17134" y="3808"/>
                    <a:pt x="13326" y="0"/>
                    <a:pt x="8567" y="0"/>
                  </a:cubicBezTo>
                  <a:cubicBezTo>
                    <a:pt x="3808" y="0"/>
                    <a:pt x="0" y="3808"/>
                    <a:pt x="0" y="8567"/>
                  </a:cubicBezTo>
                  <a:lnTo>
                    <a:pt x="0" y="50509"/>
                  </a:lnTo>
                  <a:cubicBezTo>
                    <a:pt x="0" y="55269"/>
                    <a:pt x="3808" y="59076"/>
                    <a:pt x="8567" y="590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5"/>
            <p:cNvSpPr/>
            <p:nvPr/>
          </p:nvSpPr>
          <p:spPr>
            <a:xfrm>
              <a:off x="9928465" y="2186254"/>
              <a:ext cx="59076" cy="17133"/>
            </a:xfrm>
            <a:custGeom>
              <a:avLst/>
              <a:gdLst/>
              <a:ahLst/>
              <a:cxnLst/>
              <a:rect l="l" t="t" r="r" b="b"/>
              <a:pathLst>
                <a:path w="59076" h="17133" extrusionOk="0">
                  <a:moveTo>
                    <a:pt x="8567" y="17134"/>
                  </a:moveTo>
                  <a:lnTo>
                    <a:pt x="50510" y="17134"/>
                  </a:lnTo>
                  <a:cubicBezTo>
                    <a:pt x="55269" y="17134"/>
                    <a:pt x="59077" y="13326"/>
                    <a:pt x="59077" y="8567"/>
                  </a:cubicBezTo>
                  <a:cubicBezTo>
                    <a:pt x="59077" y="3808"/>
                    <a:pt x="55269" y="0"/>
                    <a:pt x="50510"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5"/>
            <p:cNvSpPr/>
            <p:nvPr/>
          </p:nvSpPr>
          <p:spPr>
            <a:xfrm>
              <a:off x="10283162" y="2186254"/>
              <a:ext cx="59075" cy="17133"/>
            </a:xfrm>
            <a:custGeom>
              <a:avLst/>
              <a:gdLst/>
              <a:ahLst/>
              <a:cxnLst/>
              <a:rect l="l" t="t" r="r" b="b"/>
              <a:pathLst>
                <a:path w="59075" h="17133" extrusionOk="0">
                  <a:moveTo>
                    <a:pt x="8567" y="17134"/>
                  </a:moveTo>
                  <a:lnTo>
                    <a:pt x="50509" y="17134"/>
                  </a:lnTo>
                  <a:cubicBezTo>
                    <a:pt x="55268" y="17134"/>
                    <a:pt x="59076" y="13326"/>
                    <a:pt x="59076" y="8567"/>
                  </a:cubicBezTo>
                  <a:cubicBezTo>
                    <a:pt x="59076" y="3808"/>
                    <a:pt x="55268" y="0"/>
                    <a:pt x="50509" y="0"/>
                  </a:cubicBezTo>
                  <a:lnTo>
                    <a:pt x="8567" y="0"/>
                  </a:lnTo>
                  <a:cubicBezTo>
                    <a:pt x="3807" y="0"/>
                    <a:pt x="0" y="3808"/>
                    <a:pt x="0" y="8567"/>
                  </a:cubicBezTo>
                  <a:cubicBezTo>
                    <a:pt x="0" y="13326"/>
                    <a:pt x="3807"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5"/>
            <p:cNvSpPr/>
            <p:nvPr/>
          </p:nvSpPr>
          <p:spPr>
            <a:xfrm>
              <a:off x="10237412" y="2046029"/>
              <a:ext cx="46820" cy="46820"/>
            </a:xfrm>
            <a:custGeom>
              <a:avLst/>
              <a:gdLst/>
              <a:ahLst/>
              <a:cxnLst/>
              <a:rect l="l" t="t" r="r" b="b"/>
              <a:pathLst>
                <a:path w="46820" h="46820" extrusionOk="0">
                  <a:moveTo>
                    <a:pt x="8567" y="46821"/>
                  </a:moveTo>
                  <a:cubicBezTo>
                    <a:pt x="10769" y="46821"/>
                    <a:pt x="12970" y="45988"/>
                    <a:pt x="14635" y="44322"/>
                  </a:cubicBezTo>
                  <a:lnTo>
                    <a:pt x="44322" y="14635"/>
                  </a:lnTo>
                  <a:cubicBezTo>
                    <a:pt x="47654" y="11304"/>
                    <a:pt x="47654" y="5890"/>
                    <a:pt x="44322" y="2499"/>
                  </a:cubicBezTo>
                  <a:cubicBezTo>
                    <a:pt x="40991" y="-833"/>
                    <a:pt x="35577" y="-833"/>
                    <a:pt x="32186" y="2499"/>
                  </a:cubicBezTo>
                  <a:lnTo>
                    <a:pt x="2499" y="32186"/>
                  </a:lnTo>
                  <a:cubicBezTo>
                    <a:pt x="-833" y="35517"/>
                    <a:pt x="-833" y="40931"/>
                    <a:pt x="2499" y="44322"/>
                  </a:cubicBezTo>
                  <a:cubicBezTo>
                    <a:pt x="4164" y="45988"/>
                    <a:pt x="6365" y="46821"/>
                    <a:pt x="8567" y="468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5"/>
            <p:cNvSpPr/>
            <p:nvPr/>
          </p:nvSpPr>
          <p:spPr>
            <a:xfrm>
              <a:off x="9986531" y="2046029"/>
              <a:ext cx="46820" cy="46820"/>
            </a:xfrm>
            <a:custGeom>
              <a:avLst/>
              <a:gdLst/>
              <a:ahLst/>
              <a:cxnLst/>
              <a:rect l="l" t="t" r="r" b="b"/>
              <a:pathLst>
                <a:path w="46820" h="46820" extrusionOk="0">
                  <a:moveTo>
                    <a:pt x="32185" y="44322"/>
                  </a:moveTo>
                  <a:cubicBezTo>
                    <a:pt x="33851" y="45988"/>
                    <a:pt x="36052" y="46821"/>
                    <a:pt x="38254" y="46821"/>
                  </a:cubicBezTo>
                  <a:cubicBezTo>
                    <a:pt x="40455" y="46821"/>
                    <a:pt x="42656" y="45988"/>
                    <a:pt x="44322" y="44322"/>
                  </a:cubicBezTo>
                  <a:cubicBezTo>
                    <a:pt x="47653" y="40991"/>
                    <a:pt x="47653" y="35577"/>
                    <a:pt x="44322" y="32186"/>
                  </a:cubicBezTo>
                  <a:lnTo>
                    <a:pt x="14635" y="2499"/>
                  </a:lnTo>
                  <a:cubicBezTo>
                    <a:pt x="11303" y="-833"/>
                    <a:pt x="5889" y="-833"/>
                    <a:pt x="2498" y="2499"/>
                  </a:cubicBezTo>
                  <a:cubicBezTo>
                    <a:pt x="-833" y="5830"/>
                    <a:pt x="-833" y="11244"/>
                    <a:pt x="2498" y="14635"/>
                  </a:cubicBezTo>
                  <a:lnTo>
                    <a:pt x="32185" y="443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5"/>
            <p:cNvSpPr/>
            <p:nvPr/>
          </p:nvSpPr>
          <p:spPr>
            <a:xfrm>
              <a:off x="9936081" y="2425415"/>
              <a:ext cx="106194" cy="17133"/>
            </a:xfrm>
            <a:custGeom>
              <a:avLst/>
              <a:gdLst/>
              <a:ahLst/>
              <a:cxnLst/>
              <a:rect l="l" t="t" r="r" b="b"/>
              <a:pathLst>
                <a:path w="106194" h="17133" extrusionOk="0">
                  <a:moveTo>
                    <a:pt x="8567" y="17134"/>
                  </a:moveTo>
                  <a:lnTo>
                    <a:pt x="97628" y="17134"/>
                  </a:lnTo>
                  <a:cubicBezTo>
                    <a:pt x="102388" y="17134"/>
                    <a:pt x="106194" y="13326"/>
                    <a:pt x="106194" y="8567"/>
                  </a:cubicBezTo>
                  <a:cubicBezTo>
                    <a:pt x="106194" y="3808"/>
                    <a:pt x="102388" y="0"/>
                    <a:pt x="97628"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5"/>
            <p:cNvSpPr/>
            <p:nvPr/>
          </p:nvSpPr>
          <p:spPr>
            <a:xfrm>
              <a:off x="9936081" y="2455102"/>
              <a:ext cx="106194" cy="17133"/>
            </a:xfrm>
            <a:custGeom>
              <a:avLst/>
              <a:gdLst/>
              <a:ahLst/>
              <a:cxnLst/>
              <a:rect l="l" t="t" r="r" b="b"/>
              <a:pathLst>
                <a:path w="106194" h="17133" extrusionOk="0">
                  <a:moveTo>
                    <a:pt x="8567" y="17134"/>
                  </a:moveTo>
                  <a:lnTo>
                    <a:pt x="97628" y="17134"/>
                  </a:lnTo>
                  <a:cubicBezTo>
                    <a:pt x="102388" y="17134"/>
                    <a:pt x="106194" y="13326"/>
                    <a:pt x="106194" y="8567"/>
                  </a:cubicBezTo>
                  <a:cubicBezTo>
                    <a:pt x="106194" y="3808"/>
                    <a:pt x="102388" y="0"/>
                    <a:pt x="97628" y="0"/>
                  </a:cubicBezTo>
                  <a:lnTo>
                    <a:pt x="8567" y="0"/>
                  </a:lnTo>
                  <a:cubicBezTo>
                    <a:pt x="3808" y="0"/>
                    <a:pt x="0" y="3808"/>
                    <a:pt x="0" y="8567"/>
                  </a:cubicBezTo>
                  <a:cubicBezTo>
                    <a:pt x="0" y="13326"/>
                    <a:pt x="3808" y="17134"/>
                    <a:pt x="8567" y="171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5"/>
            <p:cNvSpPr/>
            <p:nvPr/>
          </p:nvSpPr>
          <p:spPr>
            <a:xfrm>
              <a:off x="9842856" y="2068297"/>
              <a:ext cx="584635" cy="471463"/>
            </a:xfrm>
            <a:custGeom>
              <a:avLst/>
              <a:gdLst/>
              <a:ahLst/>
              <a:cxnLst/>
              <a:rect l="l" t="t" r="r" b="b"/>
              <a:pathLst>
                <a:path w="584635" h="471463" extrusionOk="0">
                  <a:moveTo>
                    <a:pt x="495218" y="292033"/>
                  </a:moveTo>
                  <a:lnTo>
                    <a:pt x="478381" y="292033"/>
                  </a:lnTo>
                  <a:cubicBezTo>
                    <a:pt x="482010" y="279956"/>
                    <a:pt x="483855" y="267462"/>
                    <a:pt x="483855" y="254731"/>
                  </a:cubicBezTo>
                  <a:cubicBezTo>
                    <a:pt x="483855" y="206006"/>
                    <a:pt x="456726" y="163529"/>
                    <a:pt x="416806" y="141576"/>
                  </a:cubicBezTo>
                  <a:cubicBezTo>
                    <a:pt x="417460" y="136221"/>
                    <a:pt x="417818" y="130867"/>
                    <a:pt x="417818" y="125394"/>
                  </a:cubicBezTo>
                  <a:cubicBezTo>
                    <a:pt x="417818" y="100109"/>
                    <a:pt x="410322" y="75777"/>
                    <a:pt x="396162" y="54895"/>
                  </a:cubicBezTo>
                  <a:cubicBezTo>
                    <a:pt x="393485" y="50968"/>
                    <a:pt x="388190" y="49957"/>
                    <a:pt x="384264" y="52634"/>
                  </a:cubicBezTo>
                  <a:cubicBezTo>
                    <a:pt x="380337" y="55311"/>
                    <a:pt x="379326" y="60606"/>
                    <a:pt x="382003" y="64533"/>
                  </a:cubicBezTo>
                  <a:cubicBezTo>
                    <a:pt x="394258" y="82499"/>
                    <a:pt x="400684" y="103560"/>
                    <a:pt x="400684" y="125394"/>
                  </a:cubicBezTo>
                  <a:cubicBezTo>
                    <a:pt x="400684" y="154069"/>
                    <a:pt x="389559" y="181138"/>
                    <a:pt x="369331" y="201544"/>
                  </a:cubicBezTo>
                  <a:cubicBezTo>
                    <a:pt x="353923" y="217132"/>
                    <a:pt x="341905" y="235396"/>
                    <a:pt x="334290" y="254850"/>
                  </a:cubicBezTo>
                  <a:lnTo>
                    <a:pt x="300974" y="254850"/>
                  </a:lnTo>
                  <a:lnTo>
                    <a:pt x="300974" y="201187"/>
                  </a:lnTo>
                  <a:cubicBezTo>
                    <a:pt x="339049" y="196904"/>
                    <a:pt x="368736" y="164540"/>
                    <a:pt x="368736" y="125394"/>
                  </a:cubicBezTo>
                  <a:cubicBezTo>
                    <a:pt x="368736" y="83332"/>
                    <a:pt x="334528" y="49064"/>
                    <a:pt x="292407" y="49064"/>
                  </a:cubicBezTo>
                  <a:cubicBezTo>
                    <a:pt x="250286" y="49064"/>
                    <a:pt x="216078" y="83273"/>
                    <a:pt x="216078" y="125394"/>
                  </a:cubicBezTo>
                  <a:cubicBezTo>
                    <a:pt x="216078" y="164599"/>
                    <a:pt x="245764" y="196963"/>
                    <a:pt x="283840" y="201187"/>
                  </a:cubicBezTo>
                  <a:lnTo>
                    <a:pt x="283840" y="254850"/>
                  </a:lnTo>
                  <a:lnTo>
                    <a:pt x="250465" y="254850"/>
                  </a:lnTo>
                  <a:cubicBezTo>
                    <a:pt x="242671" y="234979"/>
                    <a:pt x="230832" y="216834"/>
                    <a:pt x="216078" y="202139"/>
                  </a:cubicBezTo>
                  <a:cubicBezTo>
                    <a:pt x="194720" y="180900"/>
                    <a:pt x="183356" y="152582"/>
                    <a:pt x="184189" y="122419"/>
                  </a:cubicBezTo>
                  <a:cubicBezTo>
                    <a:pt x="184903" y="94755"/>
                    <a:pt x="196267" y="68578"/>
                    <a:pt x="216078" y="48826"/>
                  </a:cubicBezTo>
                  <a:cubicBezTo>
                    <a:pt x="235888" y="29075"/>
                    <a:pt x="262065" y="17831"/>
                    <a:pt x="289730" y="17117"/>
                  </a:cubicBezTo>
                  <a:cubicBezTo>
                    <a:pt x="313884" y="16522"/>
                    <a:pt x="336848" y="23720"/>
                    <a:pt x="356243" y="37880"/>
                  </a:cubicBezTo>
                  <a:cubicBezTo>
                    <a:pt x="360050" y="40676"/>
                    <a:pt x="365404" y="39843"/>
                    <a:pt x="368200" y="36035"/>
                  </a:cubicBezTo>
                  <a:cubicBezTo>
                    <a:pt x="370997" y="32228"/>
                    <a:pt x="370164" y="26874"/>
                    <a:pt x="366356" y="24077"/>
                  </a:cubicBezTo>
                  <a:cubicBezTo>
                    <a:pt x="343868" y="7657"/>
                    <a:pt x="317215" y="-672"/>
                    <a:pt x="289313" y="42"/>
                  </a:cubicBezTo>
                  <a:cubicBezTo>
                    <a:pt x="257187" y="816"/>
                    <a:pt x="226905" y="13845"/>
                    <a:pt x="203941" y="36749"/>
                  </a:cubicBezTo>
                  <a:cubicBezTo>
                    <a:pt x="180977" y="59654"/>
                    <a:pt x="167888" y="89876"/>
                    <a:pt x="167056" y="122003"/>
                  </a:cubicBezTo>
                  <a:cubicBezTo>
                    <a:pt x="166639" y="137352"/>
                    <a:pt x="168959" y="152225"/>
                    <a:pt x="173719" y="166265"/>
                  </a:cubicBezTo>
                  <a:cubicBezTo>
                    <a:pt x="131479" y="180722"/>
                    <a:pt x="101019" y="220880"/>
                    <a:pt x="101019" y="267938"/>
                  </a:cubicBezTo>
                  <a:cubicBezTo>
                    <a:pt x="101019" y="276089"/>
                    <a:pt x="101970" y="284239"/>
                    <a:pt x="103755" y="292092"/>
                  </a:cubicBezTo>
                  <a:lnTo>
                    <a:pt x="89655" y="292092"/>
                  </a:lnTo>
                  <a:cubicBezTo>
                    <a:pt x="40217" y="292092"/>
                    <a:pt x="0" y="332310"/>
                    <a:pt x="0" y="381748"/>
                  </a:cubicBezTo>
                  <a:cubicBezTo>
                    <a:pt x="0" y="431187"/>
                    <a:pt x="40217" y="471404"/>
                    <a:pt x="89655" y="471404"/>
                  </a:cubicBezTo>
                  <a:lnTo>
                    <a:pt x="157715" y="471404"/>
                  </a:lnTo>
                  <a:cubicBezTo>
                    <a:pt x="162474" y="471404"/>
                    <a:pt x="166282" y="467596"/>
                    <a:pt x="166282" y="462837"/>
                  </a:cubicBezTo>
                  <a:cubicBezTo>
                    <a:pt x="166282" y="458077"/>
                    <a:pt x="162474" y="454270"/>
                    <a:pt x="157715" y="454270"/>
                  </a:cubicBezTo>
                  <a:lnTo>
                    <a:pt x="89655" y="454270"/>
                  </a:lnTo>
                  <a:cubicBezTo>
                    <a:pt x="49676" y="454270"/>
                    <a:pt x="17134" y="421727"/>
                    <a:pt x="17134" y="381748"/>
                  </a:cubicBezTo>
                  <a:cubicBezTo>
                    <a:pt x="17134" y="341769"/>
                    <a:pt x="49676" y="309226"/>
                    <a:pt x="89655" y="309226"/>
                  </a:cubicBezTo>
                  <a:lnTo>
                    <a:pt x="115118" y="309226"/>
                  </a:lnTo>
                  <a:cubicBezTo>
                    <a:pt x="117914" y="309226"/>
                    <a:pt x="120473" y="307858"/>
                    <a:pt x="122079" y="305597"/>
                  </a:cubicBezTo>
                  <a:cubicBezTo>
                    <a:pt x="123685" y="303337"/>
                    <a:pt x="124102" y="300421"/>
                    <a:pt x="123150" y="297804"/>
                  </a:cubicBezTo>
                  <a:cubicBezTo>
                    <a:pt x="119759" y="288166"/>
                    <a:pt x="118034" y="278112"/>
                    <a:pt x="118034" y="267879"/>
                  </a:cubicBezTo>
                  <a:cubicBezTo>
                    <a:pt x="118034" y="227840"/>
                    <a:pt x="144210" y="193870"/>
                    <a:pt x="180322" y="182031"/>
                  </a:cubicBezTo>
                  <a:cubicBezTo>
                    <a:pt x="186272" y="193810"/>
                    <a:pt x="194184" y="204698"/>
                    <a:pt x="203881" y="214276"/>
                  </a:cubicBezTo>
                  <a:cubicBezTo>
                    <a:pt x="216613" y="226948"/>
                    <a:pt x="226846" y="242416"/>
                    <a:pt x="233747" y="259490"/>
                  </a:cubicBezTo>
                  <a:cubicBezTo>
                    <a:pt x="225596" y="264726"/>
                    <a:pt x="220123" y="273888"/>
                    <a:pt x="220123" y="284299"/>
                  </a:cubicBezTo>
                  <a:cubicBezTo>
                    <a:pt x="220123" y="292449"/>
                    <a:pt x="223455" y="299827"/>
                    <a:pt x="228809" y="305181"/>
                  </a:cubicBezTo>
                  <a:cubicBezTo>
                    <a:pt x="223455" y="310535"/>
                    <a:pt x="220123" y="317912"/>
                    <a:pt x="220123" y="326063"/>
                  </a:cubicBezTo>
                  <a:cubicBezTo>
                    <a:pt x="220123" y="341531"/>
                    <a:pt x="232081" y="354203"/>
                    <a:pt x="247192" y="355393"/>
                  </a:cubicBezTo>
                  <a:lnTo>
                    <a:pt x="250345" y="370028"/>
                  </a:lnTo>
                  <a:cubicBezTo>
                    <a:pt x="254569" y="389720"/>
                    <a:pt x="272298" y="403998"/>
                    <a:pt x="292407" y="403998"/>
                  </a:cubicBezTo>
                  <a:cubicBezTo>
                    <a:pt x="301033" y="403998"/>
                    <a:pt x="309184" y="401381"/>
                    <a:pt x="316026" y="396859"/>
                  </a:cubicBezTo>
                  <a:cubicBezTo>
                    <a:pt x="329828" y="415719"/>
                    <a:pt x="352138" y="428034"/>
                    <a:pt x="377243" y="428034"/>
                  </a:cubicBezTo>
                  <a:cubicBezTo>
                    <a:pt x="411155" y="428034"/>
                    <a:pt x="441138" y="405248"/>
                    <a:pt x="450241" y="372646"/>
                  </a:cubicBezTo>
                  <a:cubicBezTo>
                    <a:pt x="451490" y="368065"/>
                    <a:pt x="448873" y="363365"/>
                    <a:pt x="444292" y="362116"/>
                  </a:cubicBezTo>
                  <a:cubicBezTo>
                    <a:pt x="439711" y="360866"/>
                    <a:pt x="435011" y="363484"/>
                    <a:pt x="433761" y="368065"/>
                  </a:cubicBezTo>
                  <a:cubicBezTo>
                    <a:pt x="426742" y="393290"/>
                    <a:pt x="403480" y="410959"/>
                    <a:pt x="377243" y="410959"/>
                  </a:cubicBezTo>
                  <a:cubicBezTo>
                    <a:pt x="344880" y="410959"/>
                    <a:pt x="318583" y="384663"/>
                    <a:pt x="318583" y="352299"/>
                  </a:cubicBezTo>
                  <a:cubicBezTo>
                    <a:pt x="318583" y="319935"/>
                    <a:pt x="344880" y="293639"/>
                    <a:pt x="377243" y="293639"/>
                  </a:cubicBezTo>
                  <a:cubicBezTo>
                    <a:pt x="402290" y="293639"/>
                    <a:pt x="424600" y="309524"/>
                    <a:pt x="432691" y="333202"/>
                  </a:cubicBezTo>
                  <a:cubicBezTo>
                    <a:pt x="434238" y="337664"/>
                    <a:pt x="439116" y="340044"/>
                    <a:pt x="443578" y="338497"/>
                  </a:cubicBezTo>
                  <a:cubicBezTo>
                    <a:pt x="448040" y="336950"/>
                    <a:pt x="450420" y="332072"/>
                    <a:pt x="448873" y="327610"/>
                  </a:cubicBezTo>
                  <a:cubicBezTo>
                    <a:pt x="438343" y="297030"/>
                    <a:pt x="409548" y="276505"/>
                    <a:pt x="377184" y="276505"/>
                  </a:cubicBezTo>
                  <a:cubicBezTo>
                    <a:pt x="372544" y="276505"/>
                    <a:pt x="367963" y="276922"/>
                    <a:pt x="363560" y="277755"/>
                  </a:cubicBezTo>
                  <a:cubicBezTo>
                    <a:pt x="361775" y="270140"/>
                    <a:pt x="357075" y="263714"/>
                    <a:pt x="350710" y="259609"/>
                  </a:cubicBezTo>
                  <a:cubicBezTo>
                    <a:pt x="357552" y="242892"/>
                    <a:pt x="367963" y="227186"/>
                    <a:pt x="381349" y="213740"/>
                  </a:cubicBezTo>
                  <a:cubicBezTo>
                    <a:pt x="396578" y="198391"/>
                    <a:pt x="407347" y="179770"/>
                    <a:pt x="412999" y="159424"/>
                  </a:cubicBezTo>
                  <a:cubicBezTo>
                    <a:pt x="445065" y="179175"/>
                    <a:pt x="466482" y="214573"/>
                    <a:pt x="466482" y="254850"/>
                  </a:cubicBezTo>
                  <a:cubicBezTo>
                    <a:pt x="466482" y="269545"/>
                    <a:pt x="463627" y="283942"/>
                    <a:pt x="458095" y="297447"/>
                  </a:cubicBezTo>
                  <a:cubicBezTo>
                    <a:pt x="457023" y="300065"/>
                    <a:pt x="457321" y="303099"/>
                    <a:pt x="458868" y="305478"/>
                  </a:cubicBezTo>
                  <a:cubicBezTo>
                    <a:pt x="460474" y="307858"/>
                    <a:pt x="463151" y="309286"/>
                    <a:pt x="466007" y="309286"/>
                  </a:cubicBezTo>
                  <a:lnTo>
                    <a:pt x="494980" y="309286"/>
                  </a:lnTo>
                  <a:cubicBezTo>
                    <a:pt x="534959" y="309286"/>
                    <a:pt x="567501" y="341828"/>
                    <a:pt x="567501" y="381808"/>
                  </a:cubicBezTo>
                  <a:cubicBezTo>
                    <a:pt x="567501" y="421787"/>
                    <a:pt x="534959" y="454329"/>
                    <a:pt x="494980" y="454329"/>
                  </a:cubicBezTo>
                  <a:lnTo>
                    <a:pt x="197575" y="454329"/>
                  </a:lnTo>
                  <a:cubicBezTo>
                    <a:pt x="192816" y="454329"/>
                    <a:pt x="189008" y="458137"/>
                    <a:pt x="189008" y="462896"/>
                  </a:cubicBezTo>
                  <a:cubicBezTo>
                    <a:pt x="189008" y="467656"/>
                    <a:pt x="192816" y="471463"/>
                    <a:pt x="197575" y="471463"/>
                  </a:cubicBezTo>
                  <a:lnTo>
                    <a:pt x="494980" y="471463"/>
                  </a:lnTo>
                  <a:cubicBezTo>
                    <a:pt x="544419" y="471463"/>
                    <a:pt x="584635" y="431246"/>
                    <a:pt x="584635" y="381808"/>
                  </a:cubicBezTo>
                  <a:cubicBezTo>
                    <a:pt x="584635" y="332369"/>
                    <a:pt x="544419" y="292152"/>
                    <a:pt x="494980" y="292152"/>
                  </a:cubicBezTo>
                  <a:lnTo>
                    <a:pt x="494980" y="292152"/>
                  </a:lnTo>
                  <a:close/>
                  <a:moveTo>
                    <a:pt x="292526" y="146335"/>
                  </a:moveTo>
                  <a:cubicBezTo>
                    <a:pt x="280984" y="146335"/>
                    <a:pt x="271584" y="136935"/>
                    <a:pt x="271584" y="125394"/>
                  </a:cubicBezTo>
                  <a:cubicBezTo>
                    <a:pt x="271584" y="113852"/>
                    <a:pt x="280984" y="104452"/>
                    <a:pt x="292526" y="104452"/>
                  </a:cubicBezTo>
                  <a:cubicBezTo>
                    <a:pt x="304068" y="104452"/>
                    <a:pt x="313467" y="113852"/>
                    <a:pt x="313467" y="125394"/>
                  </a:cubicBezTo>
                  <a:cubicBezTo>
                    <a:pt x="313467" y="136935"/>
                    <a:pt x="304068" y="146335"/>
                    <a:pt x="292526" y="146335"/>
                  </a:cubicBezTo>
                  <a:close/>
                  <a:moveTo>
                    <a:pt x="233331" y="125394"/>
                  </a:moveTo>
                  <a:cubicBezTo>
                    <a:pt x="233331" y="92732"/>
                    <a:pt x="259864" y="66198"/>
                    <a:pt x="292526" y="66198"/>
                  </a:cubicBezTo>
                  <a:cubicBezTo>
                    <a:pt x="325187" y="66198"/>
                    <a:pt x="351721" y="92732"/>
                    <a:pt x="351721" y="125394"/>
                  </a:cubicBezTo>
                  <a:cubicBezTo>
                    <a:pt x="351721" y="155140"/>
                    <a:pt x="329709" y="179770"/>
                    <a:pt x="301093" y="183935"/>
                  </a:cubicBezTo>
                  <a:lnTo>
                    <a:pt x="301093" y="162517"/>
                  </a:lnTo>
                  <a:cubicBezTo>
                    <a:pt x="317989" y="158591"/>
                    <a:pt x="330601" y="143479"/>
                    <a:pt x="330601" y="125394"/>
                  </a:cubicBezTo>
                  <a:cubicBezTo>
                    <a:pt x="330601" y="104393"/>
                    <a:pt x="313527" y="87318"/>
                    <a:pt x="292526" y="87318"/>
                  </a:cubicBezTo>
                  <a:cubicBezTo>
                    <a:pt x="271524" y="87318"/>
                    <a:pt x="254450" y="104393"/>
                    <a:pt x="254450" y="125394"/>
                  </a:cubicBezTo>
                  <a:cubicBezTo>
                    <a:pt x="254450" y="143479"/>
                    <a:pt x="267063" y="158591"/>
                    <a:pt x="283959" y="162517"/>
                  </a:cubicBezTo>
                  <a:lnTo>
                    <a:pt x="283959" y="183935"/>
                  </a:lnTo>
                  <a:cubicBezTo>
                    <a:pt x="255343" y="179770"/>
                    <a:pt x="233331" y="155081"/>
                    <a:pt x="233331" y="125394"/>
                  </a:cubicBezTo>
                  <a:close/>
                  <a:moveTo>
                    <a:pt x="292704" y="386805"/>
                  </a:moveTo>
                  <a:cubicBezTo>
                    <a:pt x="280568" y="386805"/>
                    <a:pt x="269919" y="378179"/>
                    <a:pt x="267360" y="366339"/>
                  </a:cubicBezTo>
                  <a:lnTo>
                    <a:pt x="264980" y="355452"/>
                  </a:lnTo>
                  <a:lnTo>
                    <a:pt x="301807" y="355452"/>
                  </a:lnTo>
                  <a:cubicBezTo>
                    <a:pt x="302223" y="364793"/>
                    <a:pt x="304305" y="373717"/>
                    <a:pt x="307816" y="381867"/>
                  </a:cubicBezTo>
                  <a:cubicBezTo>
                    <a:pt x="303532" y="384961"/>
                    <a:pt x="298296" y="386805"/>
                    <a:pt x="292704" y="386805"/>
                  </a:cubicBezTo>
                  <a:lnTo>
                    <a:pt x="292704" y="386805"/>
                  </a:lnTo>
                  <a:close/>
                  <a:moveTo>
                    <a:pt x="303056" y="338318"/>
                  </a:moveTo>
                  <a:lnTo>
                    <a:pt x="249810" y="338318"/>
                  </a:lnTo>
                  <a:cubicBezTo>
                    <a:pt x="243028" y="338318"/>
                    <a:pt x="237495" y="332786"/>
                    <a:pt x="237495" y="326003"/>
                  </a:cubicBezTo>
                  <a:cubicBezTo>
                    <a:pt x="237495" y="319221"/>
                    <a:pt x="243028" y="313688"/>
                    <a:pt x="249810" y="313688"/>
                  </a:cubicBezTo>
                  <a:lnTo>
                    <a:pt x="312278" y="313688"/>
                  </a:lnTo>
                  <a:cubicBezTo>
                    <a:pt x="307875" y="321184"/>
                    <a:pt x="304722" y="329454"/>
                    <a:pt x="303056" y="338318"/>
                  </a:cubicBezTo>
                  <a:close/>
                  <a:moveTo>
                    <a:pt x="326080" y="296554"/>
                  </a:moveTo>
                  <a:lnTo>
                    <a:pt x="249810" y="296554"/>
                  </a:lnTo>
                  <a:cubicBezTo>
                    <a:pt x="243028" y="296554"/>
                    <a:pt x="237495" y="291022"/>
                    <a:pt x="237495" y="284239"/>
                  </a:cubicBezTo>
                  <a:cubicBezTo>
                    <a:pt x="237495" y="277457"/>
                    <a:pt x="243028" y="271924"/>
                    <a:pt x="249810" y="271924"/>
                  </a:cubicBezTo>
                  <a:lnTo>
                    <a:pt x="335242" y="271924"/>
                  </a:lnTo>
                  <a:cubicBezTo>
                    <a:pt x="341488" y="271924"/>
                    <a:pt x="346605" y="276565"/>
                    <a:pt x="347437" y="282574"/>
                  </a:cubicBezTo>
                  <a:cubicBezTo>
                    <a:pt x="339525" y="286024"/>
                    <a:pt x="332327" y="290784"/>
                    <a:pt x="326080" y="296554"/>
                  </a:cubicBezTo>
                  <a:lnTo>
                    <a:pt x="326080" y="29655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5"/>
            <p:cNvSpPr/>
            <p:nvPr/>
          </p:nvSpPr>
          <p:spPr>
            <a:xfrm>
              <a:off x="10181407" y="2396264"/>
              <a:ext cx="77957" cy="51818"/>
            </a:xfrm>
            <a:custGeom>
              <a:avLst/>
              <a:gdLst/>
              <a:ahLst/>
              <a:cxnLst/>
              <a:rect l="l" t="t" r="r" b="b"/>
              <a:pathLst>
                <a:path w="77957" h="51818" extrusionOk="0">
                  <a:moveTo>
                    <a:pt x="63323" y="2499"/>
                  </a:moveTo>
                  <a:lnTo>
                    <a:pt x="34707" y="31115"/>
                  </a:lnTo>
                  <a:lnTo>
                    <a:pt x="14658" y="11066"/>
                  </a:lnTo>
                  <a:cubicBezTo>
                    <a:pt x="11326" y="7734"/>
                    <a:pt x="5912" y="7734"/>
                    <a:pt x="2521" y="11066"/>
                  </a:cubicBezTo>
                  <a:cubicBezTo>
                    <a:pt x="-870" y="14397"/>
                    <a:pt x="-811" y="19811"/>
                    <a:pt x="2521" y="23202"/>
                  </a:cubicBezTo>
                  <a:lnTo>
                    <a:pt x="28638" y="49320"/>
                  </a:lnTo>
                  <a:cubicBezTo>
                    <a:pt x="30245" y="50926"/>
                    <a:pt x="32446" y="51818"/>
                    <a:pt x="34707" y="51818"/>
                  </a:cubicBezTo>
                  <a:cubicBezTo>
                    <a:pt x="36968" y="51818"/>
                    <a:pt x="39169" y="50926"/>
                    <a:pt x="40775" y="49320"/>
                  </a:cubicBezTo>
                  <a:lnTo>
                    <a:pt x="75459" y="14635"/>
                  </a:lnTo>
                  <a:cubicBezTo>
                    <a:pt x="78791" y="11304"/>
                    <a:pt x="78791" y="5890"/>
                    <a:pt x="75459" y="2499"/>
                  </a:cubicBezTo>
                  <a:cubicBezTo>
                    <a:pt x="72127" y="-833"/>
                    <a:pt x="66714" y="-833"/>
                    <a:pt x="63323" y="2499"/>
                  </a:cubicBezTo>
                  <a:lnTo>
                    <a:pt x="63323" y="2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5"/>
          <p:cNvGrpSpPr/>
          <p:nvPr/>
        </p:nvGrpSpPr>
        <p:grpSpPr>
          <a:xfrm>
            <a:off x="5340631" y="1170794"/>
            <a:ext cx="412853" cy="327661"/>
            <a:chOff x="8794831" y="2031811"/>
            <a:chExt cx="584695" cy="464043"/>
          </a:xfrm>
        </p:grpSpPr>
        <p:sp>
          <p:nvSpPr>
            <p:cNvPr id="874" name="Google Shape;874;p45"/>
            <p:cNvSpPr/>
            <p:nvPr/>
          </p:nvSpPr>
          <p:spPr>
            <a:xfrm>
              <a:off x="8794831" y="2031811"/>
              <a:ext cx="584695" cy="464043"/>
            </a:xfrm>
            <a:custGeom>
              <a:avLst/>
              <a:gdLst/>
              <a:ahLst/>
              <a:cxnLst/>
              <a:rect l="l" t="t" r="r" b="b"/>
              <a:pathLst>
                <a:path w="584695" h="464043" extrusionOk="0">
                  <a:moveTo>
                    <a:pt x="577318" y="349877"/>
                  </a:moveTo>
                  <a:lnTo>
                    <a:pt x="561969" y="334528"/>
                  </a:lnTo>
                  <a:cubicBezTo>
                    <a:pt x="558638" y="331196"/>
                    <a:pt x="553223" y="331196"/>
                    <a:pt x="549833" y="334528"/>
                  </a:cubicBezTo>
                  <a:cubicBezTo>
                    <a:pt x="546501" y="337860"/>
                    <a:pt x="546501" y="343273"/>
                    <a:pt x="549833" y="346665"/>
                  </a:cubicBezTo>
                  <a:lnTo>
                    <a:pt x="565182" y="362014"/>
                  </a:lnTo>
                  <a:cubicBezTo>
                    <a:pt x="566788" y="363620"/>
                    <a:pt x="567681" y="365762"/>
                    <a:pt x="567681" y="368082"/>
                  </a:cubicBezTo>
                  <a:cubicBezTo>
                    <a:pt x="567681" y="370402"/>
                    <a:pt x="566788" y="372544"/>
                    <a:pt x="565182" y="374150"/>
                  </a:cubicBezTo>
                  <a:lnTo>
                    <a:pt x="544240" y="395092"/>
                  </a:lnTo>
                  <a:cubicBezTo>
                    <a:pt x="540909" y="398423"/>
                    <a:pt x="535495" y="398423"/>
                    <a:pt x="532103" y="395092"/>
                  </a:cubicBezTo>
                  <a:lnTo>
                    <a:pt x="442507" y="305496"/>
                  </a:lnTo>
                  <a:lnTo>
                    <a:pt x="475585" y="272418"/>
                  </a:lnTo>
                  <a:lnTo>
                    <a:pt x="521574" y="318405"/>
                  </a:lnTo>
                  <a:cubicBezTo>
                    <a:pt x="524905" y="321737"/>
                    <a:pt x="530319" y="321737"/>
                    <a:pt x="533710" y="318405"/>
                  </a:cubicBezTo>
                  <a:cubicBezTo>
                    <a:pt x="537101" y="315074"/>
                    <a:pt x="537042" y="309660"/>
                    <a:pt x="533710" y="306269"/>
                  </a:cubicBezTo>
                  <a:lnTo>
                    <a:pt x="486592" y="259151"/>
                  </a:lnTo>
                  <a:cubicBezTo>
                    <a:pt x="483676" y="256235"/>
                    <a:pt x="479750" y="254629"/>
                    <a:pt x="475645" y="254629"/>
                  </a:cubicBezTo>
                  <a:cubicBezTo>
                    <a:pt x="472075" y="254629"/>
                    <a:pt x="468744" y="255819"/>
                    <a:pt x="466007" y="258020"/>
                  </a:cubicBezTo>
                  <a:lnTo>
                    <a:pt x="438224" y="230237"/>
                  </a:lnTo>
                  <a:cubicBezTo>
                    <a:pt x="453157" y="207927"/>
                    <a:pt x="461902" y="181156"/>
                    <a:pt x="461902" y="152302"/>
                  </a:cubicBezTo>
                  <a:cubicBezTo>
                    <a:pt x="461902" y="74961"/>
                    <a:pt x="399018" y="12077"/>
                    <a:pt x="321677" y="12077"/>
                  </a:cubicBezTo>
                  <a:cubicBezTo>
                    <a:pt x="304127" y="12077"/>
                    <a:pt x="287291" y="15349"/>
                    <a:pt x="271763" y="21298"/>
                  </a:cubicBezTo>
                  <a:lnTo>
                    <a:pt x="271763" y="12018"/>
                  </a:lnTo>
                  <a:cubicBezTo>
                    <a:pt x="271763" y="5414"/>
                    <a:pt x="266409" y="0"/>
                    <a:pt x="259746" y="0"/>
                  </a:cubicBezTo>
                  <a:lnTo>
                    <a:pt x="43906" y="0"/>
                  </a:lnTo>
                  <a:cubicBezTo>
                    <a:pt x="37302" y="0"/>
                    <a:pt x="31888" y="5354"/>
                    <a:pt x="31888" y="12018"/>
                  </a:cubicBezTo>
                  <a:lnTo>
                    <a:pt x="31888" y="90191"/>
                  </a:lnTo>
                  <a:cubicBezTo>
                    <a:pt x="31888" y="96795"/>
                    <a:pt x="37243" y="102209"/>
                    <a:pt x="43906" y="102209"/>
                  </a:cubicBezTo>
                  <a:lnTo>
                    <a:pt x="190734" y="102209"/>
                  </a:lnTo>
                  <a:cubicBezTo>
                    <a:pt x="184784" y="117796"/>
                    <a:pt x="181453" y="134632"/>
                    <a:pt x="181453" y="152302"/>
                  </a:cubicBezTo>
                  <a:cubicBezTo>
                    <a:pt x="181453" y="217863"/>
                    <a:pt x="226667" y="273072"/>
                    <a:pt x="287588" y="288302"/>
                  </a:cubicBezTo>
                  <a:lnTo>
                    <a:pt x="287588" y="446910"/>
                  </a:lnTo>
                  <a:lnTo>
                    <a:pt x="268491" y="446910"/>
                  </a:lnTo>
                  <a:lnTo>
                    <a:pt x="268491" y="315490"/>
                  </a:lnTo>
                  <a:cubicBezTo>
                    <a:pt x="268491" y="308470"/>
                    <a:pt x="262780" y="302759"/>
                    <a:pt x="255759" y="302759"/>
                  </a:cubicBezTo>
                  <a:lnTo>
                    <a:pt x="215067" y="302759"/>
                  </a:lnTo>
                  <a:cubicBezTo>
                    <a:pt x="208046" y="302759"/>
                    <a:pt x="202335" y="308470"/>
                    <a:pt x="202335" y="315490"/>
                  </a:cubicBezTo>
                  <a:lnTo>
                    <a:pt x="202335" y="446910"/>
                  </a:lnTo>
                  <a:lnTo>
                    <a:pt x="183237" y="446910"/>
                  </a:lnTo>
                  <a:lnTo>
                    <a:pt x="183237" y="382777"/>
                  </a:lnTo>
                  <a:cubicBezTo>
                    <a:pt x="183237" y="378017"/>
                    <a:pt x="179430" y="374210"/>
                    <a:pt x="174671" y="374210"/>
                  </a:cubicBezTo>
                  <a:cubicBezTo>
                    <a:pt x="169911" y="374210"/>
                    <a:pt x="166104" y="378017"/>
                    <a:pt x="166104" y="382777"/>
                  </a:cubicBezTo>
                  <a:lnTo>
                    <a:pt x="166104" y="446910"/>
                  </a:lnTo>
                  <a:lnTo>
                    <a:pt x="134275" y="446910"/>
                  </a:lnTo>
                  <a:lnTo>
                    <a:pt x="134275" y="246360"/>
                  </a:lnTo>
                  <a:lnTo>
                    <a:pt x="166104" y="246360"/>
                  </a:lnTo>
                  <a:lnTo>
                    <a:pt x="166104" y="342857"/>
                  </a:lnTo>
                  <a:cubicBezTo>
                    <a:pt x="166104" y="347616"/>
                    <a:pt x="169911" y="351424"/>
                    <a:pt x="174671" y="351424"/>
                  </a:cubicBezTo>
                  <a:cubicBezTo>
                    <a:pt x="179430" y="351424"/>
                    <a:pt x="183237" y="347616"/>
                    <a:pt x="183237" y="342857"/>
                  </a:cubicBezTo>
                  <a:lnTo>
                    <a:pt x="183237" y="241957"/>
                  </a:lnTo>
                  <a:cubicBezTo>
                    <a:pt x="183237" y="234937"/>
                    <a:pt x="177526" y="229226"/>
                    <a:pt x="170507" y="229226"/>
                  </a:cubicBezTo>
                  <a:lnTo>
                    <a:pt x="129813" y="229226"/>
                  </a:lnTo>
                  <a:cubicBezTo>
                    <a:pt x="122793" y="229226"/>
                    <a:pt x="117081" y="234937"/>
                    <a:pt x="117081" y="241957"/>
                  </a:cubicBezTo>
                  <a:lnTo>
                    <a:pt x="117081" y="446910"/>
                  </a:lnTo>
                  <a:lnTo>
                    <a:pt x="97984" y="446910"/>
                  </a:lnTo>
                  <a:lnTo>
                    <a:pt x="97984" y="158786"/>
                  </a:lnTo>
                  <a:cubicBezTo>
                    <a:pt x="97984" y="151766"/>
                    <a:pt x="92273" y="146055"/>
                    <a:pt x="85253" y="146055"/>
                  </a:cubicBezTo>
                  <a:lnTo>
                    <a:pt x="44560" y="146055"/>
                  </a:lnTo>
                  <a:cubicBezTo>
                    <a:pt x="37540" y="146055"/>
                    <a:pt x="31829" y="151766"/>
                    <a:pt x="31829" y="158786"/>
                  </a:cubicBezTo>
                  <a:lnTo>
                    <a:pt x="31829" y="446910"/>
                  </a:lnTo>
                  <a:lnTo>
                    <a:pt x="8567" y="446910"/>
                  </a:lnTo>
                  <a:cubicBezTo>
                    <a:pt x="3808" y="446910"/>
                    <a:pt x="0" y="450717"/>
                    <a:pt x="0" y="455477"/>
                  </a:cubicBezTo>
                  <a:cubicBezTo>
                    <a:pt x="0" y="460236"/>
                    <a:pt x="3808" y="464044"/>
                    <a:pt x="8567" y="464044"/>
                  </a:cubicBezTo>
                  <a:lnTo>
                    <a:pt x="376887" y="464044"/>
                  </a:lnTo>
                  <a:cubicBezTo>
                    <a:pt x="381646" y="464044"/>
                    <a:pt x="385454" y="460236"/>
                    <a:pt x="385454" y="455477"/>
                  </a:cubicBezTo>
                  <a:cubicBezTo>
                    <a:pt x="385454" y="450717"/>
                    <a:pt x="381646" y="446910"/>
                    <a:pt x="376887" y="446910"/>
                  </a:cubicBezTo>
                  <a:lnTo>
                    <a:pt x="353625" y="446910"/>
                  </a:lnTo>
                  <a:lnTo>
                    <a:pt x="353625" y="288838"/>
                  </a:lnTo>
                  <a:cubicBezTo>
                    <a:pt x="370224" y="284911"/>
                    <a:pt x="385751" y="278069"/>
                    <a:pt x="399494" y="268848"/>
                  </a:cubicBezTo>
                  <a:lnTo>
                    <a:pt x="427396" y="296750"/>
                  </a:lnTo>
                  <a:cubicBezTo>
                    <a:pt x="423232" y="302759"/>
                    <a:pt x="423827" y="311147"/>
                    <a:pt x="429181" y="316502"/>
                  </a:cubicBezTo>
                  <a:lnTo>
                    <a:pt x="519908" y="407228"/>
                  </a:lnTo>
                  <a:cubicBezTo>
                    <a:pt x="524905" y="412226"/>
                    <a:pt x="531508" y="414724"/>
                    <a:pt x="538053" y="414724"/>
                  </a:cubicBezTo>
                  <a:cubicBezTo>
                    <a:pt x="544597" y="414724"/>
                    <a:pt x="551201" y="412226"/>
                    <a:pt x="556198" y="407228"/>
                  </a:cubicBezTo>
                  <a:lnTo>
                    <a:pt x="577140" y="386287"/>
                  </a:lnTo>
                  <a:cubicBezTo>
                    <a:pt x="582018" y="381408"/>
                    <a:pt x="584695" y="374983"/>
                    <a:pt x="584695" y="368141"/>
                  </a:cubicBezTo>
                  <a:cubicBezTo>
                    <a:pt x="584695" y="361300"/>
                    <a:pt x="582018" y="354815"/>
                    <a:pt x="577140" y="349996"/>
                  </a:cubicBezTo>
                  <a:lnTo>
                    <a:pt x="577140" y="349996"/>
                  </a:lnTo>
                  <a:close/>
                  <a:moveTo>
                    <a:pt x="80910" y="446850"/>
                  </a:moveTo>
                  <a:lnTo>
                    <a:pt x="49082" y="446850"/>
                  </a:lnTo>
                  <a:lnTo>
                    <a:pt x="49082" y="163129"/>
                  </a:lnTo>
                  <a:lnTo>
                    <a:pt x="80910" y="163129"/>
                  </a:lnTo>
                  <a:lnTo>
                    <a:pt x="80910" y="446850"/>
                  </a:lnTo>
                  <a:close/>
                  <a:moveTo>
                    <a:pt x="251357" y="446850"/>
                  </a:moveTo>
                  <a:lnTo>
                    <a:pt x="219529" y="446850"/>
                  </a:lnTo>
                  <a:lnTo>
                    <a:pt x="219529" y="319893"/>
                  </a:lnTo>
                  <a:lnTo>
                    <a:pt x="251357" y="319893"/>
                  </a:lnTo>
                  <a:lnTo>
                    <a:pt x="251357" y="446850"/>
                  </a:lnTo>
                  <a:close/>
                  <a:moveTo>
                    <a:pt x="49022" y="85015"/>
                  </a:moveTo>
                  <a:lnTo>
                    <a:pt x="49022" y="17134"/>
                  </a:lnTo>
                  <a:lnTo>
                    <a:pt x="254570" y="17134"/>
                  </a:lnTo>
                  <a:lnTo>
                    <a:pt x="254570" y="85015"/>
                  </a:lnTo>
                  <a:lnTo>
                    <a:pt x="49022" y="85015"/>
                  </a:lnTo>
                  <a:close/>
                  <a:moveTo>
                    <a:pt x="336550" y="446850"/>
                  </a:moveTo>
                  <a:lnTo>
                    <a:pt x="304722" y="446850"/>
                  </a:lnTo>
                  <a:lnTo>
                    <a:pt x="304722" y="291455"/>
                  </a:lnTo>
                  <a:cubicBezTo>
                    <a:pt x="310255" y="292110"/>
                    <a:pt x="315907" y="292467"/>
                    <a:pt x="321677" y="292467"/>
                  </a:cubicBezTo>
                  <a:cubicBezTo>
                    <a:pt x="326735" y="292467"/>
                    <a:pt x="331672" y="292169"/>
                    <a:pt x="336610" y="291634"/>
                  </a:cubicBezTo>
                  <a:lnTo>
                    <a:pt x="336610" y="446850"/>
                  </a:lnTo>
                  <a:close/>
                  <a:moveTo>
                    <a:pt x="321618" y="275333"/>
                  </a:moveTo>
                  <a:cubicBezTo>
                    <a:pt x="253737" y="275333"/>
                    <a:pt x="198527" y="220123"/>
                    <a:pt x="198527" y="152242"/>
                  </a:cubicBezTo>
                  <a:cubicBezTo>
                    <a:pt x="198527" y="134394"/>
                    <a:pt x="202335" y="117439"/>
                    <a:pt x="209177" y="102149"/>
                  </a:cubicBezTo>
                  <a:lnTo>
                    <a:pt x="228869" y="102149"/>
                  </a:lnTo>
                  <a:cubicBezTo>
                    <a:pt x="220778" y="117082"/>
                    <a:pt x="216137" y="134097"/>
                    <a:pt x="216137" y="152242"/>
                  </a:cubicBezTo>
                  <a:cubicBezTo>
                    <a:pt x="216137" y="210367"/>
                    <a:pt x="263434" y="257663"/>
                    <a:pt x="321558" y="257663"/>
                  </a:cubicBezTo>
                  <a:cubicBezTo>
                    <a:pt x="371532" y="257663"/>
                    <a:pt x="414962" y="222146"/>
                    <a:pt x="424898" y="173184"/>
                  </a:cubicBezTo>
                  <a:cubicBezTo>
                    <a:pt x="425849" y="168543"/>
                    <a:pt x="422815" y="164022"/>
                    <a:pt x="418175" y="163070"/>
                  </a:cubicBezTo>
                  <a:cubicBezTo>
                    <a:pt x="413534" y="162118"/>
                    <a:pt x="409013" y="165152"/>
                    <a:pt x="408061" y="169792"/>
                  </a:cubicBezTo>
                  <a:cubicBezTo>
                    <a:pt x="399791" y="210783"/>
                    <a:pt x="363382" y="240529"/>
                    <a:pt x="321558" y="240529"/>
                  </a:cubicBezTo>
                  <a:cubicBezTo>
                    <a:pt x="272893" y="240529"/>
                    <a:pt x="233271" y="200907"/>
                    <a:pt x="233271" y="152242"/>
                  </a:cubicBezTo>
                  <a:cubicBezTo>
                    <a:pt x="233271" y="133621"/>
                    <a:pt x="239101" y="116368"/>
                    <a:pt x="248918" y="102149"/>
                  </a:cubicBezTo>
                  <a:lnTo>
                    <a:pt x="259627" y="102149"/>
                  </a:lnTo>
                  <a:cubicBezTo>
                    <a:pt x="266230" y="102149"/>
                    <a:pt x="271644" y="96795"/>
                    <a:pt x="271644" y="90132"/>
                  </a:cubicBezTo>
                  <a:lnTo>
                    <a:pt x="271644" y="79482"/>
                  </a:lnTo>
                  <a:cubicBezTo>
                    <a:pt x="285862" y="69726"/>
                    <a:pt x="303056" y="63955"/>
                    <a:pt x="321558" y="63955"/>
                  </a:cubicBezTo>
                  <a:cubicBezTo>
                    <a:pt x="362668" y="63955"/>
                    <a:pt x="398958" y="93106"/>
                    <a:pt x="407764" y="133323"/>
                  </a:cubicBezTo>
                  <a:cubicBezTo>
                    <a:pt x="408775" y="137964"/>
                    <a:pt x="413356" y="140879"/>
                    <a:pt x="417996" y="139868"/>
                  </a:cubicBezTo>
                  <a:cubicBezTo>
                    <a:pt x="422637" y="138856"/>
                    <a:pt x="425552" y="134275"/>
                    <a:pt x="424541" y="129694"/>
                  </a:cubicBezTo>
                  <a:cubicBezTo>
                    <a:pt x="419484" y="106611"/>
                    <a:pt x="406514" y="85610"/>
                    <a:pt x="388071" y="70558"/>
                  </a:cubicBezTo>
                  <a:cubicBezTo>
                    <a:pt x="369331" y="55269"/>
                    <a:pt x="345713" y="46880"/>
                    <a:pt x="321618" y="46880"/>
                  </a:cubicBezTo>
                  <a:cubicBezTo>
                    <a:pt x="303592" y="46880"/>
                    <a:pt x="286577" y="51461"/>
                    <a:pt x="271704" y="59493"/>
                  </a:cubicBezTo>
                  <a:lnTo>
                    <a:pt x="271704" y="39801"/>
                  </a:lnTo>
                  <a:cubicBezTo>
                    <a:pt x="286993" y="33019"/>
                    <a:pt x="303829" y="29211"/>
                    <a:pt x="321618" y="29211"/>
                  </a:cubicBezTo>
                  <a:cubicBezTo>
                    <a:pt x="389499" y="29211"/>
                    <a:pt x="444709" y="84420"/>
                    <a:pt x="444709" y="152302"/>
                  </a:cubicBezTo>
                  <a:cubicBezTo>
                    <a:pt x="444709" y="220183"/>
                    <a:pt x="389499" y="275392"/>
                    <a:pt x="321618" y="275392"/>
                  </a:cubicBezTo>
                  <a:lnTo>
                    <a:pt x="321618" y="275392"/>
                  </a:lnTo>
                  <a:close/>
                  <a:moveTo>
                    <a:pt x="413296" y="258258"/>
                  </a:moveTo>
                  <a:cubicBezTo>
                    <a:pt x="418413" y="253796"/>
                    <a:pt x="423232" y="249037"/>
                    <a:pt x="427634" y="243920"/>
                  </a:cubicBezTo>
                  <a:lnTo>
                    <a:pt x="453752" y="270038"/>
                  </a:lnTo>
                  <a:lnTo>
                    <a:pt x="439414" y="284376"/>
                  </a:lnTo>
                  <a:lnTo>
                    <a:pt x="413296" y="258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5"/>
            <p:cNvSpPr/>
            <p:nvPr/>
          </p:nvSpPr>
          <p:spPr>
            <a:xfrm>
              <a:off x="9049698" y="2117242"/>
              <a:ext cx="133620" cy="133620"/>
            </a:xfrm>
            <a:custGeom>
              <a:avLst/>
              <a:gdLst/>
              <a:ahLst/>
              <a:cxnLst/>
              <a:rect l="l" t="t" r="r" b="b"/>
              <a:pathLst>
                <a:path w="133620" h="133620" extrusionOk="0">
                  <a:moveTo>
                    <a:pt x="66810" y="0"/>
                  </a:moveTo>
                  <a:cubicBezTo>
                    <a:pt x="29985" y="0"/>
                    <a:pt x="0" y="29984"/>
                    <a:pt x="0" y="66810"/>
                  </a:cubicBezTo>
                  <a:cubicBezTo>
                    <a:pt x="0" y="103636"/>
                    <a:pt x="29985" y="133621"/>
                    <a:pt x="66810" y="133621"/>
                  </a:cubicBezTo>
                  <a:cubicBezTo>
                    <a:pt x="103637" y="133621"/>
                    <a:pt x="133621" y="103636"/>
                    <a:pt x="133621" y="66810"/>
                  </a:cubicBezTo>
                  <a:cubicBezTo>
                    <a:pt x="133621" y="29984"/>
                    <a:pt x="103637" y="0"/>
                    <a:pt x="66810" y="0"/>
                  </a:cubicBezTo>
                  <a:close/>
                  <a:moveTo>
                    <a:pt x="66810" y="116487"/>
                  </a:moveTo>
                  <a:cubicBezTo>
                    <a:pt x="39384" y="116487"/>
                    <a:pt x="17134" y="94177"/>
                    <a:pt x="17134" y="66810"/>
                  </a:cubicBezTo>
                  <a:cubicBezTo>
                    <a:pt x="17134" y="56221"/>
                    <a:pt x="20466" y="46404"/>
                    <a:pt x="26177" y="38313"/>
                  </a:cubicBezTo>
                  <a:lnTo>
                    <a:pt x="60801" y="72879"/>
                  </a:lnTo>
                  <a:cubicBezTo>
                    <a:pt x="62408" y="74485"/>
                    <a:pt x="64609" y="75377"/>
                    <a:pt x="66870" y="75377"/>
                  </a:cubicBezTo>
                  <a:lnTo>
                    <a:pt x="115773" y="75377"/>
                  </a:lnTo>
                  <a:cubicBezTo>
                    <a:pt x="111728" y="98699"/>
                    <a:pt x="91321" y="116487"/>
                    <a:pt x="66870" y="116487"/>
                  </a:cubicBezTo>
                  <a:lnTo>
                    <a:pt x="66870" y="116487"/>
                  </a:lnTo>
                  <a:close/>
                  <a:moveTo>
                    <a:pt x="70380" y="58243"/>
                  </a:moveTo>
                  <a:lnTo>
                    <a:pt x="38254" y="26177"/>
                  </a:lnTo>
                  <a:cubicBezTo>
                    <a:pt x="46345" y="20466"/>
                    <a:pt x="56162" y="17134"/>
                    <a:pt x="66810" y="17134"/>
                  </a:cubicBezTo>
                  <a:cubicBezTo>
                    <a:pt x="91262" y="17134"/>
                    <a:pt x="111668" y="34922"/>
                    <a:pt x="115714" y="58243"/>
                  </a:cubicBezTo>
                  <a:lnTo>
                    <a:pt x="70321" y="5824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5"/>
            <p:cNvSpPr/>
            <p:nvPr/>
          </p:nvSpPr>
          <p:spPr>
            <a:xfrm>
              <a:off x="8864496" y="2074289"/>
              <a:ext cx="45571" cy="17133"/>
            </a:xfrm>
            <a:custGeom>
              <a:avLst/>
              <a:gdLst/>
              <a:ahLst/>
              <a:cxnLst/>
              <a:rect l="l" t="t" r="r" b="b"/>
              <a:pathLst>
                <a:path w="45571" h="17133" extrusionOk="0">
                  <a:moveTo>
                    <a:pt x="37004" y="0"/>
                  </a:moveTo>
                  <a:lnTo>
                    <a:pt x="8567" y="0"/>
                  </a:lnTo>
                  <a:cubicBezTo>
                    <a:pt x="3808" y="0"/>
                    <a:pt x="0" y="3808"/>
                    <a:pt x="0" y="8567"/>
                  </a:cubicBezTo>
                  <a:cubicBezTo>
                    <a:pt x="0" y="13326"/>
                    <a:pt x="3808" y="17134"/>
                    <a:pt x="8567" y="17134"/>
                  </a:cubicBezTo>
                  <a:lnTo>
                    <a:pt x="37004" y="17134"/>
                  </a:lnTo>
                  <a:cubicBezTo>
                    <a:pt x="41764" y="17134"/>
                    <a:pt x="45572" y="13326"/>
                    <a:pt x="45572" y="8567"/>
                  </a:cubicBezTo>
                  <a:cubicBezTo>
                    <a:pt x="45572" y="3808"/>
                    <a:pt x="41764" y="0"/>
                    <a:pt x="370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5"/>
            <p:cNvSpPr/>
            <p:nvPr/>
          </p:nvSpPr>
          <p:spPr>
            <a:xfrm>
              <a:off x="8919290" y="2074289"/>
              <a:ext cx="109644" cy="17133"/>
            </a:xfrm>
            <a:custGeom>
              <a:avLst/>
              <a:gdLst/>
              <a:ahLst/>
              <a:cxnLst/>
              <a:rect l="l" t="t" r="r" b="b"/>
              <a:pathLst>
                <a:path w="109644" h="17133" extrusionOk="0">
                  <a:moveTo>
                    <a:pt x="101078" y="0"/>
                  </a:moveTo>
                  <a:lnTo>
                    <a:pt x="8567" y="0"/>
                  </a:lnTo>
                  <a:cubicBezTo>
                    <a:pt x="3807" y="0"/>
                    <a:pt x="0" y="3808"/>
                    <a:pt x="0" y="8567"/>
                  </a:cubicBezTo>
                  <a:cubicBezTo>
                    <a:pt x="0" y="13326"/>
                    <a:pt x="3807" y="17134"/>
                    <a:pt x="8567" y="17134"/>
                  </a:cubicBezTo>
                  <a:lnTo>
                    <a:pt x="101078" y="17134"/>
                  </a:lnTo>
                  <a:cubicBezTo>
                    <a:pt x="105837" y="17134"/>
                    <a:pt x="109645" y="13326"/>
                    <a:pt x="109645" y="8567"/>
                  </a:cubicBezTo>
                  <a:cubicBezTo>
                    <a:pt x="109645" y="3808"/>
                    <a:pt x="105837" y="0"/>
                    <a:pt x="10107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8" name="Google Shape;878;p45"/>
          <p:cNvGrpSpPr/>
          <p:nvPr/>
        </p:nvGrpSpPr>
        <p:grpSpPr>
          <a:xfrm>
            <a:off x="3424796" y="1128218"/>
            <a:ext cx="316697" cy="412811"/>
            <a:chOff x="4189910" y="1971426"/>
            <a:chExt cx="448516" cy="584635"/>
          </a:xfrm>
        </p:grpSpPr>
        <p:sp>
          <p:nvSpPr>
            <p:cNvPr id="879" name="Google Shape;879;p45"/>
            <p:cNvSpPr/>
            <p:nvPr/>
          </p:nvSpPr>
          <p:spPr>
            <a:xfrm>
              <a:off x="4189910" y="1971426"/>
              <a:ext cx="448516" cy="584635"/>
            </a:xfrm>
            <a:custGeom>
              <a:avLst/>
              <a:gdLst/>
              <a:ahLst/>
              <a:cxnLst/>
              <a:rect l="l" t="t" r="r" b="b"/>
              <a:pathLst>
                <a:path w="448516" h="584635" extrusionOk="0">
                  <a:moveTo>
                    <a:pt x="448457" y="253142"/>
                  </a:moveTo>
                  <a:cubicBezTo>
                    <a:pt x="448457" y="241481"/>
                    <a:pt x="438938" y="231962"/>
                    <a:pt x="427277" y="231962"/>
                  </a:cubicBezTo>
                  <a:lnTo>
                    <a:pt x="400149" y="231962"/>
                  </a:lnTo>
                  <a:lnTo>
                    <a:pt x="400149" y="92035"/>
                  </a:lnTo>
                  <a:lnTo>
                    <a:pt x="418949" y="92035"/>
                  </a:lnTo>
                  <a:cubicBezTo>
                    <a:pt x="423291" y="92035"/>
                    <a:pt x="427218" y="89656"/>
                    <a:pt x="429181" y="85789"/>
                  </a:cubicBezTo>
                  <a:cubicBezTo>
                    <a:pt x="431144" y="81922"/>
                    <a:pt x="430788" y="77341"/>
                    <a:pt x="428289" y="73831"/>
                  </a:cubicBezTo>
                  <a:lnTo>
                    <a:pt x="378315" y="4759"/>
                  </a:lnTo>
                  <a:cubicBezTo>
                    <a:pt x="376173" y="1785"/>
                    <a:pt x="372723" y="0"/>
                    <a:pt x="369034" y="0"/>
                  </a:cubicBezTo>
                  <a:cubicBezTo>
                    <a:pt x="365405" y="0"/>
                    <a:pt x="361895" y="1725"/>
                    <a:pt x="359753" y="4700"/>
                  </a:cubicBezTo>
                  <a:lnTo>
                    <a:pt x="308946" y="73771"/>
                  </a:lnTo>
                  <a:cubicBezTo>
                    <a:pt x="306388" y="77281"/>
                    <a:pt x="305971" y="81862"/>
                    <a:pt x="307935" y="85729"/>
                  </a:cubicBezTo>
                  <a:cubicBezTo>
                    <a:pt x="309898" y="89596"/>
                    <a:pt x="313825" y="92035"/>
                    <a:pt x="318168" y="92035"/>
                  </a:cubicBezTo>
                  <a:lnTo>
                    <a:pt x="337860" y="92035"/>
                  </a:lnTo>
                  <a:lnTo>
                    <a:pt x="337860" y="231962"/>
                  </a:lnTo>
                  <a:lnTo>
                    <a:pt x="293419" y="231962"/>
                  </a:lnTo>
                  <a:cubicBezTo>
                    <a:pt x="281758" y="231962"/>
                    <a:pt x="272239" y="241481"/>
                    <a:pt x="272239" y="253142"/>
                  </a:cubicBezTo>
                  <a:lnTo>
                    <a:pt x="272239" y="272834"/>
                  </a:lnTo>
                  <a:cubicBezTo>
                    <a:pt x="272239" y="277593"/>
                    <a:pt x="273846" y="281936"/>
                    <a:pt x="276463" y="285446"/>
                  </a:cubicBezTo>
                  <a:cubicBezTo>
                    <a:pt x="273846" y="288957"/>
                    <a:pt x="272239" y="293359"/>
                    <a:pt x="272239" y="298059"/>
                  </a:cubicBezTo>
                  <a:lnTo>
                    <a:pt x="272239" y="317751"/>
                  </a:lnTo>
                  <a:cubicBezTo>
                    <a:pt x="272239" y="322510"/>
                    <a:pt x="273846" y="326853"/>
                    <a:pt x="276463" y="330364"/>
                  </a:cubicBezTo>
                  <a:cubicBezTo>
                    <a:pt x="273846" y="333874"/>
                    <a:pt x="272239" y="338276"/>
                    <a:pt x="272239" y="342976"/>
                  </a:cubicBezTo>
                  <a:lnTo>
                    <a:pt x="272239" y="362668"/>
                  </a:lnTo>
                  <a:cubicBezTo>
                    <a:pt x="272239" y="364036"/>
                    <a:pt x="272418" y="365405"/>
                    <a:pt x="272656" y="366714"/>
                  </a:cubicBezTo>
                  <a:lnTo>
                    <a:pt x="255819" y="366714"/>
                  </a:lnTo>
                  <a:lnTo>
                    <a:pt x="255819" y="181572"/>
                  </a:lnTo>
                  <a:lnTo>
                    <a:pt x="274619" y="181572"/>
                  </a:lnTo>
                  <a:cubicBezTo>
                    <a:pt x="278962" y="181572"/>
                    <a:pt x="282888" y="179192"/>
                    <a:pt x="284852" y="175325"/>
                  </a:cubicBezTo>
                  <a:cubicBezTo>
                    <a:pt x="286815" y="171458"/>
                    <a:pt x="286458" y="166877"/>
                    <a:pt x="283959" y="163367"/>
                  </a:cubicBezTo>
                  <a:lnTo>
                    <a:pt x="233985" y="94296"/>
                  </a:lnTo>
                  <a:cubicBezTo>
                    <a:pt x="231844" y="91321"/>
                    <a:pt x="228393" y="89537"/>
                    <a:pt x="224704" y="89537"/>
                  </a:cubicBezTo>
                  <a:lnTo>
                    <a:pt x="224704" y="89537"/>
                  </a:lnTo>
                  <a:cubicBezTo>
                    <a:pt x="221075" y="89537"/>
                    <a:pt x="217625" y="91262"/>
                    <a:pt x="215483" y="94237"/>
                  </a:cubicBezTo>
                  <a:lnTo>
                    <a:pt x="164676" y="163308"/>
                  </a:lnTo>
                  <a:cubicBezTo>
                    <a:pt x="162118" y="166818"/>
                    <a:pt x="161701" y="171399"/>
                    <a:pt x="163665" y="175266"/>
                  </a:cubicBezTo>
                  <a:cubicBezTo>
                    <a:pt x="165628" y="179133"/>
                    <a:pt x="169554" y="181572"/>
                    <a:pt x="173898" y="181572"/>
                  </a:cubicBezTo>
                  <a:lnTo>
                    <a:pt x="193590" y="181572"/>
                  </a:lnTo>
                  <a:lnTo>
                    <a:pt x="193590" y="366714"/>
                  </a:lnTo>
                  <a:lnTo>
                    <a:pt x="155395" y="366714"/>
                  </a:lnTo>
                  <a:cubicBezTo>
                    <a:pt x="143735" y="366714"/>
                    <a:pt x="134216" y="376232"/>
                    <a:pt x="134216" y="387893"/>
                  </a:cubicBezTo>
                  <a:lnTo>
                    <a:pt x="134216" y="399435"/>
                  </a:lnTo>
                  <a:cubicBezTo>
                    <a:pt x="127077" y="396400"/>
                    <a:pt x="119462" y="394140"/>
                    <a:pt x="111549" y="392890"/>
                  </a:cubicBezTo>
                  <a:lnTo>
                    <a:pt x="111549" y="277236"/>
                  </a:lnTo>
                  <a:lnTo>
                    <a:pt x="130349" y="277236"/>
                  </a:lnTo>
                  <a:cubicBezTo>
                    <a:pt x="134692" y="277236"/>
                    <a:pt x="138618" y="274857"/>
                    <a:pt x="140582" y="270990"/>
                  </a:cubicBezTo>
                  <a:cubicBezTo>
                    <a:pt x="142545" y="267123"/>
                    <a:pt x="142188" y="262542"/>
                    <a:pt x="139689" y="259032"/>
                  </a:cubicBezTo>
                  <a:lnTo>
                    <a:pt x="89715" y="189961"/>
                  </a:lnTo>
                  <a:cubicBezTo>
                    <a:pt x="87574" y="186986"/>
                    <a:pt x="84123" y="185201"/>
                    <a:pt x="80434" y="185201"/>
                  </a:cubicBezTo>
                  <a:cubicBezTo>
                    <a:pt x="76746" y="185201"/>
                    <a:pt x="73295" y="186926"/>
                    <a:pt x="71154" y="189901"/>
                  </a:cubicBezTo>
                  <a:lnTo>
                    <a:pt x="20347" y="258972"/>
                  </a:lnTo>
                  <a:cubicBezTo>
                    <a:pt x="17788" y="262482"/>
                    <a:pt x="17372" y="267063"/>
                    <a:pt x="19335" y="270930"/>
                  </a:cubicBezTo>
                  <a:cubicBezTo>
                    <a:pt x="21299" y="274797"/>
                    <a:pt x="25225" y="277236"/>
                    <a:pt x="29568" y="277236"/>
                  </a:cubicBezTo>
                  <a:lnTo>
                    <a:pt x="49260" y="277236"/>
                  </a:lnTo>
                  <a:lnTo>
                    <a:pt x="49260" y="307161"/>
                  </a:lnTo>
                  <a:cubicBezTo>
                    <a:pt x="49260" y="311921"/>
                    <a:pt x="53068" y="315728"/>
                    <a:pt x="57827" y="315728"/>
                  </a:cubicBezTo>
                  <a:cubicBezTo>
                    <a:pt x="62587" y="315728"/>
                    <a:pt x="66394" y="311921"/>
                    <a:pt x="66394" y="307161"/>
                  </a:cubicBezTo>
                  <a:lnTo>
                    <a:pt x="66394" y="271585"/>
                  </a:lnTo>
                  <a:cubicBezTo>
                    <a:pt x="66394" y="265278"/>
                    <a:pt x="61218" y="260103"/>
                    <a:pt x="54912" y="260103"/>
                  </a:cubicBezTo>
                  <a:lnTo>
                    <a:pt x="40753" y="260103"/>
                  </a:lnTo>
                  <a:lnTo>
                    <a:pt x="80375" y="206262"/>
                  </a:lnTo>
                  <a:lnTo>
                    <a:pt x="119283" y="260103"/>
                  </a:lnTo>
                  <a:lnTo>
                    <a:pt x="105897" y="260103"/>
                  </a:lnTo>
                  <a:cubicBezTo>
                    <a:pt x="99591" y="260103"/>
                    <a:pt x="94415" y="265278"/>
                    <a:pt x="94415" y="271585"/>
                  </a:cubicBezTo>
                  <a:lnTo>
                    <a:pt x="94415" y="391760"/>
                  </a:lnTo>
                  <a:cubicBezTo>
                    <a:pt x="84658" y="391939"/>
                    <a:pt x="75259" y="393604"/>
                    <a:pt x="66394" y="396520"/>
                  </a:cubicBezTo>
                  <a:lnTo>
                    <a:pt x="66394" y="347081"/>
                  </a:lnTo>
                  <a:cubicBezTo>
                    <a:pt x="66394" y="342322"/>
                    <a:pt x="62587" y="338514"/>
                    <a:pt x="57827" y="338514"/>
                  </a:cubicBezTo>
                  <a:cubicBezTo>
                    <a:pt x="53068" y="338514"/>
                    <a:pt x="49260" y="342322"/>
                    <a:pt x="49260" y="347081"/>
                  </a:cubicBezTo>
                  <a:lnTo>
                    <a:pt x="49260" y="404075"/>
                  </a:lnTo>
                  <a:cubicBezTo>
                    <a:pt x="19871" y="420614"/>
                    <a:pt x="0" y="452086"/>
                    <a:pt x="0" y="488138"/>
                  </a:cubicBezTo>
                  <a:cubicBezTo>
                    <a:pt x="0" y="541325"/>
                    <a:pt x="43311" y="584636"/>
                    <a:pt x="96498" y="584636"/>
                  </a:cubicBezTo>
                  <a:cubicBezTo>
                    <a:pt x="119283" y="584636"/>
                    <a:pt x="140225" y="576664"/>
                    <a:pt x="156704" y="563456"/>
                  </a:cubicBezTo>
                  <a:lnTo>
                    <a:pt x="427337" y="563456"/>
                  </a:lnTo>
                  <a:cubicBezTo>
                    <a:pt x="438998" y="563456"/>
                    <a:pt x="448516" y="553937"/>
                    <a:pt x="448516" y="542277"/>
                  </a:cubicBezTo>
                  <a:lnTo>
                    <a:pt x="448516" y="522585"/>
                  </a:lnTo>
                  <a:cubicBezTo>
                    <a:pt x="448516" y="517825"/>
                    <a:pt x="446910" y="513482"/>
                    <a:pt x="444292" y="509972"/>
                  </a:cubicBezTo>
                  <a:cubicBezTo>
                    <a:pt x="446910" y="506462"/>
                    <a:pt x="448516" y="502060"/>
                    <a:pt x="448516" y="497360"/>
                  </a:cubicBezTo>
                  <a:lnTo>
                    <a:pt x="448516" y="477668"/>
                  </a:lnTo>
                  <a:cubicBezTo>
                    <a:pt x="448516" y="472908"/>
                    <a:pt x="446910" y="468565"/>
                    <a:pt x="444292" y="465055"/>
                  </a:cubicBezTo>
                  <a:cubicBezTo>
                    <a:pt x="446910" y="461545"/>
                    <a:pt x="448516" y="457143"/>
                    <a:pt x="448516" y="452443"/>
                  </a:cubicBezTo>
                  <a:lnTo>
                    <a:pt x="448516" y="432751"/>
                  </a:lnTo>
                  <a:cubicBezTo>
                    <a:pt x="448516" y="427991"/>
                    <a:pt x="446910" y="423648"/>
                    <a:pt x="444292" y="420138"/>
                  </a:cubicBezTo>
                  <a:cubicBezTo>
                    <a:pt x="446910" y="416628"/>
                    <a:pt x="448516" y="412226"/>
                    <a:pt x="448516" y="407526"/>
                  </a:cubicBezTo>
                  <a:lnTo>
                    <a:pt x="448516" y="387834"/>
                  </a:lnTo>
                  <a:cubicBezTo>
                    <a:pt x="448516" y="383074"/>
                    <a:pt x="446910" y="378731"/>
                    <a:pt x="444292" y="375221"/>
                  </a:cubicBezTo>
                  <a:cubicBezTo>
                    <a:pt x="446910" y="371711"/>
                    <a:pt x="448516" y="367309"/>
                    <a:pt x="448516" y="362609"/>
                  </a:cubicBezTo>
                  <a:lnTo>
                    <a:pt x="448516" y="342916"/>
                  </a:lnTo>
                  <a:cubicBezTo>
                    <a:pt x="448516" y="338157"/>
                    <a:pt x="446910" y="333814"/>
                    <a:pt x="444292" y="330304"/>
                  </a:cubicBezTo>
                  <a:cubicBezTo>
                    <a:pt x="446910" y="326794"/>
                    <a:pt x="448516" y="322391"/>
                    <a:pt x="448516" y="317692"/>
                  </a:cubicBezTo>
                  <a:lnTo>
                    <a:pt x="448516" y="297999"/>
                  </a:lnTo>
                  <a:cubicBezTo>
                    <a:pt x="448516" y="293240"/>
                    <a:pt x="446910" y="288897"/>
                    <a:pt x="444292" y="285387"/>
                  </a:cubicBezTo>
                  <a:cubicBezTo>
                    <a:pt x="446910" y="281877"/>
                    <a:pt x="448516" y="277474"/>
                    <a:pt x="448516" y="272774"/>
                  </a:cubicBezTo>
                  <a:lnTo>
                    <a:pt x="448516" y="253142"/>
                  </a:lnTo>
                  <a:close/>
                  <a:moveTo>
                    <a:pt x="329293" y="74901"/>
                  </a:moveTo>
                  <a:lnTo>
                    <a:pt x="368915" y="21060"/>
                  </a:lnTo>
                  <a:lnTo>
                    <a:pt x="407823" y="74901"/>
                  </a:lnTo>
                  <a:lnTo>
                    <a:pt x="394437" y="74901"/>
                  </a:lnTo>
                  <a:cubicBezTo>
                    <a:pt x="388131" y="74901"/>
                    <a:pt x="382955" y="80077"/>
                    <a:pt x="382955" y="86384"/>
                  </a:cubicBezTo>
                  <a:lnTo>
                    <a:pt x="382955" y="231962"/>
                  </a:lnTo>
                  <a:lnTo>
                    <a:pt x="354934" y="231962"/>
                  </a:lnTo>
                  <a:lnTo>
                    <a:pt x="354934" y="86384"/>
                  </a:lnTo>
                  <a:cubicBezTo>
                    <a:pt x="354934" y="80077"/>
                    <a:pt x="349758" y="74901"/>
                    <a:pt x="343452" y="74901"/>
                  </a:cubicBezTo>
                  <a:lnTo>
                    <a:pt x="329293" y="74901"/>
                  </a:lnTo>
                  <a:close/>
                  <a:moveTo>
                    <a:pt x="184963" y="164438"/>
                  </a:moveTo>
                  <a:lnTo>
                    <a:pt x="224585" y="110597"/>
                  </a:lnTo>
                  <a:lnTo>
                    <a:pt x="263494" y="164438"/>
                  </a:lnTo>
                  <a:lnTo>
                    <a:pt x="250108" y="164438"/>
                  </a:lnTo>
                  <a:cubicBezTo>
                    <a:pt x="243802" y="164438"/>
                    <a:pt x="238626" y="169614"/>
                    <a:pt x="238626" y="175920"/>
                  </a:cubicBezTo>
                  <a:lnTo>
                    <a:pt x="238626" y="366714"/>
                  </a:lnTo>
                  <a:lnTo>
                    <a:pt x="210605" y="366714"/>
                  </a:lnTo>
                  <a:lnTo>
                    <a:pt x="210605" y="175920"/>
                  </a:lnTo>
                  <a:cubicBezTo>
                    <a:pt x="210605" y="169614"/>
                    <a:pt x="205429" y="164438"/>
                    <a:pt x="199123" y="164438"/>
                  </a:cubicBezTo>
                  <a:lnTo>
                    <a:pt x="184963" y="164438"/>
                  </a:lnTo>
                  <a:close/>
                  <a:moveTo>
                    <a:pt x="96378" y="567621"/>
                  </a:moveTo>
                  <a:cubicBezTo>
                    <a:pt x="52651" y="567621"/>
                    <a:pt x="17015" y="532044"/>
                    <a:pt x="17015" y="488257"/>
                  </a:cubicBezTo>
                  <a:cubicBezTo>
                    <a:pt x="17015" y="444471"/>
                    <a:pt x="52592" y="408894"/>
                    <a:pt x="96378" y="408894"/>
                  </a:cubicBezTo>
                  <a:cubicBezTo>
                    <a:pt x="140165" y="408894"/>
                    <a:pt x="175742" y="444471"/>
                    <a:pt x="175742" y="488257"/>
                  </a:cubicBezTo>
                  <a:cubicBezTo>
                    <a:pt x="175742" y="532044"/>
                    <a:pt x="140165" y="567621"/>
                    <a:pt x="96378" y="567621"/>
                  </a:cubicBezTo>
                  <a:close/>
                  <a:moveTo>
                    <a:pt x="293181" y="542396"/>
                  </a:moveTo>
                  <a:cubicBezTo>
                    <a:pt x="293181" y="544657"/>
                    <a:pt x="291336" y="546441"/>
                    <a:pt x="289135" y="546441"/>
                  </a:cubicBezTo>
                  <a:lnTo>
                    <a:pt x="173303" y="546441"/>
                  </a:lnTo>
                  <a:cubicBezTo>
                    <a:pt x="179609" y="538112"/>
                    <a:pt x="184606" y="528772"/>
                    <a:pt x="187938" y="518658"/>
                  </a:cubicBezTo>
                  <a:lnTo>
                    <a:pt x="289135" y="518658"/>
                  </a:lnTo>
                  <a:cubicBezTo>
                    <a:pt x="291396" y="518658"/>
                    <a:pt x="293181" y="520502"/>
                    <a:pt x="293181" y="522704"/>
                  </a:cubicBezTo>
                  <a:lnTo>
                    <a:pt x="293181" y="542396"/>
                  </a:lnTo>
                  <a:close/>
                  <a:moveTo>
                    <a:pt x="293181" y="452562"/>
                  </a:moveTo>
                  <a:cubicBezTo>
                    <a:pt x="293181" y="454822"/>
                    <a:pt x="291336" y="456607"/>
                    <a:pt x="289135" y="456607"/>
                  </a:cubicBezTo>
                  <a:lnTo>
                    <a:pt x="256116" y="456607"/>
                  </a:lnTo>
                  <a:cubicBezTo>
                    <a:pt x="251357" y="456607"/>
                    <a:pt x="247549" y="460415"/>
                    <a:pt x="247549" y="465174"/>
                  </a:cubicBezTo>
                  <a:cubicBezTo>
                    <a:pt x="247549" y="469934"/>
                    <a:pt x="251357" y="473741"/>
                    <a:pt x="256116" y="473741"/>
                  </a:cubicBezTo>
                  <a:lnTo>
                    <a:pt x="289135" y="473741"/>
                  </a:lnTo>
                  <a:cubicBezTo>
                    <a:pt x="291396" y="473741"/>
                    <a:pt x="293181" y="475585"/>
                    <a:pt x="293181" y="477787"/>
                  </a:cubicBezTo>
                  <a:lnTo>
                    <a:pt x="293181" y="497479"/>
                  </a:lnTo>
                  <a:cubicBezTo>
                    <a:pt x="293181" y="499740"/>
                    <a:pt x="291336" y="501524"/>
                    <a:pt x="289135" y="501524"/>
                  </a:cubicBezTo>
                  <a:lnTo>
                    <a:pt x="191924" y="501524"/>
                  </a:lnTo>
                  <a:cubicBezTo>
                    <a:pt x="192519" y="497181"/>
                    <a:pt x="192876" y="492779"/>
                    <a:pt x="192876" y="488257"/>
                  </a:cubicBezTo>
                  <a:cubicBezTo>
                    <a:pt x="192876" y="483319"/>
                    <a:pt x="192459" y="478441"/>
                    <a:pt x="191746" y="473682"/>
                  </a:cubicBezTo>
                  <a:lnTo>
                    <a:pt x="216197" y="473682"/>
                  </a:lnTo>
                  <a:cubicBezTo>
                    <a:pt x="220956" y="473682"/>
                    <a:pt x="224764" y="469874"/>
                    <a:pt x="224764" y="465115"/>
                  </a:cubicBezTo>
                  <a:cubicBezTo>
                    <a:pt x="224764" y="460355"/>
                    <a:pt x="220956" y="456548"/>
                    <a:pt x="216197" y="456548"/>
                  </a:cubicBezTo>
                  <a:lnTo>
                    <a:pt x="187521" y="456548"/>
                  </a:lnTo>
                  <a:cubicBezTo>
                    <a:pt x="184011" y="446434"/>
                    <a:pt x="178835" y="437034"/>
                    <a:pt x="172291" y="428765"/>
                  </a:cubicBezTo>
                  <a:lnTo>
                    <a:pt x="289135" y="428765"/>
                  </a:lnTo>
                  <a:cubicBezTo>
                    <a:pt x="291396" y="428765"/>
                    <a:pt x="293181" y="430609"/>
                    <a:pt x="293181" y="432810"/>
                  </a:cubicBezTo>
                  <a:lnTo>
                    <a:pt x="293181" y="452502"/>
                  </a:lnTo>
                  <a:close/>
                  <a:moveTo>
                    <a:pt x="293181" y="407645"/>
                  </a:moveTo>
                  <a:cubicBezTo>
                    <a:pt x="293181" y="409905"/>
                    <a:pt x="291336" y="411690"/>
                    <a:pt x="289135" y="411690"/>
                  </a:cubicBezTo>
                  <a:lnTo>
                    <a:pt x="155276" y="411690"/>
                  </a:lnTo>
                  <a:cubicBezTo>
                    <a:pt x="155276" y="411690"/>
                    <a:pt x="155038" y="411690"/>
                    <a:pt x="154860" y="411690"/>
                  </a:cubicBezTo>
                  <a:cubicBezTo>
                    <a:pt x="153789" y="410857"/>
                    <a:pt x="152659" y="410024"/>
                    <a:pt x="151528" y="409251"/>
                  </a:cubicBezTo>
                  <a:cubicBezTo>
                    <a:pt x="151350" y="408775"/>
                    <a:pt x="151231" y="408240"/>
                    <a:pt x="151231" y="407704"/>
                  </a:cubicBezTo>
                  <a:lnTo>
                    <a:pt x="151231" y="388012"/>
                  </a:lnTo>
                  <a:cubicBezTo>
                    <a:pt x="151231" y="385751"/>
                    <a:pt x="153075" y="383967"/>
                    <a:pt x="155276" y="383967"/>
                  </a:cubicBezTo>
                  <a:lnTo>
                    <a:pt x="289135" y="383967"/>
                  </a:lnTo>
                  <a:cubicBezTo>
                    <a:pt x="291396" y="383967"/>
                    <a:pt x="293181" y="385811"/>
                    <a:pt x="293181" y="388012"/>
                  </a:cubicBezTo>
                  <a:lnTo>
                    <a:pt x="293181" y="407704"/>
                  </a:lnTo>
                  <a:close/>
                  <a:moveTo>
                    <a:pt x="431263" y="542396"/>
                  </a:moveTo>
                  <a:cubicBezTo>
                    <a:pt x="431263" y="544657"/>
                    <a:pt x="429419" y="546441"/>
                    <a:pt x="427218" y="546441"/>
                  </a:cubicBezTo>
                  <a:lnTo>
                    <a:pt x="309898" y="546441"/>
                  </a:lnTo>
                  <a:cubicBezTo>
                    <a:pt x="310136" y="545133"/>
                    <a:pt x="310315" y="543764"/>
                    <a:pt x="310315" y="542396"/>
                  </a:cubicBezTo>
                  <a:lnTo>
                    <a:pt x="310315" y="522704"/>
                  </a:lnTo>
                  <a:cubicBezTo>
                    <a:pt x="310315" y="521335"/>
                    <a:pt x="310136" y="519967"/>
                    <a:pt x="309898" y="518658"/>
                  </a:cubicBezTo>
                  <a:lnTo>
                    <a:pt x="427218" y="518658"/>
                  </a:lnTo>
                  <a:cubicBezTo>
                    <a:pt x="429479" y="518658"/>
                    <a:pt x="431263" y="520502"/>
                    <a:pt x="431263" y="522704"/>
                  </a:cubicBezTo>
                  <a:lnTo>
                    <a:pt x="431263" y="542396"/>
                  </a:lnTo>
                  <a:close/>
                  <a:moveTo>
                    <a:pt x="431263" y="497479"/>
                  </a:moveTo>
                  <a:cubicBezTo>
                    <a:pt x="431263" y="499740"/>
                    <a:pt x="429419" y="501524"/>
                    <a:pt x="427218" y="501524"/>
                  </a:cubicBezTo>
                  <a:lnTo>
                    <a:pt x="309898" y="501524"/>
                  </a:lnTo>
                  <a:cubicBezTo>
                    <a:pt x="310136" y="500215"/>
                    <a:pt x="310315" y="498847"/>
                    <a:pt x="310315" y="497479"/>
                  </a:cubicBezTo>
                  <a:lnTo>
                    <a:pt x="310315" y="477787"/>
                  </a:lnTo>
                  <a:cubicBezTo>
                    <a:pt x="310315" y="476418"/>
                    <a:pt x="310136" y="475050"/>
                    <a:pt x="309898" y="473741"/>
                  </a:cubicBezTo>
                  <a:lnTo>
                    <a:pt x="427218" y="473741"/>
                  </a:lnTo>
                  <a:cubicBezTo>
                    <a:pt x="429479" y="473741"/>
                    <a:pt x="431263" y="475585"/>
                    <a:pt x="431263" y="477787"/>
                  </a:cubicBezTo>
                  <a:lnTo>
                    <a:pt x="431263" y="497479"/>
                  </a:lnTo>
                  <a:close/>
                  <a:moveTo>
                    <a:pt x="431263" y="452562"/>
                  </a:moveTo>
                  <a:cubicBezTo>
                    <a:pt x="431263" y="454822"/>
                    <a:pt x="429419" y="456607"/>
                    <a:pt x="427218" y="456607"/>
                  </a:cubicBezTo>
                  <a:lnTo>
                    <a:pt x="309898" y="456607"/>
                  </a:lnTo>
                  <a:cubicBezTo>
                    <a:pt x="310136" y="455298"/>
                    <a:pt x="310315" y="453930"/>
                    <a:pt x="310315" y="452562"/>
                  </a:cubicBezTo>
                  <a:lnTo>
                    <a:pt x="310315" y="432870"/>
                  </a:lnTo>
                  <a:cubicBezTo>
                    <a:pt x="310315" y="431501"/>
                    <a:pt x="310136" y="430133"/>
                    <a:pt x="309898" y="428824"/>
                  </a:cubicBezTo>
                  <a:lnTo>
                    <a:pt x="427218" y="428824"/>
                  </a:lnTo>
                  <a:cubicBezTo>
                    <a:pt x="429479" y="428824"/>
                    <a:pt x="431263" y="430668"/>
                    <a:pt x="431263" y="432870"/>
                  </a:cubicBezTo>
                  <a:lnTo>
                    <a:pt x="431263" y="452562"/>
                  </a:lnTo>
                  <a:close/>
                  <a:moveTo>
                    <a:pt x="431263" y="362728"/>
                  </a:moveTo>
                  <a:cubicBezTo>
                    <a:pt x="431263" y="364988"/>
                    <a:pt x="429419" y="366773"/>
                    <a:pt x="427218" y="366773"/>
                  </a:cubicBezTo>
                  <a:lnTo>
                    <a:pt x="405741" y="366773"/>
                  </a:lnTo>
                  <a:cubicBezTo>
                    <a:pt x="400982" y="366773"/>
                    <a:pt x="397174" y="370581"/>
                    <a:pt x="397174" y="375340"/>
                  </a:cubicBezTo>
                  <a:cubicBezTo>
                    <a:pt x="397174" y="380099"/>
                    <a:pt x="400982" y="383907"/>
                    <a:pt x="405741" y="383907"/>
                  </a:cubicBezTo>
                  <a:lnTo>
                    <a:pt x="427218" y="383907"/>
                  </a:lnTo>
                  <a:cubicBezTo>
                    <a:pt x="427218" y="383907"/>
                    <a:pt x="427218" y="383907"/>
                    <a:pt x="427218" y="383907"/>
                  </a:cubicBezTo>
                  <a:lnTo>
                    <a:pt x="427218" y="383907"/>
                  </a:lnTo>
                  <a:cubicBezTo>
                    <a:pt x="429479" y="383907"/>
                    <a:pt x="431263" y="385751"/>
                    <a:pt x="431263" y="387953"/>
                  </a:cubicBezTo>
                  <a:lnTo>
                    <a:pt x="431263" y="407645"/>
                  </a:lnTo>
                  <a:cubicBezTo>
                    <a:pt x="431263" y="409905"/>
                    <a:pt x="429419" y="411690"/>
                    <a:pt x="427218" y="411690"/>
                  </a:cubicBezTo>
                  <a:lnTo>
                    <a:pt x="309898" y="411690"/>
                  </a:lnTo>
                  <a:cubicBezTo>
                    <a:pt x="310136" y="410381"/>
                    <a:pt x="310315" y="409013"/>
                    <a:pt x="310315" y="407645"/>
                  </a:cubicBezTo>
                  <a:lnTo>
                    <a:pt x="310315" y="387953"/>
                  </a:lnTo>
                  <a:cubicBezTo>
                    <a:pt x="310315" y="386584"/>
                    <a:pt x="310196" y="385216"/>
                    <a:pt x="309898" y="383907"/>
                  </a:cubicBezTo>
                  <a:lnTo>
                    <a:pt x="365762" y="383907"/>
                  </a:lnTo>
                  <a:cubicBezTo>
                    <a:pt x="370521" y="383907"/>
                    <a:pt x="374329" y="380099"/>
                    <a:pt x="374329" y="375340"/>
                  </a:cubicBezTo>
                  <a:cubicBezTo>
                    <a:pt x="374329" y="370581"/>
                    <a:pt x="370521" y="366773"/>
                    <a:pt x="365762" y="366773"/>
                  </a:cubicBezTo>
                  <a:lnTo>
                    <a:pt x="293359" y="366773"/>
                  </a:lnTo>
                  <a:cubicBezTo>
                    <a:pt x="291098" y="366773"/>
                    <a:pt x="289313" y="364929"/>
                    <a:pt x="289313" y="362728"/>
                  </a:cubicBezTo>
                  <a:lnTo>
                    <a:pt x="289313" y="343035"/>
                  </a:lnTo>
                  <a:cubicBezTo>
                    <a:pt x="289313" y="340775"/>
                    <a:pt x="291158" y="338990"/>
                    <a:pt x="293359" y="338990"/>
                  </a:cubicBezTo>
                  <a:lnTo>
                    <a:pt x="427218" y="338990"/>
                  </a:lnTo>
                  <a:cubicBezTo>
                    <a:pt x="429479" y="338990"/>
                    <a:pt x="431263" y="340834"/>
                    <a:pt x="431263" y="343035"/>
                  </a:cubicBezTo>
                  <a:lnTo>
                    <a:pt x="431263" y="362728"/>
                  </a:lnTo>
                  <a:close/>
                  <a:moveTo>
                    <a:pt x="431263" y="317811"/>
                  </a:moveTo>
                  <a:cubicBezTo>
                    <a:pt x="431263" y="320071"/>
                    <a:pt x="429419" y="321856"/>
                    <a:pt x="427218" y="321856"/>
                  </a:cubicBezTo>
                  <a:lnTo>
                    <a:pt x="293359" y="321856"/>
                  </a:lnTo>
                  <a:cubicBezTo>
                    <a:pt x="291098" y="321856"/>
                    <a:pt x="289313" y="320012"/>
                    <a:pt x="289313" y="317811"/>
                  </a:cubicBezTo>
                  <a:lnTo>
                    <a:pt x="289313" y="298118"/>
                  </a:lnTo>
                  <a:cubicBezTo>
                    <a:pt x="289313" y="295858"/>
                    <a:pt x="291158" y="294073"/>
                    <a:pt x="293359" y="294073"/>
                  </a:cubicBezTo>
                  <a:lnTo>
                    <a:pt x="427218" y="294073"/>
                  </a:lnTo>
                  <a:cubicBezTo>
                    <a:pt x="429479" y="294073"/>
                    <a:pt x="431263" y="295917"/>
                    <a:pt x="431263" y="298118"/>
                  </a:cubicBezTo>
                  <a:lnTo>
                    <a:pt x="431263" y="317811"/>
                  </a:lnTo>
                  <a:close/>
                  <a:moveTo>
                    <a:pt x="431263" y="272893"/>
                  </a:moveTo>
                  <a:cubicBezTo>
                    <a:pt x="431263" y="275154"/>
                    <a:pt x="429419" y="276939"/>
                    <a:pt x="427218" y="276939"/>
                  </a:cubicBezTo>
                  <a:lnTo>
                    <a:pt x="293359" y="276939"/>
                  </a:lnTo>
                  <a:cubicBezTo>
                    <a:pt x="291098" y="276939"/>
                    <a:pt x="289313" y="275095"/>
                    <a:pt x="289313" y="272893"/>
                  </a:cubicBezTo>
                  <a:lnTo>
                    <a:pt x="289313" y="253201"/>
                  </a:lnTo>
                  <a:cubicBezTo>
                    <a:pt x="289313" y="250941"/>
                    <a:pt x="291158" y="249156"/>
                    <a:pt x="293359" y="249156"/>
                  </a:cubicBezTo>
                  <a:lnTo>
                    <a:pt x="427218" y="249156"/>
                  </a:lnTo>
                  <a:cubicBezTo>
                    <a:pt x="429479" y="249156"/>
                    <a:pt x="431263" y="251000"/>
                    <a:pt x="431263" y="253201"/>
                  </a:cubicBezTo>
                  <a:lnTo>
                    <a:pt x="431263" y="2728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5"/>
            <p:cNvSpPr/>
            <p:nvPr/>
          </p:nvSpPr>
          <p:spPr>
            <a:xfrm>
              <a:off x="4251426" y="2399595"/>
              <a:ext cx="69904" cy="120175"/>
            </a:xfrm>
            <a:custGeom>
              <a:avLst/>
              <a:gdLst/>
              <a:ahLst/>
              <a:cxnLst/>
              <a:rect l="l" t="t" r="r" b="b"/>
              <a:pathLst>
                <a:path w="69904" h="120175" extrusionOk="0">
                  <a:moveTo>
                    <a:pt x="44322" y="51521"/>
                  </a:moveTo>
                  <a:lnTo>
                    <a:pt x="25522" y="51521"/>
                  </a:lnTo>
                  <a:cubicBezTo>
                    <a:pt x="20882" y="51521"/>
                    <a:pt x="17074" y="47713"/>
                    <a:pt x="17074" y="43073"/>
                  </a:cubicBezTo>
                  <a:cubicBezTo>
                    <a:pt x="17074" y="38432"/>
                    <a:pt x="20882" y="34625"/>
                    <a:pt x="25522" y="34625"/>
                  </a:cubicBezTo>
                  <a:lnTo>
                    <a:pt x="58719" y="34625"/>
                  </a:lnTo>
                  <a:cubicBezTo>
                    <a:pt x="63479" y="34625"/>
                    <a:pt x="67286" y="30817"/>
                    <a:pt x="67286" y="26058"/>
                  </a:cubicBezTo>
                  <a:cubicBezTo>
                    <a:pt x="67286" y="21298"/>
                    <a:pt x="63479" y="17491"/>
                    <a:pt x="58719" y="17491"/>
                  </a:cubicBezTo>
                  <a:lnTo>
                    <a:pt x="43549" y="17491"/>
                  </a:lnTo>
                  <a:lnTo>
                    <a:pt x="43549" y="8567"/>
                  </a:lnTo>
                  <a:cubicBezTo>
                    <a:pt x="43549" y="3808"/>
                    <a:pt x="39741" y="0"/>
                    <a:pt x="34982" y="0"/>
                  </a:cubicBezTo>
                  <a:cubicBezTo>
                    <a:pt x="30222" y="0"/>
                    <a:pt x="26415" y="3808"/>
                    <a:pt x="26415" y="8567"/>
                  </a:cubicBezTo>
                  <a:lnTo>
                    <a:pt x="26415" y="17491"/>
                  </a:lnTo>
                  <a:lnTo>
                    <a:pt x="25582" y="17491"/>
                  </a:lnTo>
                  <a:cubicBezTo>
                    <a:pt x="11482" y="17491"/>
                    <a:pt x="0" y="28973"/>
                    <a:pt x="0" y="43073"/>
                  </a:cubicBezTo>
                  <a:cubicBezTo>
                    <a:pt x="0" y="57173"/>
                    <a:pt x="11482" y="68655"/>
                    <a:pt x="25582" y="68655"/>
                  </a:cubicBezTo>
                  <a:lnTo>
                    <a:pt x="44381" y="68655"/>
                  </a:lnTo>
                  <a:cubicBezTo>
                    <a:pt x="49022" y="68655"/>
                    <a:pt x="52830" y="72462"/>
                    <a:pt x="52830" y="77103"/>
                  </a:cubicBezTo>
                  <a:cubicBezTo>
                    <a:pt x="52830" y="81743"/>
                    <a:pt x="49022" y="85551"/>
                    <a:pt x="44381" y="85551"/>
                  </a:cubicBezTo>
                  <a:lnTo>
                    <a:pt x="11185" y="85551"/>
                  </a:lnTo>
                  <a:cubicBezTo>
                    <a:pt x="6425" y="85551"/>
                    <a:pt x="2618" y="89358"/>
                    <a:pt x="2618" y="94118"/>
                  </a:cubicBezTo>
                  <a:cubicBezTo>
                    <a:pt x="2618" y="98877"/>
                    <a:pt x="6425" y="102685"/>
                    <a:pt x="11185" y="102685"/>
                  </a:cubicBezTo>
                  <a:lnTo>
                    <a:pt x="26355" y="102685"/>
                  </a:lnTo>
                  <a:lnTo>
                    <a:pt x="26355" y="111609"/>
                  </a:lnTo>
                  <a:cubicBezTo>
                    <a:pt x="26355" y="116368"/>
                    <a:pt x="30163" y="120175"/>
                    <a:pt x="34922" y="120175"/>
                  </a:cubicBezTo>
                  <a:cubicBezTo>
                    <a:pt x="39682" y="120175"/>
                    <a:pt x="43489" y="116368"/>
                    <a:pt x="43489" y="111609"/>
                  </a:cubicBezTo>
                  <a:lnTo>
                    <a:pt x="43489" y="102685"/>
                  </a:lnTo>
                  <a:lnTo>
                    <a:pt x="44322" y="102685"/>
                  </a:lnTo>
                  <a:cubicBezTo>
                    <a:pt x="58422" y="102685"/>
                    <a:pt x="69904" y="91202"/>
                    <a:pt x="69904" y="77103"/>
                  </a:cubicBezTo>
                  <a:cubicBezTo>
                    <a:pt x="69904" y="63003"/>
                    <a:pt x="58422" y="51521"/>
                    <a:pt x="44322" y="51521"/>
                  </a:cubicBezTo>
                  <a:lnTo>
                    <a:pt x="44322" y="515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45"/>
          <p:cNvGrpSpPr/>
          <p:nvPr/>
        </p:nvGrpSpPr>
        <p:grpSpPr>
          <a:xfrm>
            <a:off x="1412808" y="1173443"/>
            <a:ext cx="412936" cy="322368"/>
            <a:chOff x="1779857" y="2035440"/>
            <a:chExt cx="584813" cy="456547"/>
          </a:xfrm>
        </p:grpSpPr>
        <p:sp>
          <p:nvSpPr>
            <p:cNvPr id="882" name="Google Shape;882;p45"/>
            <p:cNvSpPr/>
            <p:nvPr/>
          </p:nvSpPr>
          <p:spPr>
            <a:xfrm>
              <a:off x="1779916" y="2035440"/>
              <a:ext cx="584754" cy="456547"/>
            </a:xfrm>
            <a:custGeom>
              <a:avLst/>
              <a:gdLst/>
              <a:ahLst/>
              <a:cxnLst/>
              <a:rect l="l" t="t" r="r" b="b"/>
              <a:pathLst>
                <a:path w="584754" h="456547" extrusionOk="0">
                  <a:moveTo>
                    <a:pt x="576128" y="439533"/>
                  </a:moveTo>
                  <a:lnTo>
                    <a:pt x="549297" y="439533"/>
                  </a:lnTo>
                  <a:lnTo>
                    <a:pt x="549297" y="364215"/>
                  </a:lnTo>
                  <a:cubicBezTo>
                    <a:pt x="549297" y="359455"/>
                    <a:pt x="545489" y="355648"/>
                    <a:pt x="540730" y="355648"/>
                  </a:cubicBezTo>
                  <a:cubicBezTo>
                    <a:pt x="535970" y="355648"/>
                    <a:pt x="532163" y="359455"/>
                    <a:pt x="532163" y="364215"/>
                  </a:cubicBezTo>
                  <a:lnTo>
                    <a:pt x="532163" y="439533"/>
                  </a:lnTo>
                  <a:lnTo>
                    <a:pt x="493790" y="439533"/>
                  </a:lnTo>
                  <a:lnTo>
                    <a:pt x="493790" y="135941"/>
                  </a:lnTo>
                  <a:lnTo>
                    <a:pt x="532163" y="135941"/>
                  </a:lnTo>
                  <a:lnTo>
                    <a:pt x="532163" y="324295"/>
                  </a:lnTo>
                  <a:cubicBezTo>
                    <a:pt x="532163" y="329055"/>
                    <a:pt x="535970" y="332862"/>
                    <a:pt x="540730" y="332862"/>
                  </a:cubicBezTo>
                  <a:cubicBezTo>
                    <a:pt x="545489" y="332862"/>
                    <a:pt x="549297" y="329055"/>
                    <a:pt x="549297" y="324295"/>
                  </a:cubicBezTo>
                  <a:lnTo>
                    <a:pt x="549297" y="133085"/>
                  </a:lnTo>
                  <a:cubicBezTo>
                    <a:pt x="549297" y="125232"/>
                    <a:pt x="542872" y="118807"/>
                    <a:pt x="535019" y="118807"/>
                  </a:cubicBezTo>
                  <a:lnTo>
                    <a:pt x="490935" y="118807"/>
                  </a:lnTo>
                  <a:cubicBezTo>
                    <a:pt x="483081" y="118807"/>
                    <a:pt x="476656" y="125232"/>
                    <a:pt x="476656" y="133085"/>
                  </a:cubicBezTo>
                  <a:lnTo>
                    <a:pt x="476656" y="439533"/>
                  </a:lnTo>
                  <a:lnTo>
                    <a:pt x="452740" y="439533"/>
                  </a:lnTo>
                  <a:lnTo>
                    <a:pt x="452740" y="221730"/>
                  </a:lnTo>
                  <a:cubicBezTo>
                    <a:pt x="452740" y="213877"/>
                    <a:pt x="446315" y="207451"/>
                    <a:pt x="438462" y="207451"/>
                  </a:cubicBezTo>
                  <a:lnTo>
                    <a:pt x="429657" y="207451"/>
                  </a:lnTo>
                  <a:cubicBezTo>
                    <a:pt x="444768" y="186034"/>
                    <a:pt x="453692" y="159857"/>
                    <a:pt x="453692" y="131658"/>
                  </a:cubicBezTo>
                  <a:cubicBezTo>
                    <a:pt x="453692" y="59076"/>
                    <a:pt x="394616" y="0"/>
                    <a:pt x="322034" y="0"/>
                  </a:cubicBezTo>
                  <a:cubicBezTo>
                    <a:pt x="258556" y="0"/>
                    <a:pt x="205429" y="45155"/>
                    <a:pt x="193054" y="105005"/>
                  </a:cubicBezTo>
                  <a:lnTo>
                    <a:pt x="152540" y="105005"/>
                  </a:lnTo>
                  <a:cubicBezTo>
                    <a:pt x="149267" y="98342"/>
                    <a:pt x="142485" y="93761"/>
                    <a:pt x="134632" y="93761"/>
                  </a:cubicBezTo>
                  <a:lnTo>
                    <a:pt x="37421" y="93761"/>
                  </a:lnTo>
                  <a:cubicBezTo>
                    <a:pt x="16777" y="93761"/>
                    <a:pt x="59" y="110538"/>
                    <a:pt x="59" y="131122"/>
                  </a:cubicBezTo>
                  <a:cubicBezTo>
                    <a:pt x="59" y="151707"/>
                    <a:pt x="16836" y="168484"/>
                    <a:pt x="37421" y="168484"/>
                  </a:cubicBezTo>
                  <a:lnTo>
                    <a:pt x="70856" y="168484"/>
                  </a:lnTo>
                  <a:cubicBezTo>
                    <a:pt x="75615" y="168484"/>
                    <a:pt x="79423" y="164676"/>
                    <a:pt x="79423" y="159917"/>
                  </a:cubicBezTo>
                  <a:cubicBezTo>
                    <a:pt x="79423" y="155157"/>
                    <a:pt x="75615" y="151350"/>
                    <a:pt x="70856" y="151350"/>
                  </a:cubicBezTo>
                  <a:lnTo>
                    <a:pt x="37421" y="151350"/>
                  </a:lnTo>
                  <a:cubicBezTo>
                    <a:pt x="26236" y="151350"/>
                    <a:pt x="17193" y="142247"/>
                    <a:pt x="17193" y="131063"/>
                  </a:cubicBezTo>
                  <a:cubicBezTo>
                    <a:pt x="17193" y="119878"/>
                    <a:pt x="26296" y="110835"/>
                    <a:pt x="37421" y="110835"/>
                  </a:cubicBezTo>
                  <a:lnTo>
                    <a:pt x="134632" y="110835"/>
                  </a:lnTo>
                  <a:cubicBezTo>
                    <a:pt x="136179" y="110835"/>
                    <a:pt x="137488" y="112144"/>
                    <a:pt x="137488" y="113691"/>
                  </a:cubicBezTo>
                  <a:lnTo>
                    <a:pt x="137488" y="148494"/>
                  </a:lnTo>
                  <a:cubicBezTo>
                    <a:pt x="137488" y="150041"/>
                    <a:pt x="136179" y="151350"/>
                    <a:pt x="134632" y="151350"/>
                  </a:cubicBezTo>
                  <a:lnTo>
                    <a:pt x="110776" y="151350"/>
                  </a:lnTo>
                  <a:cubicBezTo>
                    <a:pt x="106016" y="151350"/>
                    <a:pt x="102209" y="155157"/>
                    <a:pt x="102209" y="159917"/>
                  </a:cubicBezTo>
                  <a:cubicBezTo>
                    <a:pt x="102209" y="164676"/>
                    <a:pt x="106016" y="168484"/>
                    <a:pt x="110776" y="168484"/>
                  </a:cubicBezTo>
                  <a:lnTo>
                    <a:pt x="134632" y="168484"/>
                  </a:lnTo>
                  <a:cubicBezTo>
                    <a:pt x="142485" y="168484"/>
                    <a:pt x="149327" y="163903"/>
                    <a:pt x="152540" y="157239"/>
                  </a:cubicBezTo>
                  <a:lnTo>
                    <a:pt x="192876" y="157239"/>
                  </a:lnTo>
                  <a:cubicBezTo>
                    <a:pt x="196505" y="175563"/>
                    <a:pt x="204001" y="192578"/>
                    <a:pt x="214412" y="207332"/>
                  </a:cubicBezTo>
                  <a:lnTo>
                    <a:pt x="201205" y="207332"/>
                  </a:lnTo>
                  <a:cubicBezTo>
                    <a:pt x="193352" y="207332"/>
                    <a:pt x="186926" y="213758"/>
                    <a:pt x="186926" y="221611"/>
                  </a:cubicBezTo>
                  <a:lnTo>
                    <a:pt x="186926" y="439414"/>
                  </a:lnTo>
                  <a:lnTo>
                    <a:pt x="163010" y="439414"/>
                  </a:lnTo>
                  <a:lnTo>
                    <a:pt x="163010" y="294370"/>
                  </a:lnTo>
                  <a:cubicBezTo>
                    <a:pt x="163010" y="286517"/>
                    <a:pt x="156585" y="280092"/>
                    <a:pt x="148732" y="280092"/>
                  </a:cubicBezTo>
                  <a:lnTo>
                    <a:pt x="104648" y="280092"/>
                  </a:lnTo>
                  <a:cubicBezTo>
                    <a:pt x="96795" y="280092"/>
                    <a:pt x="90370" y="286517"/>
                    <a:pt x="90370" y="294370"/>
                  </a:cubicBezTo>
                  <a:lnTo>
                    <a:pt x="90370" y="439414"/>
                  </a:lnTo>
                  <a:lnTo>
                    <a:pt x="8567" y="439414"/>
                  </a:lnTo>
                  <a:cubicBezTo>
                    <a:pt x="3808" y="439414"/>
                    <a:pt x="0" y="443221"/>
                    <a:pt x="0" y="447981"/>
                  </a:cubicBezTo>
                  <a:cubicBezTo>
                    <a:pt x="0" y="452740"/>
                    <a:pt x="3808" y="456548"/>
                    <a:pt x="8567" y="456548"/>
                  </a:cubicBezTo>
                  <a:lnTo>
                    <a:pt x="576188" y="456548"/>
                  </a:lnTo>
                  <a:cubicBezTo>
                    <a:pt x="580947" y="456548"/>
                    <a:pt x="584755" y="452740"/>
                    <a:pt x="584755" y="447981"/>
                  </a:cubicBezTo>
                  <a:cubicBezTo>
                    <a:pt x="584755" y="443221"/>
                    <a:pt x="580947" y="439414"/>
                    <a:pt x="576188" y="439414"/>
                  </a:cubicBezTo>
                  <a:close/>
                  <a:moveTo>
                    <a:pt x="190615" y="140225"/>
                  </a:moveTo>
                  <a:lnTo>
                    <a:pt x="154562" y="140225"/>
                  </a:lnTo>
                  <a:lnTo>
                    <a:pt x="154562" y="122139"/>
                  </a:lnTo>
                  <a:lnTo>
                    <a:pt x="190674" y="122139"/>
                  </a:lnTo>
                  <a:cubicBezTo>
                    <a:pt x="190436" y="125292"/>
                    <a:pt x="190317" y="128445"/>
                    <a:pt x="190317" y="131658"/>
                  </a:cubicBezTo>
                  <a:cubicBezTo>
                    <a:pt x="190317" y="134513"/>
                    <a:pt x="190436" y="137369"/>
                    <a:pt x="190615" y="140225"/>
                  </a:cubicBezTo>
                  <a:close/>
                  <a:moveTo>
                    <a:pt x="145817" y="439533"/>
                  </a:moveTo>
                  <a:lnTo>
                    <a:pt x="107444" y="439533"/>
                  </a:lnTo>
                  <a:lnTo>
                    <a:pt x="107444" y="297345"/>
                  </a:lnTo>
                  <a:lnTo>
                    <a:pt x="145817" y="297345"/>
                  </a:lnTo>
                  <a:lnTo>
                    <a:pt x="145817" y="439533"/>
                  </a:lnTo>
                  <a:close/>
                  <a:moveTo>
                    <a:pt x="207451" y="131658"/>
                  </a:moveTo>
                  <a:cubicBezTo>
                    <a:pt x="207451" y="68476"/>
                    <a:pt x="258853" y="17134"/>
                    <a:pt x="321975" y="17134"/>
                  </a:cubicBezTo>
                  <a:cubicBezTo>
                    <a:pt x="385097" y="17134"/>
                    <a:pt x="436499" y="68536"/>
                    <a:pt x="436499" y="131658"/>
                  </a:cubicBezTo>
                  <a:cubicBezTo>
                    <a:pt x="436499" y="194779"/>
                    <a:pt x="385097" y="246181"/>
                    <a:pt x="321975" y="246181"/>
                  </a:cubicBezTo>
                  <a:cubicBezTo>
                    <a:pt x="258853" y="246181"/>
                    <a:pt x="207451" y="194779"/>
                    <a:pt x="207451" y="131658"/>
                  </a:cubicBezTo>
                  <a:close/>
                  <a:moveTo>
                    <a:pt x="242374" y="439533"/>
                  </a:moveTo>
                  <a:lnTo>
                    <a:pt x="204001" y="439533"/>
                  </a:lnTo>
                  <a:lnTo>
                    <a:pt x="204001" y="224585"/>
                  </a:lnTo>
                  <a:lnTo>
                    <a:pt x="228750" y="224585"/>
                  </a:lnTo>
                  <a:cubicBezTo>
                    <a:pt x="233033" y="228869"/>
                    <a:pt x="237555" y="232855"/>
                    <a:pt x="242374" y="236484"/>
                  </a:cubicBezTo>
                  <a:lnTo>
                    <a:pt x="242374" y="439533"/>
                  </a:lnTo>
                  <a:close/>
                  <a:moveTo>
                    <a:pt x="338930" y="439533"/>
                  </a:moveTo>
                  <a:lnTo>
                    <a:pt x="300558" y="439533"/>
                  </a:lnTo>
                  <a:lnTo>
                    <a:pt x="300558" y="302997"/>
                  </a:lnTo>
                  <a:lnTo>
                    <a:pt x="338930" y="302997"/>
                  </a:lnTo>
                  <a:lnTo>
                    <a:pt x="338930" y="439533"/>
                  </a:lnTo>
                  <a:close/>
                  <a:moveTo>
                    <a:pt x="379981" y="439533"/>
                  </a:moveTo>
                  <a:lnTo>
                    <a:pt x="356064" y="439533"/>
                  </a:lnTo>
                  <a:lnTo>
                    <a:pt x="356064" y="300201"/>
                  </a:lnTo>
                  <a:cubicBezTo>
                    <a:pt x="356064" y="292348"/>
                    <a:pt x="349639" y="285922"/>
                    <a:pt x="341786" y="285922"/>
                  </a:cubicBezTo>
                  <a:lnTo>
                    <a:pt x="297702" y="285922"/>
                  </a:lnTo>
                  <a:cubicBezTo>
                    <a:pt x="289849" y="285922"/>
                    <a:pt x="283424" y="292348"/>
                    <a:pt x="283424" y="300201"/>
                  </a:cubicBezTo>
                  <a:lnTo>
                    <a:pt x="283424" y="439533"/>
                  </a:lnTo>
                  <a:lnTo>
                    <a:pt x="259508" y="439533"/>
                  </a:lnTo>
                  <a:lnTo>
                    <a:pt x="259508" y="247550"/>
                  </a:lnTo>
                  <a:cubicBezTo>
                    <a:pt x="278129" y="257604"/>
                    <a:pt x="299368" y="263315"/>
                    <a:pt x="321975" y="263315"/>
                  </a:cubicBezTo>
                  <a:cubicBezTo>
                    <a:pt x="342797" y="263315"/>
                    <a:pt x="362490" y="258437"/>
                    <a:pt x="380040" y="249810"/>
                  </a:cubicBezTo>
                  <a:lnTo>
                    <a:pt x="380040" y="439473"/>
                  </a:lnTo>
                  <a:lnTo>
                    <a:pt x="380040" y="439473"/>
                  </a:lnTo>
                  <a:close/>
                  <a:moveTo>
                    <a:pt x="435487" y="439533"/>
                  </a:moveTo>
                  <a:lnTo>
                    <a:pt x="397114" y="439533"/>
                  </a:lnTo>
                  <a:lnTo>
                    <a:pt x="397114" y="239696"/>
                  </a:lnTo>
                  <a:cubicBezTo>
                    <a:pt x="403599" y="235175"/>
                    <a:pt x="409608" y="230118"/>
                    <a:pt x="415141" y="224585"/>
                  </a:cubicBezTo>
                  <a:lnTo>
                    <a:pt x="435487" y="224585"/>
                  </a:lnTo>
                  <a:lnTo>
                    <a:pt x="435487" y="439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5"/>
            <p:cNvSpPr/>
            <p:nvPr/>
          </p:nvSpPr>
          <p:spPr>
            <a:xfrm>
              <a:off x="2007238" y="2072444"/>
              <a:ext cx="189425" cy="189425"/>
            </a:xfrm>
            <a:custGeom>
              <a:avLst/>
              <a:gdLst/>
              <a:ahLst/>
              <a:cxnLst/>
              <a:rect l="l" t="t" r="r" b="b"/>
              <a:pathLst>
                <a:path w="189425" h="189425" extrusionOk="0">
                  <a:moveTo>
                    <a:pt x="94653" y="189366"/>
                  </a:moveTo>
                  <a:cubicBezTo>
                    <a:pt x="110835" y="189366"/>
                    <a:pt x="126898" y="185142"/>
                    <a:pt x="140998" y="177229"/>
                  </a:cubicBezTo>
                  <a:cubicBezTo>
                    <a:pt x="145103" y="174909"/>
                    <a:pt x="146590" y="169673"/>
                    <a:pt x="144270" y="165568"/>
                  </a:cubicBezTo>
                  <a:cubicBezTo>
                    <a:pt x="141950" y="161463"/>
                    <a:pt x="136715" y="159976"/>
                    <a:pt x="132609" y="162296"/>
                  </a:cubicBezTo>
                  <a:cubicBezTo>
                    <a:pt x="121068" y="168781"/>
                    <a:pt x="107920" y="172232"/>
                    <a:pt x="94713" y="172232"/>
                  </a:cubicBezTo>
                  <a:cubicBezTo>
                    <a:pt x="51937" y="172232"/>
                    <a:pt x="17134" y="137428"/>
                    <a:pt x="17134" y="94653"/>
                  </a:cubicBezTo>
                  <a:cubicBezTo>
                    <a:pt x="17134" y="51878"/>
                    <a:pt x="51937" y="17074"/>
                    <a:pt x="94713" y="17074"/>
                  </a:cubicBezTo>
                  <a:cubicBezTo>
                    <a:pt x="137488" y="17074"/>
                    <a:pt x="172291" y="51878"/>
                    <a:pt x="172291" y="94653"/>
                  </a:cubicBezTo>
                  <a:cubicBezTo>
                    <a:pt x="172291" y="110121"/>
                    <a:pt x="167770" y="124994"/>
                    <a:pt x="159143" y="137845"/>
                  </a:cubicBezTo>
                  <a:cubicBezTo>
                    <a:pt x="156526" y="141771"/>
                    <a:pt x="157537" y="147066"/>
                    <a:pt x="161463" y="149743"/>
                  </a:cubicBezTo>
                  <a:cubicBezTo>
                    <a:pt x="165390" y="152361"/>
                    <a:pt x="170685" y="151350"/>
                    <a:pt x="173362" y="147423"/>
                  </a:cubicBezTo>
                  <a:cubicBezTo>
                    <a:pt x="183892" y="131777"/>
                    <a:pt x="189425" y="113572"/>
                    <a:pt x="189425" y="94713"/>
                  </a:cubicBezTo>
                  <a:cubicBezTo>
                    <a:pt x="189425" y="42478"/>
                    <a:pt x="146947" y="0"/>
                    <a:pt x="94713" y="0"/>
                  </a:cubicBezTo>
                  <a:cubicBezTo>
                    <a:pt x="42478" y="0"/>
                    <a:pt x="0" y="42478"/>
                    <a:pt x="0" y="94713"/>
                  </a:cubicBezTo>
                  <a:cubicBezTo>
                    <a:pt x="0" y="146947"/>
                    <a:pt x="42478" y="189425"/>
                    <a:pt x="94713" y="189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5"/>
            <p:cNvSpPr/>
            <p:nvPr/>
          </p:nvSpPr>
          <p:spPr>
            <a:xfrm>
              <a:off x="2064589" y="2107885"/>
              <a:ext cx="74618" cy="91992"/>
            </a:xfrm>
            <a:custGeom>
              <a:avLst/>
              <a:gdLst/>
              <a:ahLst/>
              <a:cxnLst/>
              <a:rect l="l" t="t" r="r" b="b"/>
              <a:pathLst>
                <a:path w="74618" h="91992" extrusionOk="0">
                  <a:moveTo>
                    <a:pt x="45869" y="76584"/>
                  </a:moveTo>
                  <a:cubicBezTo>
                    <a:pt x="45869" y="74859"/>
                    <a:pt x="46940" y="73371"/>
                    <a:pt x="48546" y="72896"/>
                  </a:cubicBezTo>
                  <a:cubicBezTo>
                    <a:pt x="64907" y="67720"/>
                    <a:pt x="75615" y="52133"/>
                    <a:pt x="74544" y="34939"/>
                  </a:cubicBezTo>
                  <a:cubicBezTo>
                    <a:pt x="73355" y="16199"/>
                    <a:pt x="58362" y="1207"/>
                    <a:pt x="39682" y="76"/>
                  </a:cubicBezTo>
                  <a:cubicBezTo>
                    <a:pt x="29270" y="-578"/>
                    <a:pt x="19335" y="2991"/>
                    <a:pt x="11780" y="10131"/>
                  </a:cubicBezTo>
                  <a:cubicBezTo>
                    <a:pt x="4283" y="17151"/>
                    <a:pt x="0" y="27086"/>
                    <a:pt x="0" y="37319"/>
                  </a:cubicBezTo>
                  <a:cubicBezTo>
                    <a:pt x="0" y="42078"/>
                    <a:pt x="3808" y="45886"/>
                    <a:pt x="8567" y="45886"/>
                  </a:cubicBezTo>
                  <a:cubicBezTo>
                    <a:pt x="13326" y="45886"/>
                    <a:pt x="17134" y="42078"/>
                    <a:pt x="17134" y="37319"/>
                  </a:cubicBezTo>
                  <a:cubicBezTo>
                    <a:pt x="17134" y="31667"/>
                    <a:pt x="19395" y="26432"/>
                    <a:pt x="23500" y="22624"/>
                  </a:cubicBezTo>
                  <a:cubicBezTo>
                    <a:pt x="27605" y="18757"/>
                    <a:pt x="32959" y="16853"/>
                    <a:pt x="38611" y="17210"/>
                  </a:cubicBezTo>
                  <a:cubicBezTo>
                    <a:pt x="48546" y="17805"/>
                    <a:pt x="56816" y="26134"/>
                    <a:pt x="57470" y="36069"/>
                  </a:cubicBezTo>
                  <a:cubicBezTo>
                    <a:pt x="58065" y="45350"/>
                    <a:pt x="52294" y="53858"/>
                    <a:pt x="43430" y="56654"/>
                  </a:cubicBezTo>
                  <a:cubicBezTo>
                    <a:pt x="34684" y="59450"/>
                    <a:pt x="28795" y="67482"/>
                    <a:pt x="28795" y="76703"/>
                  </a:cubicBezTo>
                  <a:lnTo>
                    <a:pt x="28795" y="83426"/>
                  </a:lnTo>
                  <a:cubicBezTo>
                    <a:pt x="28795" y="88185"/>
                    <a:pt x="32602" y="91993"/>
                    <a:pt x="37361" y="91993"/>
                  </a:cubicBezTo>
                  <a:cubicBezTo>
                    <a:pt x="42121" y="91993"/>
                    <a:pt x="45928" y="88185"/>
                    <a:pt x="45928" y="83426"/>
                  </a:cubicBezTo>
                  <a:lnTo>
                    <a:pt x="45928" y="76703"/>
                  </a:lnTo>
                  <a:lnTo>
                    <a:pt x="45928" y="76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5"/>
            <p:cNvSpPr/>
            <p:nvPr/>
          </p:nvSpPr>
          <p:spPr>
            <a:xfrm>
              <a:off x="2093324" y="2207909"/>
              <a:ext cx="17133" cy="18561"/>
            </a:xfrm>
            <a:custGeom>
              <a:avLst/>
              <a:gdLst/>
              <a:ahLst/>
              <a:cxnLst/>
              <a:rect l="l" t="t" r="r" b="b"/>
              <a:pathLst>
                <a:path w="17133" h="18561" extrusionOk="0">
                  <a:moveTo>
                    <a:pt x="8567" y="0"/>
                  </a:moveTo>
                  <a:cubicBezTo>
                    <a:pt x="3808" y="0"/>
                    <a:pt x="0" y="3808"/>
                    <a:pt x="0" y="8567"/>
                  </a:cubicBezTo>
                  <a:lnTo>
                    <a:pt x="0" y="9995"/>
                  </a:lnTo>
                  <a:cubicBezTo>
                    <a:pt x="0" y="14754"/>
                    <a:pt x="3808" y="18562"/>
                    <a:pt x="8567" y="18562"/>
                  </a:cubicBezTo>
                  <a:cubicBezTo>
                    <a:pt x="13326" y="18562"/>
                    <a:pt x="17134" y="14754"/>
                    <a:pt x="17134" y="9995"/>
                  </a:cubicBezTo>
                  <a:lnTo>
                    <a:pt x="17134" y="8567"/>
                  </a:lnTo>
                  <a:cubicBezTo>
                    <a:pt x="17134" y="3808"/>
                    <a:pt x="13326" y="0"/>
                    <a:pt x="856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5"/>
            <p:cNvSpPr/>
            <p:nvPr/>
          </p:nvSpPr>
          <p:spPr>
            <a:xfrm>
              <a:off x="1779857" y="2220403"/>
              <a:ext cx="160095" cy="78233"/>
            </a:xfrm>
            <a:custGeom>
              <a:avLst/>
              <a:gdLst/>
              <a:ahLst/>
              <a:cxnLst/>
              <a:rect l="l" t="t" r="r" b="b"/>
              <a:pathLst>
                <a:path w="160095" h="78233" extrusionOk="0">
                  <a:moveTo>
                    <a:pt x="14278" y="78233"/>
                  </a:moveTo>
                  <a:lnTo>
                    <a:pt x="145817" y="78233"/>
                  </a:lnTo>
                  <a:cubicBezTo>
                    <a:pt x="153670" y="78233"/>
                    <a:pt x="160095" y="71808"/>
                    <a:pt x="160095" y="63955"/>
                  </a:cubicBezTo>
                  <a:lnTo>
                    <a:pt x="160095" y="14278"/>
                  </a:lnTo>
                  <a:cubicBezTo>
                    <a:pt x="160095" y="6425"/>
                    <a:pt x="153670" y="0"/>
                    <a:pt x="145817" y="0"/>
                  </a:cubicBezTo>
                  <a:lnTo>
                    <a:pt x="14278" y="0"/>
                  </a:lnTo>
                  <a:cubicBezTo>
                    <a:pt x="6425" y="0"/>
                    <a:pt x="0" y="6425"/>
                    <a:pt x="0" y="14278"/>
                  </a:cubicBezTo>
                  <a:lnTo>
                    <a:pt x="0" y="63955"/>
                  </a:lnTo>
                  <a:cubicBezTo>
                    <a:pt x="0" y="71808"/>
                    <a:pt x="6425" y="78233"/>
                    <a:pt x="14278" y="78233"/>
                  </a:cubicBezTo>
                  <a:close/>
                  <a:moveTo>
                    <a:pt x="17134" y="17134"/>
                  </a:moveTo>
                  <a:lnTo>
                    <a:pt x="142961" y="17134"/>
                  </a:lnTo>
                  <a:lnTo>
                    <a:pt x="142961" y="61099"/>
                  </a:lnTo>
                  <a:lnTo>
                    <a:pt x="17134" y="61099"/>
                  </a:lnTo>
                  <a:lnTo>
                    <a:pt x="17134" y="171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5"/>
            <p:cNvSpPr/>
            <p:nvPr/>
          </p:nvSpPr>
          <p:spPr>
            <a:xfrm>
              <a:off x="1806807" y="2250923"/>
              <a:ext cx="35755" cy="17133"/>
            </a:xfrm>
            <a:custGeom>
              <a:avLst/>
              <a:gdLst/>
              <a:ahLst/>
              <a:cxnLst/>
              <a:rect l="l" t="t" r="r" b="b"/>
              <a:pathLst>
                <a:path w="35755" h="17133" extrusionOk="0">
                  <a:moveTo>
                    <a:pt x="27188" y="0"/>
                  </a:moveTo>
                  <a:lnTo>
                    <a:pt x="8567" y="0"/>
                  </a:lnTo>
                  <a:cubicBezTo>
                    <a:pt x="3808" y="0"/>
                    <a:pt x="0" y="3808"/>
                    <a:pt x="0" y="8567"/>
                  </a:cubicBezTo>
                  <a:cubicBezTo>
                    <a:pt x="0" y="13326"/>
                    <a:pt x="3808" y="17134"/>
                    <a:pt x="8567" y="17134"/>
                  </a:cubicBezTo>
                  <a:lnTo>
                    <a:pt x="27188" y="17134"/>
                  </a:lnTo>
                  <a:cubicBezTo>
                    <a:pt x="31948" y="17134"/>
                    <a:pt x="35755" y="13326"/>
                    <a:pt x="35755" y="8567"/>
                  </a:cubicBezTo>
                  <a:cubicBezTo>
                    <a:pt x="35755" y="3808"/>
                    <a:pt x="31948" y="0"/>
                    <a:pt x="2718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5"/>
            <p:cNvSpPr/>
            <p:nvPr/>
          </p:nvSpPr>
          <p:spPr>
            <a:xfrm>
              <a:off x="1849642" y="2250923"/>
              <a:ext cx="63359" cy="17133"/>
            </a:xfrm>
            <a:custGeom>
              <a:avLst/>
              <a:gdLst/>
              <a:ahLst/>
              <a:cxnLst/>
              <a:rect l="l" t="t" r="r" b="b"/>
              <a:pathLst>
                <a:path w="63359" h="17133" extrusionOk="0">
                  <a:moveTo>
                    <a:pt x="54793" y="0"/>
                  </a:moveTo>
                  <a:lnTo>
                    <a:pt x="8567" y="0"/>
                  </a:lnTo>
                  <a:cubicBezTo>
                    <a:pt x="3808" y="0"/>
                    <a:pt x="0" y="3808"/>
                    <a:pt x="0" y="8567"/>
                  </a:cubicBezTo>
                  <a:cubicBezTo>
                    <a:pt x="0" y="13326"/>
                    <a:pt x="3808" y="17134"/>
                    <a:pt x="8567" y="17134"/>
                  </a:cubicBezTo>
                  <a:lnTo>
                    <a:pt x="54793" y="17134"/>
                  </a:lnTo>
                  <a:cubicBezTo>
                    <a:pt x="59552" y="17134"/>
                    <a:pt x="63360" y="13326"/>
                    <a:pt x="63360" y="8567"/>
                  </a:cubicBezTo>
                  <a:cubicBezTo>
                    <a:pt x="63360" y="3808"/>
                    <a:pt x="59552" y="0"/>
                    <a:pt x="5479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5"/>
            <p:cNvSpPr/>
            <p:nvPr/>
          </p:nvSpPr>
          <p:spPr>
            <a:xfrm>
              <a:off x="1790685" y="2344148"/>
              <a:ext cx="67405" cy="17133"/>
            </a:xfrm>
            <a:custGeom>
              <a:avLst/>
              <a:gdLst/>
              <a:ahLst/>
              <a:cxnLst/>
              <a:rect l="l" t="t" r="r" b="b"/>
              <a:pathLst>
                <a:path w="67405" h="17133" extrusionOk="0">
                  <a:moveTo>
                    <a:pt x="58838" y="0"/>
                  </a:moveTo>
                  <a:lnTo>
                    <a:pt x="8567" y="0"/>
                  </a:lnTo>
                  <a:cubicBezTo>
                    <a:pt x="3808" y="0"/>
                    <a:pt x="0" y="3808"/>
                    <a:pt x="0" y="8567"/>
                  </a:cubicBezTo>
                  <a:cubicBezTo>
                    <a:pt x="0" y="13326"/>
                    <a:pt x="3808" y="17134"/>
                    <a:pt x="8567" y="17134"/>
                  </a:cubicBezTo>
                  <a:lnTo>
                    <a:pt x="58838" y="17134"/>
                  </a:lnTo>
                  <a:cubicBezTo>
                    <a:pt x="63598" y="17134"/>
                    <a:pt x="67405" y="13326"/>
                    <a:pt x="67405" y="8567"/>
                  </a:cubicBezTo>
                  <a:cubicBezTo>
                    <a:pt x="67405" y="3808"/>
                    <a:pt x="63598" y="0"/>
                    <a:pt x="5883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5"/>
            <p:cNvSpPr/>
            <p:nvPr/>
          </p:nvSpPr>
          <p:spPr>
            <a:xfrm>
              <a:off x="1790685" y="2373002"/>
              <a:ext cx="67405" cy="17133"/>
            </a:xfrm>
            <a:custGeom>
              <a:avLst/>
              <a:gdLst/>
              <a:ahLst/>
              <a:cxnLst/>
              <a:rect l="l" t="t" r="r" b="b"/>
              <a:pathLst>
                <a:path w="67405" h="17133" extrusionOk="0">
                  <a:moveTo>
                    <a:pt x="58838" y="0"/>
                  </a:moveTo>
                  <a:lnTo>
                    <a:pt x="8567" y="0"/>
                  </a:lnTo>
                  <a:cubicBezTo>
                    <a:pt x="3808" y="0"/>
                    <a:pt x="0" y="3808"/>
                    <a:pt x="0" y="8567"/>
                  </a:cubicBezTo>
                  <a:cubicBezTo>
                    <a:pt x="0" y="13326"/>
                    <a:pt x="3808" y="17134"/>
                    <a:pt x="8567" y="17134"/>
                  </a:cubicBezTo>
                  <a:lnTo>
                    <a:pt x="58838" y="17134"/>
                  </a:lnTo>
                  <a:cubicBezTo>
                    <a:pt x="63598" y="17134"/>
                    <a:pt x="67405" y="13326"/>
                    <a:pt x="67405" y="8567"/>
                  </a:cubicBezTo>
                  <a:cubicBezTo>
                    <a:pt x="67405" y="3808"/>
                    <a:pt x="63598" y="0"/>
                    <a:pt x="5883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5"/>
            <p:cNvSpPr/>
            <p:nvPr/>
          </p:nvSpPr>
          <p:spPr>
            <a:xfrm>
              <a:off x="1790685" y="2402153"/>
              <a:ext cx="67405" cy="17133"/>
            </a:xfrm>
            <a:custGeom>
              <a:avLst/>
              <a:gdLst/>
              <a:ahLst/>
              <a:cxnLst/>
              <a:rect l="l" t="t" r="r" b="b"/>
              <a:pathLst>
                <a:path w="67405" h="17133" extrusionOk="0">
                  <a:moveTo>
                    <a:pt x="67405" y="8567"/>
                  </a:moveTo>
                  <a:cubicBezTo>
                    <a:pt x="67405" y="3808"/>
                    <a:pt x="63598" y="0"/>
                    <a:pt x="58838" y="0"/>
                  </a:cubicBezTo>
                  <a:lnTo>
                    <a:pt x="8567" y="0"/>
                  </a:lnTo>
                  <a:cubicBezTo>
                    <a:pt x="3808" y="0"/>
                    <a:pt x="0" y="3808"/>
                    <a:pt x="0" y="8567"/>
                  </a:cubicBezTo>
                  <a:cubicBezTo>
                    <a:pt x="0" y="13326"/>
                    <a:pt x="3808" y="17134"/>
                    <a:pt x="8567" y="17134"/>
                  </a:cubicBezTo>
                  <a:lnTo>
                    <a:pt x="58838" y="17134"/>
                  </a:lnTo>
                  <a:cubicBezTo>
                    <a:pt x="63598" y="17134"/>
                    <a:pt x="67405" y="13326"/>
                    <a:pt x="67405" y="85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45"/>
            <p:cNvSpPr/>
            <p:nvPr/>
          </p:nvSpPr>
          <p:spPr>
            <a:xfrm>
              <a:off x="1790685" y="2431126"/>
              <a:ext cx="39681" cy="17133"/>
            </a:xfrm>
            <a:custGeom>
              <a:avLst/>
              <a:gdLst/>
              <a:ahLst/>
              <a:cxnLst/>
              <a:rect l="l" t="t" r="r" b="b"/>
              <a:pathLst>
                <a:path w="39681" h="17133" extrusionOk="0">
                  <a:moveTo>
                    <a:pt x="8567" y="0"/>
                  </a:moveTo>
                  <a:cubicBezTo>
                    <a:pt x="3808" y="0"/>
                    <a:pt x="0" y="3808"/>
                    <a:pt x="0" y="8567"/>
                  </a:cubicBezTo>
                  <a:cubicBezTo>
                    <a:pt x="0" y="13326"/>
                    <a:pt x="3808" y="17134"/>
                    <a:pt x="8567" y="17134"/>
                  </a:cubicBezTo>
                  <a:lnTo>
                    <a:pt x="31115" y="17134"/>
                  </a:lnTo>
                  <a:cubicBezTo>
                    <a:pt x="35874" y="17134"/>
                    <a:pt x="39682" y="13326"/>
                    <a:pt x="39682" y="8567"/>
                  </a:cubicBezTo>
                  <a:cubicBezTo>
                    <a:pt x="39682" y="3808"/>
                    <a:pt x="35874" y="0"/>
                    <a:pt x="31115" y="0"/>
                  </a:cubicBezTo>
                  <a:lnTo>
                    <a:pt x="856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DEVELOPMENT TOOLS</a:t>
            </a:r>
            <a:endParaRPr dirty="0"/>
          </a:p>
        </p:txBody>
      </p:sp>
      <p:sp>
        <p:nvSpPr>
          <p:cNvPr id="916" name="Google Shape;916;p48"/>
          <p:cNvSpPr txBox="1">
            <a:spLocks noGrp="1"/>
          </p:cNvSpPr>
          <p:nvPr>
            <p:ph type="title" idx="4294967295"/>
          </p:nvPr>
        </p:nvSpPr>
        <p:spPr>
          <a:xfrm>
            <a:off x="1247475" y="1223425"/>
            <a:ext cx="2049900"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PYTHON</a:t>
            </a:r>
            <a:endParaRPr sz="1800" dirty="0"/>
          </a:p>
        </p:txBody>
      </p:sp>
      <p:sp>
        <p:nvSpPr>
          <p:cNvPr id="917" name="Google Shape;917;p48"/>
          <p:cNvSpPr/>
          <p:nvPr/>
        </p:nvSpPr>
        <p:spPr>
          <a:xfrm>
            <a:off x="1022963" y="1356525"/>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txBox="1">
            <a:spLocks noGrp="1"/>
          </p:cNvSpPr>
          <p:nvPr>
            <p:ph type="title" idx="4294967295"/>
          </p:nvPr>
        </p:nvSpPr>
        <p:spPr>
          <a:xfrm>
            <a:off x="1247475" y="1807888"/>
            <a:ext cx="2201119"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SCIKIT-LEARN</a:t>
            </a:r>
            <a:endParaRPr sz="1800" dirty="0"/>
          </a:p>
        </p:txBody>
      </p:sp>
      <p:sp>
        <p:nvSpPr>
          <p:cNvPr id="920" name="Google Shape;920;p48"/>
          <p:cNvSpPr/>
          <p:nvPr/>
        </p:nvSpPr>
        <p:spPr>
          <a:xfrm>
            <a:off x="1022963" y="1940991"/>
            <a:ext cx="183300" cy="18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txBox="1">
            <a:spLocks noGrp="1"/>
          </p:cNvSpPr>
          <p:nvPr>
            <p:ph type="title" idx="4294967295"/>
          </p:nvPr>
        </p:nvSpPr>
        <p:spPr>
          <a:xfrm>
            <a:off x="1247475" y="2392350"/>
            <a:ext cx="2049900"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STREAMLIT</a:t>
            </a:r>
            <a:endParaRPr sz="1800" dirty="0"/>
          </a:p>
        </p:txBody>
      </p:sp>
      <p:sp>
        <p:nvSpPr>
          <p:cNvPr id="922" name="Google Shape;922;p48"/>
          <p:cNvSpPr/>
          <p:nvPr/>
        </p:nvSpPr>
        <p:spPr>
          <a:xfrm>
            <a:off x="1022963" y="2525456"/>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txBox="1">
            <a:spLocks noGrp="1"/>
          </p:cNvSpPr>
          <p:nvPr>
            <p:ph type="title" idx="4294967295"/>
          </p:nvPr>
        </p:nvSpPr>
        <p:spPr>
          <a:xfrm>
            <a:off x="1247475" y="2976813"/>
            <a:ext cx="2049900"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SQLITE</a:t>
            </a:r>
            <a:endParaRPr sz="1800" dirty="0"/>
          </a:p>
        </p:txBody>
      </p:sp>
      <p:sp>
        <p:nvSpPr>
          <p:cNvPr id="924" name="Google Shape;924;p48"/>
          <p:cNvSpPr/>
          <p:nvPr/>
        </p:nvSpPr>
        <p:spPr>
          <a:xfrm>
            <a:off x="1022963" y="3109922"/>
            <a:ext cx="183300" cy="18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txBox="1">
            <a:spLocks noGrp="1"/>
          </p:cNvSpPr>
          <p:nvPr>
            <p:ph type="title" idx="4294967295"/>
          </p:nvPr>
        </p:nvSpPr>
        <p:spPr>
          <a:xfrm>
            <a:off x="1247475" y="3561275"/>
            <a:ext cx="2049900" cy="3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VSCODE</a:t>
            </a:r>
            <a:endParaRPr sz="1800" dirty="0"/>
          </a:p>
        </p:txBody>
      </p:sp>
      <p:sp>
        <p:nvSpPr>
          <p:cNvPr id="926" name="Google Shape;926;p48"/>
          <p:cNvSpPr/>
          <p:nvPr/>
        </p:nvSpPr>
        <p:spPr>
          <a:xfrm>
            <a:off x="1022963" y="3694388"/>
            <a:ext cx="183300" cy="183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031148"/>
      </a:lt1>
      <a:dk2>
        <a:srgbClr val="40268A"/>
      </a:dk2>
      <a:lt2>
        <a:srgbClr val="000000"/>
      </a:lt2>
      <a:accent1>
        <a:srgbClr val="85E9F1"/>
      </a:accent1>
      <a:accent2>
        <a:srgbClr val="BCD9DD"/>
      </a:accent2>
      <a:accent3>
        <a:srgbClr val="6747C7"/>
      </a:accent3>
      <a:accent4>
        <a:srgbClr val="AB93F5"/>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Anaheim</vt:lpstr>
      <vt:lpstr>Calibri</vt:lpstr>
      <vt:lpstr>Söhne</vt:lpstr>
      <vt:lpstr>Commissioner</vt:lpstr>
      <vt:lpstr>Catamaran</vt:lpstr>
      <vt:lpstr>Syncopate</vt:lpstr>
      <vt:lpstr>Arial</vt:lpstr>
      <vt:lpstr>Artificial Intelligence in Finance Project Proposal by Slidesgo</vt:lpstr>
      <vt:lpstr>SCHOOL OF PURE AND APPLIED SCIENCES  DEPARTMENT OF COMPUTING AND INFORMATION SCIENCE  SIT400: PROJECT CREDIT SCORE PREDICTION SYSTEM USING MACHINE LEARNING  SUPERVISOR  Dr. ERIC ARAKA</vt:lpstr>
      <vt:lpstr>TABLE OF CONTENTS</vt:lpstr>
      <vt:lpstr>TABLE OF CONTENTS</vt:lpstr>
      <vt:lpstr>PROBLEM STATEMENT</vt:lpstr>
      <vt:lpstr>SOLUTIONS</vt:lpstr>
      <vt:lpstr>OBJECTIVES</vt:lpstr>
      <vt:lpstr>LITERATURE REVIEW</vt:lpstr>
      <vt:lpstr>METHODOLOGY</vt:lpstr>
      <vt:lpstr>SYSTEM DEVELOPMENT TOOLS</vt:lpstr>
      <vt:lpstr>cHALLENGES</vt:lpstr>
      <vt:lpstr>SELF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PURE AND APPLIED SCIENCES  DEPARTMENT OF COMPUTING AND INFORMATION SCIENCE  SIT400: PROJECT CREDIT SCORE PREDICTION SYSTEM USING MACHINE LEARNING  SUPERVISOR  Dr. ERIC ARAKA</dc:title>
  <dc:creator>Admin</dc:creator>
  <cp:lastModifiedBy>Edwin Nderitu</cp:lastModifiedBy>
  <cp:revision>1</cp:revision>
  <dcterms:modified xsi:type="dcterms:W3CDTF">2024-03-19T06:21:03Z</dcterms:modified>
</cp:coreProperties>
</file>