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5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5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31697-7DF4-02BE-8673-77A0E78A9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32FA81-9BBA-3F37-5A80-5B39553B0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B7375B-84FE-D50B-CA55-127F7660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418C-E974-4C73-AE90-0966BAA7F48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E79F50-D384-08C2-9F42-C57EDC0A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44998A-B377-66B2-4C1A-EC56D972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317E-04F9-4B29-ABC7-3627EC691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19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36365A-F3CA-45E9-FB2C-922AB99D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C80455-B5BB-DEC7-2A3A-B24615ABC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95BD72-19DC-3A34-6E88-B339B78B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418C-E974-4C73-AE90-0966BAA7F48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D3D783-596F-38D5-4381-C58B5BF1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6BBA31-88F5-66C5-045C-4A3F1931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317E-04F9-4B29-ABC7-3627EC691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98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180FFA5-7BFA-EB33-776A-0EC9BCFB5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B1D205-D689-6A3C-CE16-2F1D19A0D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31D802-D752-CA40-B362-F766C790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418C-E974-4C73-AE90-0966BAA7F48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B45C56-DB06-D63C-B3EB-2F25F720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7EF3CD-87F4-1538-B73C-8D344DDE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317E-04F9-4B29-ABC7-3627EC691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88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B665D-893F-B38B-D015-F5C74A3F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3A8E8B-B439-23E6-09FD-63741989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676FA2-A63E-A388-ABC1-7E535710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418C-E974-4C73-AE90-0966BAA7F48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606DCB-A6AD-2DDE-6D8A-A6F504AB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C64C2E-ADFD-0C79-E7A1-2B9EADB9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317E-04F9-4B29-ABC7-3627EC691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34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5BBB35-C145-1F55-3EB7-62D9B8BB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E9FC99-DC47-9F3C-A095-C9A5F0AD3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40AF82-5185-A84A-1437-1CD63187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418C-E974-4C73-AE90-0966BAA7F48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1400D0-9701-DEFC-AC07-3850D36D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B0B947-C0A6-367A-3117-7002272C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317E-04F9-4B29-ABC7-3627EC691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50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BD4D27-79CB-DA7F-834F-E6DB3136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9DA942-95D4-E1AC-460F-834095868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466A79-ACFB-8ECF-2CD5-1F950560B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72870C-51F6-EBFB-4020-25180010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418C-E974-4C73-AE90-0966BAA7F48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B3EA84-DC94-3535-9EEB-E3A236C7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4692D5-A142-504B-C851-89F37905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317E-04F9-4B29-ABC7-3627EC691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25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81F056-B86E-DF01-E070-43295686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A7FA69-E97D-5CC1-8436-3664F0B43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C55C3B-1939-2725-1F65-A1C630B7B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4F5857-CA6D-D2FA-45D0-56A53E9DA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F9541AE-C66C-D0D3-75B2-3FB85A76D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0F816CD-42C9-23B5-0D9F-ABFD5811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418C-E974-4C73-AE90-0966BAA7F48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91A0274-C994-27E9-37B9-E2987B8C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1566CB4-178B-7562-B059-638F81DF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317E-04F9-4B29-ABC7-3627EC691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65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18229-E3ED-24F9-52D1-313230C8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9DAB98-BAAA-E925-2C86-42252654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418C-E974-4C73-AE90-0966BAA7F48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A2A699D-70AA-15A8-1EE7-791EF959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ED92FF-8822-F293-FDA8-A43165A6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317E-04F9-4B29-ABC7-3627EC691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97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1F40870-232E-534A-3622-CEB8CE2A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418C-E974-4C73-AE90-0966BAA7F48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795362-6024-550C-4EEB-0CFC3D4D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47E2F7-8832-DD1D-60F6-E31DFC23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317E-04F9-4B29-ABC7-3627EC691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96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8139C-5CFA-BDE8-842B-202EBE73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0441C9-580A-5969-3372-946603BEC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35A256-9C45-D5C0-3585-D5435F052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623617-008C-8525-9169-679A7D19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418C-E974-4C73-AE90-0966BAA7F48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695695-27BB-4894-4585-BA4259B0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0615C4-CBCB-0781-4C5D-2832BA3B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317E-04F9-4B29-ABC7-3627EC691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6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EBF45-A8FC-5F59-E608-8D6CB98C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C854DF9-F19A-5EF3-C317-CCC3E2D3A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2D1BF9-E29F-449E-61F1-DFF9AA317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EF5BAD-8833-43D3-14A3-0863E539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418C-E974-4C73-AE90-0966BAA7F48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B29027-5FB8-A10D-9BEE-F934A476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B7FD24-8B20-F399-20D4-2DED7400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317E-04F9-4B29-ABC7-3627EC691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09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5BE1211-D5D0-5434-D8F1-FC5B7EE5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F4CD4E-9ADF-D9AB-C884-A2B13E380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52405C-6DC7-AD8C-80EB-C2E54ED30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5418C-E974-4C73-AE90-0966BAA7F488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44029F-41FB-36A1-0725-651446A6D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60C530-2820-DB64-9838-56225C944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E317E-04F9-4B29-ABC7-3627EC691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35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s.microsoft.com/l/team/19%3aElBwOAHcNMUBMejqUcnRs_rr-J0jKpEQ-Iy22ckhxQk1%40thread.tacv2/conversations?groupId=2d13b1a7-ca83-4e91-bdf0-ff07e61f1643&amp;tenantId=4a28fc97-b766-4520-8a32-79999f14dfc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s.microsoft.com/l/team/19%3aIlTmD7Bk4q2fxDLPAPpuxY2spsyLEa-dbnKSa0h4Wyk1%40thread.tacv2/conversations?groupId=0a3c85ad-84b3-463b-8c6e-cd7ae1071753&amp;tenantId=4a28fc97-b766-4520-8a32-79999f14dfc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40CA6A6-B7FB-A387-5450-F071AD8C2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9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15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7A40A6-2D13-C2FC-DBA0-F917221E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運算思維與程式設計</a:t>
            </a:r>
            <a:r>
              <a:rPr lang="en-US" altLang="zh-TW" sz="4800" b="1" dirty="0"/>
              <a:t>(Thinking)</a:t>
            </a:r>
            <a:endParaRPr lang="zh-TW" altLang="en-US" sz="48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B5A920-C0EC-0D35-360F-3553A1718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https://teams.microsoft.com/l/team/19%3aElBwOAHcNMUBMejqUcnRs_rr-J0jKpEQ-Iy22ckhxQk1%40thread.tacv2/conversations?groupId=2d13b1a7-ca83-4e91-bdf0-ff07e61f1643&amp;tenantId=4a28fc97-b766-4520-8a32-79999f14dfcb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59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7C08130-CE8C-61AE-C02D-DD01DAF4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電腦軟體應用</a:t>
            </a:r>
            <a:r>
              <a:rPr lang="en-US" altLang="zh-TW" sz="4800" b="1" dirty="0"/>
              <a:t>(Basic R)</a:t>
            </a:r>
            <a:endParaRPr lang="zh-TW" altLang="en-US" sz="4800" b="1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E2013DC-BF21-5216-52DC-A4B81BD89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hlinkClick r:id="rId2"/>
              </a:rPr>
              <a:t>https://teams.microsoft.com/l/team/19%3aIlTmD7Bk4q2fxDLPAPpuxY2spsyLEa-dbnKSa0h4Wyk1%40thread.tacv2/conversations?groupId=0a3c85ad-84b3-463b-8c6e-cd7ae1071753&amp;tenantId=4a28fc97-b766-4520-8a32-79999f14dfcb</a:t>
            </a:r>
            <a:endParaRPr lang="en-US" altLang="zh-TW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347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1E12E-6C8B-E18D-259F-E8CA2321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批准加入團隊後，照以往的方式進入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3D162E-2D36-9586-5793-8DDD127C7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MS</a:t>
            </a:r>
            <a:r>
              <a:rPr lang="zh-TW" altLang="en-US" dirty="0"/>
              <a:t> </a:t>
            </a:r>
            <a:r>
              <a:rPr lang="en-US" altLang="zh-TW" dirty="0"/>
              <a:t>Teams </a:t>
            </a:r>
            <a:r>
              <a:rPr lang="zh-TW" altLang="en-US" dirty="0"/>
              <a:t>連結網址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246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BA190D1-C20E-CC0F-7561-828D555A3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8" y="213756"/>
            <a:ext cx="10604664" cy="66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7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8EE0B01-7CE4-3547-C701-22477EB5B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DF389E38-5C33-2BD5-6372-858789EFEDBE}"/>
              </a:ext>
            </a:extLst>
          </p:cNvPr>
          <p:cNvSpPr/>
          <p:nvPr/>
        </p:nvSpPr>
        <p:spPr>
          <a:xfrm>
            <a:off x="2185060" y="2291938"/>
            <a:ext cx="1995054" cy="4750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61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EA9E219-F576-1B97-69CD-BACDE90B5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3" y="0"/>
            <a:ext cx="1218408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1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C119CF0-6915-DD6F-4E7C-827AD5246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0CBDC48-542F-7A64-4774-CE1E164FE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3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CF2EB0A-778E-2D86-9D8A-C6C8B0B0D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FF1A4D0-DCD9-8DA6-8CDD-85948F295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144" y="0"/>
            <a:ext cx="12339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1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C16753-7FA5-089D-C39E-B52B0927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solidFill>
                  <a:srgbClr val="7030A0"/>
                </a:solidFill>
              </a:rPr>
              <a:t>加入課程團隊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FBEB94-BD2B-11A2-A1CE-210754D00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>
                <a:solidFill>
                  <a:srgbClr val="0070C0"/>
                </a:solidFill>
              </a:rPr>
              <a:t>			</a:t>
            </a:r>
            <a:r>
              <a:rPr lang="zh-TW" altLang="en-US" sz="6000" dirty="0">
                <a:solidFill>
                  <a:srgbClr val="0070C0"/>
                </a:solidFill>
              </a:rPr>
              <a:t>請按課程連結</a:t>
            </a:r>
          </a:p>
        </p:txBody>
      </p:sp>
    </p:spTree>
    <p:extLst>
      <p:ext uri="{BB962C8B-B14F-4D97-AF65-F5344CB8AC3E}">
        <p14:creationId xmlns:p14="http://schemas.microsoft.com/office/powerpoint/2010/main" val="255037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90</Words>
  <Application>Microsoft Office PowerPoint</Application>
  <PresentationFormat>寬螢幕</PresentationFormat>
  <Paragraphs>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加入課程團隊</vt:lpstr>
      <vt:lpstr>運算思維與程式設計(Thinking)</vt:lpstr>
      <vt:lpstr>電腦軟體應用(Basic R)</vt:lpstr>
      <vt:lpstr>批准加入團隊後，照以往的方式進入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弘華 田</dc:creator>
  <cp:lastModifiedBy>弘華 田</cp:lastModifiedBy>
  <cp:revision>8</cp:revision>
  <dcterms:created xsi:type="dcterms:W3CDTF">2023-02-23T08:44:48Z</dcterms:created>
  <dcterms:modified xsi:type="dcterms:W3CDTF">2023-03-06T10:31:33Z</dcterms:modified>
</cp:coreProperties>
</file>