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0" r:id="rId3"/>
    <p:sldId id="261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47" autoAdjust="0"/>
    <p:restoredTop sz="94660"/>
  </p:normalViewPr>
  <p:slideViewPr>
    <p:cSldViewPr>
      <p:cViewPr>
        <p:scale>
          <a:sx n="50" d="100"/>
          <a:sy n="50" d="100"/>
        </p:scale>
        <p:origin x="-18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66EAB13-E2F4-4428-9184-05B77B4C83FA}" type="datetimeFigureOut">
              <a:rPr lang="fr-FR" smtClean="0"/>
              <a:pPr/>
              <a:t>25/04/2025</a:t>
            </a:fld>
            <a:endParaRPr lang="fr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B5B12E-2E3E-4675-A093-C76E75AA02CE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vexetorix\InShot_20250314_182123893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Shot_20250314_18212389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Content Placeholder 3" descr="[9b6b6b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 smtClean="0"/>
              <a:t>Intro</a:t>
            </a:r>
            <a:endParaRPr lang="fr-CA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Introduction to the Indian English </a:t>
            </a:r>
            <a:endParaRPr lang="fr-CA" sz="4000" dirty="0" smtClean="0"/>
          </a:p>
          <a:p>
            <a:endParaRPr lang="fr-CA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Content Placeholder 3" descr="[9b6b6b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7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TextBox 5"/>
          <p:cNvSpPr txBox="1"/>
          <p:nvPr/>
        </p:nvSpPr>
        <p:spPr>
          <a:xfrm>
            <a:off x="304800" y="609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 err="1" smtClean="0"/>
              <a:t>History</a:t>
            </a:r>
            <a:endParaRPr lang="fr-CA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It’s history</a:t>
            </a:r>
            <a:endParaRPr lang="fr-CA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Content Placeholder 3" descr="water prroo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1" cy="6934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9</Words>
  <Application>Microsoft Office PowerPoint</Application>
  <PresentationFormat>On-screen Show (4:3)</PresentationFormat>
  <Paragraphs>4</Paragraphs>
  <Slides>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19</cp:revision>
  <dcterms:created xsi:type="dcterms:W3CDTF">2025-03-14T15:12:45Z</dcterms:created>
  <dcterms:modified xsi:type="dcterms:W3CDTF">2025-04-25T10:26:32Z</dcterms:modified>
</cp:coreProperties>
</file>