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Catamaran"/>
      <p:regular r:id="rId17"/>
      <p:bold r:id="rId18"/>
    </p:embeddedFont>
    <p:embeddedFont>
      <p:font typeface="Staatliches"/>
      <p:regular r:id="rId19"/>
    </p:embeddedFont>
    <p:embeddedFont>
      <p:font typeface="Titan One"/>
      <p:regular r:id="rId20"/>
    </p:embeddedFont>
    <p:embeddedFont>
      <p:font typeface="Catamaran Thin"/>
      <p:regular r:id="rId21"/>
      <p:bold r:id="rId22"/>
    </p:embeddedFont>
    <p:embeddedFont>
      <p:font typeface="Roboto Condense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anOne-regular.fntdata"/><Relationship Id="rId22" Type="http://schemas.openxmlformats.org/officeDocument/2006/relationships/font" Target="fonts/CatamaranThin-bold.fntdata"/><Relationship Id="rId21" Type="http://schemas.openxmlformats.org/officeDocument/2006/relationships/font" Target="fonts/CatamaranThin-regular.fntdata"/><Relationship Id="rId24" Type="http://schemas.openxmlformats.org/officeDocument/2006/relationships/font" Target="fonts/RobotoCondensed-bold.fntdata"/><Relationship Id="rId23" Type="http://schemas.openxmlformats.org/officeDocument/2006/relationships/font" Target="fonts/RobotoCondense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boldItalic.fntdata"/><Relationship Id="rId25" Type="http://schemas.openxmlformats.org/officeDocument/2006/relationships/font" Target="fonts/Roboto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atamaran-regular.fntdata"/><Relationship Id="rId16" Type="http://schemas.openxmlformats.org/officeDocument/2006/relationships/slide" Target="slides/slide12.xml"/><Relationship Id="rId19" Type="http://schemas.openxmlformats.org/officeDocument/2006/relationships/font" Target="fonts/Staatliches-regular.fntdata"/><Relationship Id="rId18" Type="http://schemas.openxmlformats.org/officeDocument/2006/relationships/font" Target="fonts/Catamara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c8887c4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c8887c4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7079c982a6_0_27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7079c982a6_0_27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7079c982a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7079c982a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7079c982a6_0_32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7079c982a6_0_32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079c982a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079c982a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079c982a6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079c982a6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079c982a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079c982a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079c982a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079c982a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6dd7005256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6dd7005256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7079c982a6_0_27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7079c982a6_0_27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6dd7005256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6dd7005256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7079c982a6_0_27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7079c982a6_0_27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10" name="Google Shape;10;p2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-633779">
            <a:off x="4244261" y="-774901"/>
            <a:ext cx="8304964" cy="7084563"/>
            <a:chOff x="-2828475" y="-1908869"/>
            <a:chExt cx="10698766" cy="9126600"/>
          </a:xfrm>
        </p:grpSpPr>
        <p:sp>
          <p:nvSpPr>
            <p:cNvPr id="15" name="Google Shape;15;p2"/>
            <p:cNvSpPr/>
            <p:nvPr/>
          </p:nvSpPr>
          <p:spPr>
            <a:xfrm rot="-1549136">
              <a:off x="-1412480" y="-1181175"/>
              <a:ext cx="5100009" cy="76712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046408">
              <a:off x="817421" y="352777"/>
              <a:ext cx="6310031" cy="4585110"/>
            </a:xfrm>
            <a:custGeom>
              <a:rect b="b" l="l" r="r" t="t"/>
              <a:pathLst>
                <a:path extrusionOk="0" h="79237" w="109046">
                  <a:moveTo>
                    <a:pt x="68170" y="1"/>
                  </a:moveTo>
                  <a:cubicBezTo>
                    <a:pt x="66113" y="5637"/>
                    <a:pt x="56930" y="12570"/>
                    <a:pt x="56638" y="12783"/>
                  </a:cubicBezTo>
                  <a:cubicBezTo>
                    <a:pt x="56453" y="10810"/>
                    <a:pt x="54305" y="9340"/>
                    <a:pt x="52420" y="9340"/>
                  </a:cubicBezTo>
                  <a:cubicBezTo>
                    <a:pt x="52402" y="9340"/>
                    <a:pt x="52385" y="9340"/>
                    <a:pt x="52367" y="9340"/>
                  </a:cubicBezTo>
                  <a:cubicBezTo>
                    <a:pt x="50368" y="9367"/>
                    <a:pt x="48621" y="10965"/>
                    <a:pt x="48124" y="12855"/>
                  </a:cubicBezTo>
                  <a:cubicBezTo>
                    <a:pt x="48050" y="13141"/>
                    <a:pt x="48002" y="13430"/>
                    <a:pt x="47986" y="13729"/>
                  </a:cubicBezTo>
                  <a:cubicBezTo>
                    <a:pt x="47969" y="14021"/>
                    <a:pt x="47972" y="14317"/>
                    <a:pt x="48002" y="14610"/>
                  </a:cubicBezTo>
                  <a:cubicBezTo>
                    <a:pt x="46990" y="12638"/>
                    <a:pt x="45047" y="11657"/>
                    <a:pt x="42926" y="11657"/>
                  </a:cubicBezTo>
                  <a:cubicBezTo>
                    <a:pt x="40642" y="11657"/>
                    <a:pt x="38151" y="12794"/>
                    <a:pt x="36392" y="15055"/>
                  </a:cubicBezTo>
                  <a:cubicBezTo>
                    <a:pt x="34590" y="13681"/>
                    <a:pt x="32679" y="12464"/>
                    <a:pt x="30636" y="11475"/>
                  </a:cubicBezTo>
                  <a:cubicBezTo>
                    <a:pt x="27364" y="9897"/>
                    <a:pt x="23709" y="8959"/>
                    <a:pt x="20095" y="8959"/>
                  </a:cubicBezTo>
                  <a:cubicBezTo>
                    <a:pt x="17852" y="8959"/>
                    <a:pt x="15625" y="9321"/>
                    <a:pt x="13515" y="10115"/>
                  </a:cubicBezTo>
                  <a:cubicBezTo>
                    <a:pt x="942" y="14840"/>
                    <a:pt x="0" y="30606"/>
                    <a:pt x="3591" y="41662"/>
                  </a:cubicBezTo>
                  <a:cubicBezTo>
                    <a:pt x="5838" y="48587"/>
                    <a:pt x="10203" y="54160"/>
                    <a:pt x="15381" y="59028"/>
                  </a:cubicBezTo>
                  <a:cubicBezTo>
                    <a:pt x="16476" y="60061"/>
                    <a:pt x="17615" y="61064"/>
                    <a:pt x="18771" y="62040"/>
                  </a:cubicBezTo>
                  <a:cubicBezTo>
                    <a:pt x="25941" y="68075"/>
                    <a:pt x="34352" y="72661"/>
                    <a:pt x="43266" y="75534"/>
                  </a:cubicBezTo>
                  <a:cubicBezTo>
                    <a:pt x="51031" y="78034"/>
                    <a:pt x="59189" y="79237"/>
                    <a:pt x="67340" y="79237"/>
                  </a:cubicBezTo>
                  <a:cubicBezTo>
                    <a:pt x="67913" y="79237"/>
                    <a:pt x="68485" y="79231"/>
                    <a:pt x="69058" y="79219"/>
                  </a:cubicBezTo>
                  <a:cubicBezTo>
                    <a:pt x="80226" y="78982"/>
                    <a:pt x="91666" y="76969"/>
                    <a:pt x="99839" y="68765"/>
                  </a:cubicBezTo>
                  <a:cubicBezTo>
                    <a:pt x="103358" y="65233"/>
                    <a:pt x="106037" y="60908"/>
                    <a:pt x="107621" y="56176"/>
                  </a:cubicBezTo>
                  <a:cubicBezTo>
                    <a:pt x="109046" y="51916"/>
                    <a:pt x="108685" y="47496"/>
                    <a:pt x="105669" y="44004"/>
                  </a:cubicBezTo>
                  <a:cubicBezTo>
                    <a:pt x="103272" y="41230"/>
                    <a:pt x="100079" y="40424"/>
                    <a:pt x="97236" y="40424"/>
                  </a:cubicBezTo>
                  <a:cubicBezTo>
                    <a:pt x="93910" y="40424"/>
                    <a:pt x="91064" y="41526"/>
                    <a:pt x="90534" y="41866"/>
                  </a:cubicBezTo>
                  <a:cubicBezTo>
                    <a:pt x="91668" y="33369"/>
                    <a:pt x="85460" y="32426"/>
                    <a:pt x="82645" y="32426"/>
                  </a:cubicBezTo>
                  <a:cubicBezTo>
                    <a:pt x="81840" y="32426"/>
                    <a:pt x="81313" y="32503"/>
                    <a:pt x="81313" y="32503"/>
                  </a:cubicBezTo>
                  <a:cubicBezTo>
                    <a:pt x="81313" y="32503"/>
                    <a:pt x="83741" y="28760"/>
                    <a:pt x="81501" y="26869"/>
                  </a:cubicBezTo>
                  <a:cubicBezTo>
                    <a:pt x="80935" y="26390"/>
                    <a:pt x="80130" y="26165"/>
                    <a:pt x="79304" y="26165"/>
                  </a:cubicBezTo>
                  <a:cubicBezTo>
                    <a:pt x="78419" y="26165"/>
                    <a:pt x="77509" y="26423"/>
                    <a:pt x="76843" y="26904"/>
                  </a:cubicBezTo>
                  <a:cubicBezTo>
                    <a:pt x="74925" y="15810"/>
                    <a:pt x="78784" y="8959"/>
                    <a:pt x="78784" y="8959"/>
                  </a:cubicBezTo>
                  <a:lnTo>
                    <a:pt x="72852" y="3951"/>
                  </a:lnTo>
                  <a:lnTo>
                    <a:pt x="68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2046432">
              <a:off x="6376545" y="3765665"/>
              <a:ext cx="84073" cy="84073"/>
            </a:xfrm>
            <a:custGeom>
              <a:rect b="b" l="l" r="r" t="t"/>
              <a:pathLst>
                <a:path extrusionOk="0" h="1109" w="1109">
                  <a:moveTo>
                    <a:pt x="554" y="1"/>
                  </a:moveTo>
                  <a:cubicBezTo>
                    <a:pt x="248" y="1"/>
                    <a:pt x="0" y="249"/>
                    <a:pt x="0" y="555"/>
                  </a:cubicBezTo>
                  <a:cubicBezTo>
                    <a:pt x="0" y="861"/>
                    <a:pt x="248" y="1109"/>
                    <a:pt x="554" y="1109"/>
                  </a:cubicBezTo>
                  <a:cubicBezTo>
                    <a:pt x="860" y="1109"/>
                    <a:pt x="1108" y="861"/>
                    <a:pt x="1108" y="555"/>
                  </a:cubicBezTo>
                  <a:cubicBezTo>
                    <a:pt x="1108" y="249"/>
                    <a:pt x="860" y="1"/>
                    <a:pt x="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2046432">
              <a:off x="6767407" y="4039991"/>
              <a:ext cx="337961" cy="337961"/>
            </a:xfrm>
            <a:custGeom>
              <a:rect b="b" l="l" r="r" t="t"/>
              <a:pathLst>
                <a:path extrusionOk="0" h="4458" w="4458">
                  <a:moveTo>
                    <a:pt x="2231" y="1"/>
                  </a:moveTo>
                  <a:cubicBezTo>
                    <a:pt x="1000" y="1"/>
                    <a:pt x="1" y="1000"/>
                    <a:pt x="1" y="2231"/>
                  </a:cubicBezTo>
                  <a:cubicBezTo>
                    <a:pt x="1" y="3462"/>
                    <a:pt x="1000" y="4457"/>
                    <a:pt x="2231" y="4457"/>
                  </a:cubicBezTo>
                  <a:cubicBezTo>
                    <a:pt x="3461" y="4457"/>
                    <a:pt x="4457" y="3462"/>
                    <a:pt x="4457" y="2231"/>
                  </a:cubicBezTo>
                  <a:cubicBezTo>
                    <a:pt x="4457" y="1000"/>
                    <a:pt x="3461" y="1"/>
                    <a:pt x="2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2046432">
              <a:off x="4576657" y="268727"/>
              <a:ext cx="430753" cy="430450"/>
            </a:xfrm>
            <a:custGeom>
              <a:rect b="b" l="l" r="r" t="t"/>
              <a:pathLst>
                <a:path extrusionOk="0" h="5678" w="5682">
                  <a:moveTo>
                    <a:pt x="2843" y="0"/>
                  </a:moveTo>
                  <a:cubicBezTo>
                    <a:pt x="1272" y="0"/>
                    <a:pt x="0" y="1272"/>
                    <a:pt x="0" y="2839"/>
                  </a:cubicBezTo>
                  <a:cubicBezTo>
                    <a:pt x="0" y="4407"/>
                    <a:pt x="1272" y="5678"/>
                    <a:pt x="2843" y="5678"/>
                  </a:cubicBezTo>
                  <a:cubicBezTo>
                    <a:pt x="4410" y="5678"/>
                    <a:pt x="5682" y="4407"/>
                    <a:pt x="5682" y="2839"/>
                  </a:cubicBezTo>
                  <a:cubicBezTo>
                    <a:pt x="5682" y="1272"/>
                    <a:pt x="4410" y="0"/>
                    <a:pt x="2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2046432">
              <a:off x="4080448" y="471002"/>
              <a:ext cx="141310" cy="141386"/>
            </a:xfrm>
            <a:custGeom>
              <a:rect b="b" l="l" r="r" t="t"/>
              <a:pathLst>
                <a:path extrusionOk="0" h="1865" w="1864">
                  <a:moveTo>
                    <a:pt x="931" y="1"/>
                  </a:moveTo>
                  <a:cubicBezTo>
                    <a:pt x="415" y="1"/>
                    <a:pt x="0" y="416"/>
                    <a:pt x="0" y="933"/>
                  </a:cubicBezTo>
                  <a:cubicBezTo>
                    <a:pt x="0" y="1446"/>
                    <a:pt x="415" y="1864"/>
                    <a:pt x="931" y="1864"/>
                  </a:cubicBezTo>
                  <a:cubicBezTo>
                    <a:pt x="1445" y="1864"/>
                    <a:pt x="1863" y="1446"/>
                    <a:pt x="1863" y="933"/>
                  </a:cubicBezTo>
                  <a:cubicBezTo>
                    <a:pt x="1863" y="416"/>
                    <a:pt x="1445" y="1"/>
                    <a:pt x="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1742818" y="-35004"/>
            <a:ext cx="3028592" cy="4316028"/>
            <a:chOff x="3079418" y="2910538"/>
            <a:chExt cx="1180737" cy="1682662"/>
          </a:xfrm>
        </p:grpSpPr>
        <p:sp>
          <p:nvSpPr>
            <p:cNvPr id="22" name="Google Shape;22;p2"/>
            <p:cNvSpPr/>
            <p:nvPr/>
          </p:nvSpPr>
          <p:spPr>
            <a:xfrm>
              <a:off x="3079418" y="2910538"/>
              <a:ext cx="1180737" cy="609347"/>
            </a:xfrm>
            <a:custGeom>
              <a:rect b="b" l="l" r="r" t="t"/>
              <a:pathLst>
                <a:path extrusionOk="0" h="6667" w="12918">
                  <a:moveTo>
                    <a:pt x="3008" y="1"/>
                  </a:moveTo>
                  <a:cubicBezTo>
                    <a:pt x="2923" y="1"/>
                    <a:pt x="2834" y="14"/>
                    <a:pt x="2740" y="43"/>
                  </a:cubicBezTo>
                  <a:cubicBezTo>
                    <a:pt x="1263" y="497"/>
                    <a:pt x="2426" y="4763"/>
                    <a:pt x="2426" y="4763"/>
                  </a:cubicBezTo>
                  <a:cubicBezTo>
                    <a:pt x="2193" y="4713"/>
                    <a:pt x="1982" y="4691"/>
                    <a:pt x="1792" y="4691"/>
                  </a:cubicBezTo>
                  <a:cubicBezTo>
                    <a:pt x="3" y="4691"/>
                    <a:pt x="1" y="6667"/>
                    <a:pt x="1" y="6667"/>
                  </a:cubicBezTo>
                  <a:lnTo>
                    <a:pt x="12530" y="6409"/>
                  </a:lnTo>
                  <a:cubicBezTo>
                    <a:pt x="12530" y="6409"/>
                    <a:pt x="12918" y="4820"/>
                    <a:pt x="11418" y="4078"/>
                  </a:cubicBezTo>
                  <a:cubicBezTo>
                    <a:pt x="11110" y="3926"/>
                    <a:pt x="10784" y="3866"/>
                    <a:pt x="10462" y="3866"/>
                  </a:cubicBezTo>
                  <a:cubicBezTo>
                    <a:pt x="9221" y="3866"/>
                    <a:pt x="8028" y="4763"/>
                    <a:pt x="8028" y="4763"/>
                  </a:cubicBezTo>
                  <a:cubicBezTo>
                    <a:pt x="8028" y="4763"/>
                    <a:pt x="8425" y="2090"/>
                    <a:pt x="6898" y="1482"/>
                  </a:cubicBezTo>
                  <a:cubicBezTo>
                    <a:pt x="6704" y="1406"/>
                    <a:pt x="6522" y="1372"/>
                    <a:pt x="6353" y="1372"/>
                  </a:cubicBezTo>
                  <a:cubicBezTo>
                    <a:pt x="5192" y="1372"/>
                    <a:pt x="4627" y="2952"/>
                    <a:pt x="4627" y="2952"/>
                  </a:cubicBezTo>
                  <a:cubicBezTo>
                    <a:pt x="4627" y="2952"/>
                    <a:pt x="4270" y="1"/>
                    <a:pt x="3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768650" y="4075375"/>
              <a:ext cx="92375" cy="93375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51950" y="4502500"/>
              <a:ext cx="93975" cy="90700"/>
            </a:xfrm>
            <a:custGeom>
              <a:rect b="b" l="l" r="r" t="t"/>
              <a:pathLst>
                <a:path extrusionOk="0" h="3628" w="3759">
                  <a:moveTo>
                    <a:pt x="2944" y="0"/>
                  </a:moveTo>
                  <a:lnTo>
                    <a:pt x="1811" y="661"/>
                  </a:lnTo>
                  <a:lnTo>
                    <a:pt x="622" y="104"/>
                  </a:lnTo>
                  <a:lnTo>
                    <a:pt x="899" y="1386"/>
                  </a:lnTo>
                  <a:lnTo>
                    <a:pt x="1" y="2345"/>
                  </a:lnTo>
                  <a:lnTo>
                    <a:pt x="1307" y="2476"/>
                  </a:lnTo>
                  <a:lnTo>
                    <a:pt x="1942" y="3628"/>
                  </a:lnTo>
                  <a:lnTo>
                    <a:pt x="2469" y="2425"/>
                  </a:lnTo>
                  <a:lnTo>
                    <a:pt x="3759" y="2178"/>
                  </a:lnTo>
                  <a:lnTo>
                    <a:pt x="2780" y="1303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-273951" y="2019519"/>
            <a:ext cx="9728918" cy="3875642"/>
            <a:chOff x="4853275" y="3998575"/>
            <a:chExt cx="2673000" cy="1065000"/>
          </a:xfrm>
        </p:grpSpPr>
        <p:sp>
          <p:nvSpPr>
            <p:cNvPr id="26" name="Google Shape;26;p2"/>
            <p:cNvSpPr/>
            <p:nvPr/>
          </p:nvSpPr>
          <p:spPr>
            <a:xfrm>
              <a:off x="4853275" y="3998575"/>
              <a:ext cx="2673000" cy="1065000"/>
            </a:xfrm>
            <a:custGeom>
              <a:rect b="b" l="l" r="r" t="t"/>
              <a:pathLst>
                <a:path extrusionOk="0" h="42600" w="106920">
                  <a:moveTo>
                    <a:pt x="50639" y="1"/>
                  </a:moveTo>
                  <a:cubicBezTo>
                    <a:pt x="50453" y="1"/>
                    <a:pt x="50266" y="1"/>
                    <a:pt x="50079" y="2"/>
                  </a:cubicBezTo>
                  <a:cubicBezTo>
                    <a:pt x="17720" y="223"/>
                    <a:pt x="2966" y="23557"/>
                    <a:pt x="408" y="28083"/>
                  </a:cubicBezTo>
                  <a:cubicBezTo>
                    <a:pt x="130" y="28568"/>
                    <a:pt x="0" y="28839"/>
                    <a:pt x="0" y="28839"/>
                  </a:cubicBezTo>
                  <a:lnTo>
                    <a:pt x="361" y="30903"/>
                  </a:lnTo>
                  <a:lnTo>
                    <a:pt x="1183" y="35536"/>
                  </a:lnTo>
                  <a:lnTo>
                    <a:pt x="1844" y="39270"/>
                  </a:lnTo>
                  <a:lnTo>
                    <a:pt x="2432" y="42600"/>
                  </a:lnTo>
                  <a:cubicBezTo>
                    <a:pt x="2432" y="42600"/>
                    <a:pt x="17028" y="19399"/>
                    <a:pt x="47765" y="18234"/>
                  </a:cubicBezTo>
                  <a:cubicBezTo>
                    <a:pt x="48697" y="18198"/>
                    <a:pt x="49615" y="18181"/>
                    <a:pt x="50518" y="18181"/>
                  </a:cubicBezTo>
                  <a:cubicBezTo>
                    <a:pt x="79377" y="18181"/>
                    <a:pt x="93208" y="35705"/>
                    <a:pt x="93208" y="35705"/>
                  </a:cubicBezTo>
                  <a:cubicBezTo>
                    <a:pt x="93208" y="35705"/>
                    <a:pt x="94818" y="36123"/>
                    <a:pt x="96929" y="36467"/>
                  </a:cubicBezTo>
                  <a:cubicBezTo>
                    <a:pt x="97641" y="36581"/>
                    <a:pt x="98409" y="36687"/>
                    <a:pt x="99194" y="36768"/>
                  </a:cubicBezTo>
                  <a:cubicBezTo>
                    <a:pt x="100030" y="36850"/>
                    <a:pt x="100881" y="36904"/>
                    <a:pt x="101697" y="36904"/>
                  </a:cubicBezTo>
                  <a:cubicBezTo>
                    <a:pt x="102071" y="36904"/>
                    <a:pt x="102437" y="36893"/>
                    <a:pt x="102791" y="36868"/>
                  </a:cubicBezTo>
                  <a:cubicBezTo>
                    <a:pt x="105112" y="36718"/>
                    <a:pt x="106920" y="35996"/>
                    <a:pt x="106843" y="34102"/>
                  </a:cubicBezTo>
                  <a:cubicBezTo>
                    <a:pt x="106826" y="33454"/>
                    <a:pt x="106579" y="32676"/>
                    <a:pt x="106068" y="31737"/>
                  </a:cubicBezTo>
                  <a:cubicBezTo>
                    <a:pt x="101456" y="23298"/>
                    <a:pt x="86068" y="1"/>
                    <a:pt x="50639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53275" y="4084425"/>
              <a:ext cx="2673000" cy="979150"/>
            </a:xfrm>
            <a:custGeom>
              <a:rect b="b" l="l" r="r" t="t"/>
              <a:pathLst>
                <a:path extrusionOk="0" h="39166" w="106920">
                  <a:moveTo>
                    <a:pt x="50657" y="0"/>
                  </a:moveTo>
                  <a:cubicBezTo>
                    <a:pt x="23883" y="0"/>
                    <a:pt x="6394" y="17540"/>
                    <a:pt x="408" y="24649"/>
                  </a:cubicBezTo>
                  <a:cubicBezTo>
                    <a:pt x="130" y="25134"/>
                    <a:pt x="0" y="25405"/>
                    <a:pt x="0" y="25405"/>
                  </a:cubicBezTo>
                  <a:lnTo>
                    <a:pt x="361" y="27469"/>
                  </a:lnTo>
                  <a:lnTo>
                    <a:pt x="1183" y="32102"/>
                  </a:lnTo>
                  <a:lnTo>
                    <a:pt x="1844" y="35836"/>
                  </a:lnTo>
                  <a:lnTo>
                    <a:pt x="2432" y="39166"/>
                  </a:lnTo>
                  <a:cubicBezTo>
                    <a:pt x="2432" y="39166"/>
                    <a:pt x="17028" y="15965"/>
                    <a:pt x="47765" y="14800"/>
                  </a:cubicBezTo>
                  <a:cubicBezTo>
                    <a:pt x="48697" y="14764"/>
                    <a:pt x="49615" y="14747"/>
                    <a:pt x="50518" y="14747"/>
                  </a:cubicBezTo>
                  <a:cubicBezTo>
                    <a:pt x="79377" y="14747"/>
                    <a:pt x="93208" y="32271"/>
                    <a:pt x="93208" y="32271"/>
                  </a:cubicBezTo>
                  <a:cubicBezTo>
                    <a:pt x="93208" y="32271"/>
                    <a:pt x="94818" y="32689"/>
                    <a:pt x="96929" y="33033"/>
                  </a:cubicBezTo>
                  <a:cubicBezTo>
                    <a:pt x="97641" y="33147"/>
                    <a:pt x="98409" y="33253"/>
                    <a:pt x="99194" y="33334"/>
                  </a:cubicBezTo>
                  <a:cubicBezTo>
                    <a:pt x="100030" y="33416"/>
                    <a:pt x="100881" y="33470"/>
                    <a:pt x="101697" y="33470"/>
                  </a:cubicBezTo>
                  <a:cubicBezTo>
                    <a:pt x="102071" y="33470"/>
                    <a:pt x="102437" y="33459"/>
                    <a:pt x="102791" y="33434"/>
                  </a:cubicBezTo>
                  <a:cubicBezTo>
                    <a:pt x="105112" y="33284"/>
                    <a:pt x="106920" y="32562"/>
                    <a:pt x="106843" y="30668"/>
                  </a:cubicBezTo>
                  <a:cubicBezTo>
                    <a:pt x="99869" y="21784"/>
                    <a:pt x="80819" y="1224"/>
                    <a:pt x="53273" y="56"/>
                  </a:cubicBezTo>
                  <a:cubicBezTo>
                    <a:pt x="52391" y="18"/>
                    <a:pt x="51520" y="0"/>
                    <a:pt x="50657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862300" y="4163500"/>
              <a:ext cx="2560775" cy="900075"/>
            </a:xfrm>
            <a:custGeom>
              <a:rect b="b" l="l" r="r" t="t"/>
              <a:pathLst>
                <a:path extrusionOk="0" h="36003" w="102431">
                  <a:moveTo>
                    <a:pt x="52078" y="1"/>
                  </a:moveTo>
                  <a:cubicBezTo>
                    <a:pt x="22329" y="1"/>
                    <a:pt x="5689" y="17107"/>
                    <a:pt x="0" y="24306"/>
                  </a:cubicBezTo>
                  <a:lnTo>
                    <a:pt x="822" y="28939"/>
                  </a:lnTo>
                  <a:lnTo>
                    <a:pt x="1483" y="32673"/>
                  </a:lnTo>
                  <a:lnTo>
                    <a:pt x="2071" y="36003"/>
                  </a:lnTo>
                  <a:cubicBezTo>
                    <a:pt x="2071" y="36003"/>
                    <a:pt x="16667" y="12802"/>
                    <a:pt x="47404" y="11637"/>
                  </a:cubicBezTo>
                  <a:cubicBezTo>
                    <a:pt x="48336" y="11601"/>
                    <a:pt x="49254" y="11584"/>
                    <a:pt x="50157" y="11584"/>
                  </a:cubicBezTo>
                  <a:cubicBezTo>
                    <a:pt x="79016" y="11584"/>
                    <a:pt x="92847" y="29108"/>
                    <a:pt x="92847" y="29108"/>
                  </a:cubicBezTo>
                  <a:cubicBezTo>
                    <a:pt x="92847" y="29108"/>
                    <a:pt x="94457" y="29526"/>
                    <a:pt x="96568" y="29870"/>
                  </a:cubicBezTo>
                  <a:cubicBezTo>
                    <a:pt x="97280" y="29984"/>
                    <a:pt x="98048" y="30090"/>
                    <a:pt x="98833" y="30171"/>
                  </a:cubicBezTo>
                  <a:cubicBezTo>
                    <a:pt x="99669" y="30253"/>
                    <a:pt x="100520" y="30307"/>
                    <a:pt x="101336" y="30307"/>
                  </a:cubicBezTo>
                  <a:cubicBezTo>
                    <a:pt x="101710" y="30307"/>
                    <a:pt x="102076" y="30296"/>
                    <a:pt x="102430" y="30271"/>
                  </a:cubicBezTo>
                  <a:cubicBezTo>
                    <a:pt x="95663" y="19272"/>
                    <a:pt x="80068" y="289"/>
                    <a:pt x="52912" y="5"/>
                  </a:cubicBezTo>
                  <a:cubicBezTo>
                    <a:pt x="52633" y="2"/>
                    <a:pt x="52355" y="1"/>
                    <a:pt x="52078" y="1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82825" y="4270425"/>
              <a:ext cx="2450300" cy="793150"/>
            </a:xfrm>
            <a:custGeom>
              <a:rect b="b" l="l" r="r" t="t"/>
              <a:pathLst>
                <a:path extrusionOk="0" h="31726" w="98012">
                  <a:moveTo>
                    <a:pt x="50675" y="0"/>
                  </a:moveTo>
                  <a:cubicBezTo>
                    <a:pt x="50614" y="0"/>
                    <a:pt x="50554" y="0"/>
                    <a:pt x="50494" y="0"/>
                  </a:cubicBezTo>
                  <a:cubicBezTo>
                    <a:pt x="20436" y="74"/>
                    <a:pt x="4302" y="18816"/>
                    <a:pt x="1" y="24662"/>
                  </a:cubicBezTo>
                  <a:lnTo>
                    <a:pt x="662" y="28396"/>
                  </a:lnTo>
                  <a:lnTo>
                    <a:pt x="1250" y="31726"/>
                  </a:lnTo>
                  <a:cubicBezTo>
                    <a:pt x="1250" y="31726"/>
                    <a:pt x="15846" y="8525"/>
                    <a:pt x="46583" y="7360"/>
                  </a:cubicBezTo>
                  <a:cubicBezTo>
                    <a:pt x="47515" y="7324"/>
                    <a:pt x="48433" y="7307"/>
                    <a:pt x="49336" y="7307"/>
                  </a:cubicBezTo>
                  <a:cubicBezTo>
                    <a:pt x="78195" y="7307"/>
                    <a:pt x="92026" y="24831"/>
                    <a:pt x="92026" y="24831"/>
                  </a:cubicBezTo>
                  <a:cubicBezTo>
                    <a:pt x="92026" y="24831"/>
                    <a:pt x="93636" y="25249"/>
                    <a:pt x="95747" y="25593"/>
                  </a:cubicBezTo>
                  <a:cubicBezTo>
                    <a:pt x="96459" y="25707"/>
                    <a:pt x="97227" y="25813"/>
                    <a:pt x="98012" y="25894"/>
                  </a:cubicBezTo>
                  <a:cubicBezTo>
                    <a:pt x="94894" y="20364"/>
                    <a:pt x="81334" y="0"/>
                    <a:pt x="50675" y="0"/>
                  </a:cubicBez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899375" y="4377875"/>
              <a:ext cx="2377125" cy="685700"/>
            </a:xfrm>
            <a:custGeom>
              <a:rect b="b" l="l" r="r" t="t"/>
              <a:pathLst>
                <a:path extrusionOk="0" h="27428" w="95085">
                  <a:moveTo>
                    <a:pt x="49625" y="1"/>
                  </a:moveTo>
                  <a:cubicBezTo>
                    <a:pt x="19628" y="1"/>
                    <a:pt x="4618" y="17463"/>
                    <a:pt x="0" y="24098"/>
                  </a:cubicBezTo>
                  <a:lnTo>
                    <a:pt x="588" y="27428"/>
                  </a:lnTo>
                  <a:cubicBezTo>
                    <a:pt x="588" y="27428"/>
                    <a:pt x="15184" y="4227"/>
                    <a:pt x="45921" y="3062"/>
                  </a:cubicBezTo>
                  <a:cubicBezTo>
                    <a:pt x="46853" y="3026"/>
                    <a:pt x="47771" y="3009"/>
                    <a:pt x="48674" y="3009"/>
                  </a:cubicBezTo>
                  <a:cubicBezTo>
                    <a:pt x="77533" y="3009"/>
                    <a:pt x="91364" y="20533"/>
                    <a:pt x="91364" y="20533"/>
                  </a:cubicBezTo>
                  <a:cubicBezTo>
                    <a:pt x="91364" y="20533"/>
                    <a:pt x="92974" y="20951"/>
                    <a:pt x="95085" y="21295"/>
                  </a:cubicBezTo>
                  <a:cubicBezTo>
                    <a:pt x="88257" y="12277"/>
                    <a:pt x="74907" y="560"/>
                    <a:pt x="51429" y="22"/>
                  </a:cubicBezTo>
                  <a:cubicBezTo>
                    <a:pt x="50822" y="8"/>
                    <a:pt x="50220" y="1"/>
                    <a:pt x="49625" y="1"/>
                  </a:cubicBez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106475" y="1158225"/>
            <a:ext cx="5052300" cy="22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200"/>
              <a:buNone/>
              <a:defRPr sz="4800">
                <a:solidFill>
                  <a:srgbClr val="41294A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2317450" y="583050"/>
            <a:ext cx="45090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4433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726600" y="525450"/>
            <a:ext cx="4891800" cy="4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2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141" name="Google Shape;141;p12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2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146" name="Google Shape;146;p12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2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2"/>
          <p:cNvSpPr txBox="1"/>
          <p:nvPr>
            <p:ph hasCustomPrompt="1" type="title"/>
          </p:nvPr>
        </p:nvSpPr>
        <p:spPr>
          <a:xfrm>
            <a:off x="716250" y="2333850"/>
            <a:ext cx="7711500" cy="11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1996225" y="1902450"/>
            <a:ext cx="5151600" cy="43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">
    <p:bg>
      <p:bgPr>
        <a:solidFill>
          <a:srgbClr val="E7F4F5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4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154" name="Google Shape;154;p14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14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159" name="Google Shape;159;p14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4"/>
          <p:cNvGrpSpPr/>
          <p:nvPr/>
        </p:nvGrpSpPr>
        <p:grpSpPr>
          <a:xfrm>
            <a:off x="-2828475" y="-1908869"/>
            <a:ext cx="10722516" cy="9126600"/>
            <a:chOff x="-2828475" y="-1908869"/>
            <a:chExt cx="10722516" cy="9126600"/>
          </a:xfrm>
        </p:grpSpPr>
        <p:sp>
          <p:nvSpPr>
            <p:cNvPr id="163" name="Google Shape;163;p14"/>
            <p:cNvSpPr/>
            <p:nvPr/>
          </p:nvSpPr>
          <p:spPr>
            <a:xfrm rot="-1549136">
              <a:off x="-1412480" y="-1181175"/>
              <a:ext cx="5100009" cy="76712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 rot="2046408">
              <a:off x="841171" y="349384"/>
              <a:ext cx="6310031" cy="4585110"/>
            </a:xfrm>
            <a:custGeom>
              <a:rect b="b" l="l" r="r" t="t"/>
              <a:pathLst>
                <a:path extrusionOk="0" h="79237" w="109046">
                  <a:moveTo>
                    <a:pt x="68170" y="1"/>
                  </a:moveTo>
                  <a:cubicBezTo>
                    <a:pt x="66113" y="5637"/>
                    <a:pt x="56930" y="12570"/>
                    <a:pt x="56638" y="12783"/>
                  </a:cubicBezTo>
                  <a:cubicBezTo>
                    <a:pt x="56453" y="10810"/>
                    <a:pt x="54305" y="9340"/>
                    <a:pt x="52420" y="9340"/>
                  </a:cubicBezTo>
                  <a:cubicBezTo>
                    <a:pt x="52402" y="9340"/>
                    <a:pt x="52385" y="9340"/>
                    <a:pt x="52367" y="9340"/>
                  </a:cubicBezTo>
                  <a:cubicBezTo>
                    <a:pt x="50368" y="9367"/>
                    <a:pt x="48621" y="10965"/>
                    <a:pt x="48124" y="12855"/>
                  </a:cubicBezTo>
                  <a:cubicBezTo>
                    <a:pt x="48050" y="13141"/>
                    <a:pt x="48002" y="13430"/>
                    <a:pt x="47986" y="13729"/>
                  </a:cubicBezTo>
                  <a:cubicBezTo>
                    <a:pt x="47969" y="14021"/>
                    <a:pt x="47972" y="14317"/>
                    <a:pt x="48002" y="14610"/>
                  </a:cubicBezTo>
                  <a:cubicBezTo>
                    <a:pt x="46990" y="12638"/>
                    <a:pt x="45047" y="11657"/>
                    <a:pt x="42926" y="11657"/>
                  </a:cubicBezTo>
                  <a:cubicBezTo>
                    <a:pt x="40642" y="11657"/>
                    <a:pt x="38151" y="12794"/>
                    <a:pt x="36392" y="15055"/>
                  </a:cubicBezTo>
                  <a:cubicBezTo>
                    <a:pt x="34590" y="13681"/>
                    <a:pt x="32679" y="12464"/>
                    <a:pt x="30636" y="11475"/>
                  </a:cubicBezTo>
                  <a:cubicBezTo>
                    <a:pt x="27364" y="9897"/>
                    <a:pt x="23709" y="8959"/>
                    <a:pt x="20095" y="8959"/>
                  </a:cubicBezTo>
                  <a:cubicBezTo>
                    <a:pt x="17852" y="8959"/>
                    <a:pt x="15625" y="9321"/>
                    <a:pt x="13515" y="10115"/>
                  </a:cubicBezTo>
                  <a:cubicBezTo>
                    <a:pt x="942" y="14840"/>
                    <a:pt x="0" y="30606"/>
                    <a:pt x="3591" y="41662"/>
                  </a:cubicBezTo>
                  <a:cubicBezTo>
                    <a:pt x="5838" y="48587"/>
                    <a:pt x="10203" y="54160"/>
                    <a:pt x="15381" y="59028"/>
                  </a:cubicBezTo>
                  <a:cubicBezTo>
                    <a:pt x="16476" y="60061"/>
                    <a:pt x="17615" y="61064"/>
                    <a:pt x="18771" y="62040"/>
                  </a:cubicBezTo>
                  <a:cubicBezTo>
                    <a:pt x="25941" y="68075"/>
                    <a:pt x="34352" y="72661"/>
                    <a:pt x="43266" y="75534"/>
                  </a:cubicBezTo>
                  <a:cubicBezTo>
                    <a:pt x="51031" y="78034"/>
                    <a:pt x="59189" y="79237"/>
                    <a:pt x="67340" y="79237"/>
                  </a:cubicBezTo>
                  <a:cubicBezTo>
                    <a:pt x="67913" y="79237"/>
                    <a:pt x="68485" y="79231"/>
                    <a:pt x="69058" y="79219"/>
                  </a:cubicBezTo>
                  <a:cubicBezTo>
                    <a:pt x="80226" y="78982"/>
                    <a:pt x="91666" y="76969"/>
                    <a:pt x="99839" y="68765"/>
                  </a:cubicBezTo>
                  <a:cubicBezTo>
                    <a:pt x="103358" y="65233"/>
                    <a:pt x="106037" y="60908"/>
                    <a:pt x="107621" y="56176"/>
                  </a:cubicBezTo>
                  <a:cubicBezTo>
                    <a:pt x="109046" y="51916"/>
                    <a:pt x="108685" y="47496"/>
                    <a:pt x="105669" y="44004"/>
                  </a:cubicBezTo>
                  <a:cubicBezTo>
                    <a:pt x="103272" y="41230"/>
                    <a:pt x="100079" y="40424"/>
                    <a:pt x="97236" y="40424"/>
                  </a:cubicBezTo>
                  <a:cubicBezTo>
                    <a:pt x="93910" y="40424"/>
                    <a:pt x="91064" y="41526"/>
                    <a:pt x="90534" y="41866"/>
                  </a:cubicBezTo>
                  <a:cubicBezTo>
                    <a:pt x="91668" y="33369"/>
                    <a:pt x="85460" y="32426"/>
                    <a:pt x="82645" y="32426"/>
                  </a:cubicBezTo>
                  <a:cubicBezTo>
                    <a:pt x="81840" y="32426"/>
                    <a:pt x="81313" y="32503"/>
                    <a:pt x="81313" y="32503"/>
                  </a:cubicBezTo>
                  <a:cubicBezTo>
                    <a:pt x="81313" y="32503"/>
                    <a:pt x="83741" y="28760"/>
                    <a:pt x="81501" y="26869"/>
                  </a:cubicBezTo>
                  <a:cubicBezTo>
                    <a:pt x="80935" y="26390"/>
                    <a:pt x="80130" y="26165"/>
                    <a:pt x="79304" y="26165"/>
                  </a:cubicBezTo>
                  <a:cubicBezTo>
                    <a:pt x="78419" y="26165"/>
                    <a:pt x="77509" y="26423"/>
                    <a:pt x="76843" y="26904"/>
                  </a:cubicBezTo>
                  <a:cubicBezTo>
                    <a:pt x="74925" y="15810"/>
                    <a:pt x="78784" y="8959"/>
                    <a:pt x="78784" y="8959"/>
                  </a:cubicBezTo>
                  <a:lnTo>
                    <a:pt x="72852" y="3951"/>
                  </a:lnTo>
                  <a:lnTo>
                    <a:pt x="68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 rot="2046432">
              <a:off x="6376545" y="3765665"/>
              <a:ext cx="84073" cy="84073"/>
            </a:xfrm>
            <a:custGeom>
              <a:rect b="b" l="l" r="r" t="t"/>
              <a:pathLst>
                <a:path extrusionOk="0" h="1109" w="1109">
                  <a:moveTo>
                    <a:pt x="554" y="1"/>
                  </a:moveTo>
                  <a:cubicBezTo>
                    <a:pt x="248" y="1"/>
                    <a:pt x="0" y="249"/>
                    <a:pt x="0" y="555"/>
                  </a:cubicBezTo>
                  <a:cubicBezTo>
                    <a:pt x="0" y="861"/>
                    <a:pt x="248" y="1109"/>
                    <a:pt x="554" y="1109"/>
                  </a:cubicBezTo>
                  <a:cubicBezTo>
                    <a:pt x="860" y="1109"/>
                    <a:pt x="1108" y="861"/>
                    <a:pt x="1108" y="555"/>
                  </a:cubicBezTo>
                  <a:cubicBezTo>
                    <a:pt x="1108" y="249"/>
                    <a:pt x="860" y="1"/>
                    <a:pt x="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 rot="2046432">
              <a:off x="6767407" y="4039991"/>
              <a:ext cx="337961" cy="337961"/>
            </a:xfrm>
            <a:custGeom>
              <a:rect b="b" l="l" r="r" t="t"/>
              <a:pathLst>
                <a:path extrusionOk="0" h="4458" w="4458">
                  <a:moveTo>
                    <a:pt x="2231" y="1"/>
                  </a:moveTo>
                  <a:cubicBezTo>
                    <a:pt x="1000" y="1"/>
                    <a:pt x="1" y="1000"/>
                    <a:pt x="1" y="2231"/>
                  </a:cubicBezTo>
                  <a:cubicBezTo>
                    <a:pt x="1" y="3462"/>
                    <a:pt x="1000" y="4457"/>
                    <a:pt x="2231" y="4457"/>
                  </a:cubicBezTo>
                  <a:cubicBezTo>
                    <a:pt x="3461" y="4457"/>
                    <a:pt x="4457" y="3462"/>
                    <a:pt x="4457" y="2231"/>
                  </a:cubicBezTo>
                  <a:cubicBezTo>
                    <a:pt x="4457" y="1000"/>
                    <a:pt x="3461" y="1"/>
                    <a:pt x="2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 rot="2046432">
              <a:off x="4576657" y="268727"/>
              <a:ext cx="430753" cy="430450"/>
            </a:xfrm>
            <a:custGeom>
              <a:rect b="b" l="l" r="r" t="t"/>
              <a:pathLst>
                <a:path extrusionOk="0" h="5678" w="5682">
                  <a:moveTo>
                    <a:pt x="2843" y="0"/>
                  </a:moveTo>
                  <a:cubicBezTo>
                    <a:pt x="1272" y="0"/>
                    <a:pt x="0" y="1272"/>
                    <a:pt x="0" y="2839"/>
                  </a:cubicBezTo>
                  <a:cubicBezTo>
                    <a:pt x="0" y="4407"/>
                    <a:pt x="1272" y="5678"/>
                    <a:pt x="2843" y="5678"/>
                  </a:cubicBezTo>
                  <a:cubicBezTo>
                    <a:pt x="4410" y="5678"/>
                    <a:pt x="5682" y="4407"/>
                    <a:pt x="5682" y="2839"/>
                  </a:cubicBezTo>
                  <a:cubicBezTo>
                    <a:pt x="5682" y="1272"/>
                    <a:pt x="4410" y="0"/>
                    <a:pt x="2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 rot="2046432">
              <a:off x="4080448" y="471002"/>
              <a:ext cx="141310" cy="141386"/>
            </a:xfrm>
            <a:custGeom>
              <a:rect b="b" l="l" r="r" t="t"/>
              <a:pathLst>
                <a:path extrusionOk="0" h="1865" w="1864">
                  <a:moveTo>
                    <a:pt x="931" y="1"/>
                  </a:moveTo>
                  <a:cubicBezTo>
                    <a:pt x="415" y="1"/>
                    <a:pt x="0" y="416"/>
                    <a:pt x="0" y="933"/>
                  </a:cubicBezTo>
                  <a:cubicBezTo>
                    <a:pt x="0" y="1446"/>
                    <a:pt x="415" y="1864"/>
                    <a:pt x="931" y="1864"/>
                  </a:cubicBezTo>
                  <a:cubicBezTo>
                    <a:pt x="1445" y="1864"/>
                    <a:pt x="1863" y="1446"/>
                    <a:pt x="1863" y="933"/>
                  </a:cubicBezTo>
                  <a:cubicBezTo>
                    <a:pt x="1863" y="416"/>
                    <a:pt x="1445" y="1"/>
                    <a:pt x="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4"/>
          <p:cNvSpPr txBox="1"/>
          <p:nvPr>
            <p:ph type="ctrTitle"/>
          </p:nvPr>
        </p:nvSpPr>
        <p:spPr>
          <a:xfrm>
            <a:off x="728438" y="1908400"/>
            <a:ext cx="1737900" cy="7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0" name="Google Shape;170;p14"/>
          <p:cNvSpPr txBox="1"/>
          <p:nvPr>
            <p:ph idx="1" type="subTitle"/>
          </p:nvPr>
        </p:nvSpPr>
        <p:spPr>
          <a:xfrm>
            <a:off x="728438" y="2481375"/>
            <a:ext cx="1737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14"/>
          <p:cNvSpPr txBox="1"/>
          <p:nvPr>
            <p:ph hasCustomPrompt="1" idx="2" type="title"/>
          </p:nvPr>
        </p:nvSpPr>
        <p:spPr>
          <a:xfrm>
            <a:off x="907100" y="1614550"/>
            <a:ext cx="13806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2" name="Google Shape;172;p14"/>
          <p:cNvSpPr txBox="1"/>
          <p:nvPr>
            <p:ph idx="3" type="ctrTitle"/>
          </p:nvPr>
        </p:nvSpPr>
        <p:spPr>
          <a:xfrm>
            <a:off x="2750563" y="1908400"/>
            <a:ext cx="1737900" cy="7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3" name="Google Shape;173;p14"/>
          <p:cNvSpPr txBox="1"/>
          <p:nvPr>
            <p:ph idx="4" type="subTitle"/>
          </p:nvPr>
        </p:nvSpPr>
        <p:spPr>
          <a:xfrm>
            <a:off x="2750563" y="2481375"/>
            <a:ext cx="1737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4" name="Google Shape;174;p14"/>
          <p:cNvSpPr txBox="1"/>
          <p:nvPr>
            <p:ph hasCustomPrompt="1" idx="5" type="title"/>
          </p:nvPr>
        </p:nvSpPr>
        <p:spPr>
          <a:xfrm>
            <a:off x="2929225" y="1614550"/>
            <a:ext cx="13806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" name="Google Shape;175;p14"/>
          <p:cNvSpPr txBox="1"/>
          <p:nvPr>
            <p:ph idx="6" type="ctrTitle"/>
          </p:nvPr>
        </p:nvSpPr>
        <p:spPr>
          <a:xfrm>
            <a:off x="728438" y="3618375"/>
            <a:ext cx="1737900" cy="7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6" name="Google Shape;176;p14"/>
          <p:cNvSpPr txBox="1"/>
          <p:nvPr>
            <p:ph idx="7" type="subTitle"/>
          </p:nvPr>
        </p:nvSpPr>
        <p:spPr>
          <a:xfrm>
            <a:off x="728438" y="4191350"/>
            <a:ext cx="1737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7" name="Google Shape;177;p14"/>
          <p:cNvSpPr txBox="1"/>
          <p:nvPr>
            <p:ph hasCustomPrompt="1" idx="8" type="title"/>
          </p:nvPr>
        </p:nvSpPr>
        <p:spPr>
          <a:xfrm>
            <a:off x="907100" y="3324525"/>
            <a:ext cx="13806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14"/>
          <p:cNvSpPr txBox="1"/>
          <p:nvPr>
            <p:ph idx="9" type="ctrTitle"/>
          </p:nvPr>
        </p:nvSpPr>
        <p:spPr>
          <a:xfrm>
            <a:off x="2848725" y="3618375"/>
            <a:ext cx="1541700" cy="7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9" name="Google Shape;179;p14"/>
          <p:cNvSpPr txBox="1"/>
          <p:nvPr>
            <p:ph idx="13" type="subTitle"/>
          </p:nvPr>
        </p:nvSpPr>
        <p:spPr>
          <a:xfrm>
            <a:off x="2750563" y="4191350"/>
            <a:ext cx="1737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0" name="Google Shape;180;p14"/>
          <p:cNvSpPr txBox="1"/>
          <p:nvPr>
            <p:ph hasCustomPrompt="1" idx="14" type="title"/>
          </p:nvPr>
        </p:nvSpPr>
        <p:spPr>
          <a:xfrm>
            <a:off x="2929225" y="3324525"/>
            <a:ext cx="13806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">
    <p:bg>
      <p:bgPr>
        <a:solidFill>
          <a:srgbClr val="E7F4F5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5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183" name="Google Shape;183;p15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</p:grpSp>
      <p:sp>
        <p:nvSpPr>
          <p:cNvPr id="187" name="Google Shape;187;p15"/>
          <p:cNvSpPr txBox="1"/>
          <p:nvPr>
            <p:ph type="ctrTitle"/>
          </p:nvPr>
        </p:nvSpPr>
        <p:spPr>
          <a:xfrm>
            <a:off x="719976" y="2461625"/>
            <a:ext cx="2330100" cy="71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9pPr>
          </a:lstStyle>
          <a:p/>
        </p:txBody>
      </p:sp>
      <p:sp>
        <p:nvSpPr>
          <p:cNvPr id="188" name="Google Shape;188;p15"/>
          <p:cNvSpPr txBox="1"/>
          <p:nvPr>
            <p:ph idx="1" type="subTitle"/>
          </p:nvPr>
        </p:nvSpPr>
        <p:spPr>
          <a:xfrm>
            <a:off x="720000" y="3179225"/>
            <a:ext cx="2330100" cy="1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9" name="Google Shape;189;p15"/>
          <p:cNvSpPr txBox="1"/>
          <p:nvPr>
            <p:ph idx="2" type="ctrTitle"/>
          </p:nvPr>
        </p:nvSpPr>
        <p:spPr>
          <a:xfrm>
            <a:off x="3406950" y="2461625"/>
            <a:ext cx="2330100" cy="71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9pPr>
          </a:lstStyle>
          <a:p/>
        </p:txBody>
      </p:sp>
      <p:sp>
        <p:nvSpPr>
          <p:cNvPr id="190" name="Google Shape;190;p15"/>
          <p:cNvSpPr txBox="1"/>
          <p:nvPr>
            <p:ph idx="3" type="subTitle"/>
          </p:nvPr>
        </p:nvSpPr>
        <p:spPr>
          <a:xfrm>
            <a:off x="3406950" y="3179225"/>
            <a:ext cx="2330100" cy="1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1" name="Google Shape;191;p15"/>
          <p:cNvSpPr txBox="1"/>
          <p:nvPr>
            <p:ph idx="4" type="ctrTitle"/>
          </p:nvPr>
        </p:nvSpPr>
        <p:spPr>
          <a:xfrm>
            <a:off x="6093924" y="2461625"/>
            <a:ext cx="2330100" cy="71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9pPr>
          </a:lstStyle>
          <a:p/>
        </p:txBody>
      </p:sp>
      <p:sp>
        <p:nvSpPr>
          <p:cNvPr id="192" name="Google Shape;192;p15"/>
          <p:cNvSpPr txBox="1"/>
          <p:nvPr>
            <p:ph idx="5" type="subTitle"/>
          </p:nvPr>
        </p:nvSpPr>
        <p:spPr>
          <a:xfrm>
            <a:off x="6093925" y="3179225"/>
            <a:ext cx="2330100" cy="1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193" name="Google Shape;193;p15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194" name="Google Shape;194;p15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5"/>
          <p:cNvSpPr txBox="1"/>
          <p:nvPr>
            <p:ph idx="6"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2">
    <p:bg>
      <p:bgPr>
        <a:solidFill>
          <a:srgbClr val="E7F4F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6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200" name="Google Shape;200;p16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6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" name="Google Shape;205;p16"/>
          <p:cNvSpPr txBox="1"/>
          <p:nvPr>
            <p:ph idx="1" type="subTitle"/>
          </p:nvPr>
        </p:nvSpPr>
        <p:spPr>
          <a:xfrm>
            <a:off x="4070809" y="1308450"/>
            <a:ext cx="3287700" cy="10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6" name="Google Shape;206;p16"/>
          <p:cNvSpPr txBox="1"/>
          <p:nvPr>
            <p:ph idx="2" type="subTitle"/>
          </p:nvPr>
        </p:nvSpPr>
        <p:spPr>
          <a:xfrm>
            <a:off x="4070809" y="2428025"/>
            <a:ext cx="3287700" cy="10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207" name="Google Shape;207;p16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208" name="Google Shape;208;p16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16"/>
          <p:cNvSpPr txBox="1"/>
          <p:nvPr>
            <p:ph idx="3" type="subTitle"/>
          </p:nvPr>
        </p:nvSpPr>
        <p:spPr>
          <a:xfrm>
            <a:off x="4070809" y="3547600"/>
            <a:ext cx="3287700" cy="10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2" name="Google Shape;212;p16"/>
          <p:cNvSpPr txBox="1"/>
          <p:nvPr>
            <p:ph idx="4"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BLANK_1_1_1">
    <p:bg>
      <p:bgPr>
        <a:solidFill>
          <a:srgbClr val="E7F4F5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215" name="Google Shape;215;p17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17"/>
          <p:cNvSpPr txBox="1"/>
          <p:nvPr>
            <p:ph type="ctrTitle"/>
          </p:nvPr>
        </p:nvSpPr>
        <p:spPr>
          <a:xfrm>
            <a:off x="864023" y="3098825"/>
            <a:ext cx="2122800" cy="36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0" name="Google Shape;220;p17"/>
          <p:cNvSpPr txBox="1"/>
          <p:nvPr>
            <p:ph idx="1" type="subTitle"/>
          </p:nvPr>
        </p:nvSpPr>
        <p:spPr>
          <a:xfrm>
            <a:off x="864000" y="3609649"/>
            <a:ext cx="21228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17"/>
          <p:cNvSpPr txBox="1"/>
          <p:nvPr>
            <p:ph idx="2" type="ctrTitle"/>
          </p:nvPr>
        </p:nvSpPr>
        <p:spPr>
          <a:xfrm>
            <a:off x="864000" y="2071887"/>
            <a:ext cx="2122800" cy="36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2" name="Google Shape;222;p17"/>
          <p:cNvSpPr txBox="1"/>
          <p:nvPr>
            <p:ph idx="3" type="subTitle"/>
          </p:nvPr>
        </p:nvSpPr>
        <p:spPr>
          <a:xfrm>
            <a:off x="864023" y="1359400"/>
            <a:ext cx="2122800" cy="59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3" name="Google Shape;223;p17"/>
          <p:cNvSpPr txBox="1"/>
          <p:nvPr>
            <p:ph idx="4" type="ctrTitle"/>
          </p:nvPr>
        </p:nvSpPr>
        <p:spPr>
          <a:xfrm>
            <a:off x="6157048" y="3098825"/>
            <a:ext cx="2122800" cy="36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4" name="Google Shape;224;p17"/>
          <p:cNvSpPr txBox="1"/>
          <p:nvPr>
            <p:ph idx="5" type="subTitle"/>
          </p:nvPr>
        </p:nvSpPr>
        <p:spPr>
          <a:xfrm>
            <a:off x="6157025" y="3609649"/>
            <a:ext cx="21228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225" name="Google Shape;225;p17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226" name="Google Shape;226;p17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17"/>
          <p:cNvSpPr txBox="1"/>
          <p:nvPr>
            <p:ph idx="6" type="ctrTitle"/>
          </p:nvPr>
        </p:nvSpPr>
        <p:spPr>
          <a:xfrm>
            <a:off x="6157025" y="2071887"/>
            <a:ext cx="2122800" cy="36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30" name="Google Shape;230;p17"/>
          <p:cNvSpPr txBox="1"/>
          <p:nvPr>
            <p:ph idx="7" type="subTitle"/>
          </p:nvPr>
        </p:nvSpPr>
        <p:spPr>
          <a:xfrm>
            <a:off x="6157048" y="1359400"/>
            <a:ext cx="2122800" cy="59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17"/>
          <p:cNvSpPr txBox="1"/>
          <p:nvPr>
            <p:ph idx="8"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">
    <p:bg>
      <p:bgPr>
        <a:solidFill>
          <a:srgbClr val="E7F4F5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8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234" name="Google Shape;234;p18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8"/>
          <p:cNvGrpSpPr/>
          <p:nvPr/>
        </p:nvGrpSpPr>
        <p:grpSpPr>
          <a:xfrm flipH="1" rot="-1191879">
            <a:off x="4226885" y="1589345"/>
            <a:ext cx="8147774" cy="5343508"/>
            <a:chOff x="-964051" y="1500046"/>
            <a:chExt cx="8147756" cy="5343496"/>
          </a:xfrm>
        </p:grpSpPr>
        <p:sp>
          <p:nvSpPr>
            <p:cNvPr id="239" name="Google Shape;239;p18"/>
            <p:cNvSpPr/>
            <p:nvPr/>
          </p:nvSpPr>
          <p:spPr>
            <a:xfrm rot="-5844878">
              <a:off x="4116318" y="3695014"/>
              <a:ext cx="2340975" cy="352115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18"/>
            <p:cNvGrpSpPr/>
            <p:nvPr/>
          </p:nvGrpSpPr>
          <p:grpSpPr>
            <a:xfrm>
              <a:off x="-964051" y="1500046"/>
              <a:ext cx="7262059" cy="5197395"/>
              <a:chOff x="-964051" y="1500046"/>
              <a:chExt cx="7262059" cy="5197395"/>
            </a:xfrm>
          </p:grpSpPr>
          <p:grpSp>
            <p:nvGrpSpPr>
              <p:cNvPr id="241" name="Google Shape;241;p18"/>
              <p:cNvGrpSpPr/>
              <p:nvPr/>
            </p:nvGrpSpPr>
            <p:grpSpPr>
              <a:xfrm>
                <a:off x="726603" y="1500046"/>
                <a:ext cx="5571405" cy="4566693"/>
                <a:chOff x="656403" y="2175696"/>
                <a:chExt cx="5571405" cy="4566693"/>
              </a:xfrm>
            </p:grpSpPr>
            <p:sp>
              <p:nvSpPr>
                <p:cNvPr id="242" name="Google Shape;242;p18"/>
                <p:cNvSpPr/>
                <p:nvPr/>
              </p:nvSpPr>
              <p:spPr>
                <a:xfrm rot="-777296">
                  <a:off x="993024" y="2679446"/>
                  <a:ext cx="4898163" cy="3559193"/>
                </a:xfrm>
                <a:custGeom>
                  <a:rect b="b" l="l" r="r" t="t"/>
                  <a:pathLst>
                    <a:path extrusionOk="0" h="79237" w="109046">
                      <a:moveTo>
                        <a:pt x="68170" y="1"/>
                      </a:moveTo>
                      <a:cubicBezTo>
                        <a:pt x="66113" y="5637"/>
                        <a:pt x="56930" y="12570"/>
                        <a:pt x="56638" y="12783"/>
                      </a:cubicBezTo>
                      <a:cubicBezTo>
                        <a:pt x="56453" y="10810"/>
                        <a:pt x="54305" y="9340"/>
                        <a:pt x="52420" y="9340"/>
                      </a:cubicBezTo>
                      <a:cubicBezTo>
                        <a:pt x="52402" y="9340"/>
                        <a:pt x="52385" y="9340"/>
                        <a:pt x="52367" y="9340"/>
                      </a:cubicBezTo>
                      <a:cubicBezTo>
                        <a:pt x="50368" y="9367"/>
                        <a:pt x="48621" y="10965"/>
                        <a:pt x="48124" y="12855"/>
                      </a:cubicBezTo>
                      <a:cubicBezTo>
                        <a:pt x="48050" y="13141"/>
                        <a:pt x="48002" y="13430"/>
                        <a:pt x="47986" y="13729"/>
                      </a:cubicBezTo>
                      <a:cubicBezTo>
                        <a:pt x="47969" y="14021"/>
                        <a:pt x="47972" y="14317"/>
                        <a:pt x="48002" y="14610"/>
                      </a:cubicBezTo>
                      <a:cubicBezTo>
                        <a:pt x="46990" y="12638"/>
                        <a:pt x="45047" y="11657"/>
                        <a:pt x="42926" y="11657"/>
                      </a:cubicBezTo>
                      <a:cubicBezTo>
                        <a:pt x="40642" y="11657"/>
                        <a:pt x="38151" y="12794"/>
                        <a:pt x="36392" y="15055"/>
                      </a:cubicBezTo>
                      <a:cubicBezTo>
                        <a:pt x="34590" y="13681"/>
                        <a:pt x="32679" y="12464"/>
                        <a:pt x="30636" y="11475"/>
                      </a:cubicBezTo>
                      <a:cubicBezTo>
                        <a:pt x="27364" y="9897"/>
                        <a:pt x="23709" y="8959"/>
                        <a:pt x="20095" y="8959"/>
                      </a:cubicBezTo>
                      <a:cubicBezTo>
                        <a:pt x="17852" y="8959"/>
                        <a:pt x="15625" y="9321"/>
                        <a:pt x="13515" y="10115"/>
                      </a:cubicBezTo>
                      <a:cubicBezTo>
                        <a:pt x="942" y="14840"/>
                        <a:pt x="0" y="30606"/>
                        <a:pt x="3591" y="41662"/>
                      </a:cubicBezTo>
                      <a:cubicBezTo>
                        <a:pt x="5838" y="48587"/>
                        <a:pt x="10203" y="54160"/>
                        <a:pt x="15381" y="59028"/>
                      </a:cubicBezTo>
                      <a:cubicBezTo>
                        <a:pt x="16476" y="60061"/>
                        <a:pt x="17615" y="61064"/>
                        <a:pt x="18771" y="62040"/>
                      </a:cubicBezTo>
                      <a:cubicBezTo>
                        <a:pt x="25941" y="68075"/>
                        <a:pt x="34352" y="72661"/>
                        <a:pt x="43266" y="75534"/>
                      </a:cubicBezTo>
                      <a:cubicBezTo>
                        <a:pt x="51031" y="78034"/>
                        <a:pt x="59189" y="79237"/>
                        <a:pt x="67340" y="79237"/>
                      </a:cubicBezTo>
                      <a:cubicBezTo>
                        <a:pt x="67913" y="79237"/>
                        <a:pt x="68485" y="79231"/>
                        <a:pt x="69058" y="79219"/>
                      </a:cubicBezTo>
                      <a:cubicBezTo>
                        <a:pt x="80226" y="78982"/>
                        <a:pt x="91666" y="76969"/>
                        <a:pt x="99839" y="68765"/>
                      </a:cubicBezTo>
                      <a:cubicBezTo>
                        <a:pt x="103358" y="65233"/>
                        <a:pt x="106037" y="60908"/>
                        <a:pt x="107621" y="56176"/>
                      </a:cubicBezTo>
                      <a:cubicBezTo>
                        <a:pt x="109046" y="51916"/>
                        <a:pt x="108685" y="47496"/>
                        <a:pt x="105669" y="44004"/>
                      </a:cubicBezTo>
                      <a:cubicBezTo>
                        <a:pt x="103272" y="41230"/>
                        <a:pt x="100079" y="40424"/>
                        <a:pt x="97236" y="40424"/>
                      </a:cubicBezTo>
                      <a:cubicBezTo>
                        <a:pt x="93910" y="40424"/>
                        <a:pt x="91064" y="41526"/>
                        <a:pt x="90534" y="41866"/>
                      </a:cubicBezTo>
                      <a:cubicBezTo>
                        <a:pt x="91668" y="33369"/>
                        <a:pt x="85460" y="32426"/>
                        <a:pt x="82645" y="32426"/>
                      </a:cubicBezTo>
                      <a:cubicBezTo>
                        <a:pt x="81840" y="32426"/>
                        <a:pt x="81313" y="32503"/>
                        <a:pt x="81313" y="32503"/>
                      </a:cubicBezTo>
                      <a:cubicBezTo>
                        <a:pt x="81313" y="32503"/>
                        <a:pt x="83741" y="28760"/>
                        <a:pt x="81501" y="26869"/>
                      </a:cubicBezTo>
                      <a:cubicBezTo>
                        <a:pt x="80935" y="26390"/>
                        <a:pt x="80130" y="26165"/>
                        <a:pt x="79304" y="26165"/>
                      </a:cubicBezTo>
                      <a:cubicBezTo>
                        <a:pt x="78419" y="26165"/>
                        <a:pt x="77509" y="26423"/>
                        <a:pt x="76843" y="26904"/>
                      </a:cubicBezTo>
                      <a:cubicBezTo>
                        <a:pt x="74925" y="15810"/>
                        <a:pt x="78784" y="8959"/>
                        <a:pt x="78784" y="8959"/>
                      </a:cubicBezTo>
                      <a:lnTo>
                        <a:pt x="72852" y="3951"/>
                      </a:lnTo>
                      <a:lnTo>
                        <a:pt x="6817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18"/>
                <p:cNvSpPr/>
                <p:nvPr/>
              </p:nvSpPr>
              <p:spPr>
                <a:xfrm rot="798656">
                  <a:off x="3279298" y="2392095"/>
                  <a:ext cx="1202674" cy="1782270"/>
                </a:xfrm>
                <a:custGeom>
                  <a:rect b="b" l="l" r="r" t="t"/>
                  <a:pathLst>
                    <a:path extrusionOk="0" h="5678" w="5682">
                      <a:moveTo>
                        <a:pt x="2843" y="0"/>
                      </a:moveTo>
                      <a:cubicBezTo>
                        <a:pt x="1272" y="0"/>
                        <a:pt x="0" y="1272"/>
                        <a:pt x="0" y="2839"/>
                      </a:cubicBezTo>
                      <a:cubicBezTo>
                        <a:pt x="0" y="4407"/>
                        <a:pt x="1272" y="5678"/>
                        <a:pt x="2843" y="5678"/>
                      </a:cubicBezTo>
                      <a:cubicBezTo>
                        <a:pt x="4410" y="5678"/>
                        <a:pt x="5682" y="4407"/>
                        <a:pt x="5682" y="2839"/>
                      </a:cubicBezTo>
                      <a:cubicBezTo>
                        <a:pt x="5682" y="1272"/>
                        <a:pt x="4410" y="0"/>
                        <a:pt x="284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4" name="Google Shape;244;p18"/>
              <p:cNvSpPr/>
              <p:nvPr/>
            </p:nvSpPr>
            <p:spPr>
              <a:xfrm rot="-4372897">
                <a:off x="-107508" y="3299935"/>
                <a:ext cx="2341115" cy="352111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5" name="Google Shape;245;p18"/>
            <p:cNvSpPr/>
            <p:nvPr/>
          </p:nvSpPr>
          <p:spPr>
            <a:xfrm rot="-4372897">
              <a:off x="2201729" y="3299935"/>
              <a:ext cx="2341115" cy="3521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18"/>
          <p:cNvSpPr txBox="1"/>
          <p:nvPr>
            <p:ph type="ctrTitle"/>
          </p:nvPr>
        </p:nvSpPr>
        <p:spPr>
          <a:xfrm>
            <a:off x="1682028" y="1207775"/>
            <a:ext cx="1338600" cy="3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7" name="Google Shape;247;p18"/>
          <p:cNvSpPr txBox="1"/>
          <p:nvPr>
            <p:ph idx="1" type="subTitle"/>
          </p:nvPr>
        </p:nvSpPr>
        <p:spPr>
          <a:xfrm>
            <a:off x="726600" y="1572575"/>
            <a:ext cx="32274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8" name="Google Shape;248;p18"/>
          <p:cNvSpPr txBox="1"/>
          <p:nvPr>
            <p:ph idx="2" type="ctrTitle"/>
          </p:nvPr>
        </p:nvSpPr>
        <p:spPr>
          <a:xfrm>
            <a:off x="1682028" y="2402788"/>
            <a:ext cx="1338600" cy="3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9" name="Google Shape;249;p18"/>
          <p:cNvSpPr txBox="1"/>
          <p:nvPr>
            <p:ph idx="3" type="subTitle"/>
          </p:nvPr>
        </p:nvSpPr>
        <p:spPr>
          <a:xfrm>
            <a:off x="726600" y="2767588"/>
            <a:ext cx="32274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0" name="Google Shape;250;p18"/>
          <p:cNvSpPr txBox="1"/>
          <p:nvPr>
            <p:ph idx="4" type="ctrTitle"/>
          </p:nvPr>
        </p:nvSpPr>
        <p:spPr>
          <a:xfrm>
            <a:off x="1682028" y="3597800"/>
            <a:ext cx="1338600" cy="3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1" name="Google Shape;251;p18"/>
          <p:cNvSpPr txBox="1"/>
          <p:nvPr>
            <p:ph idx="5" type="subTitle"/>
          </p:nvPr>
        </p:nvSpPr>
        <p:spPr>
          <a:xfrm>
            <a:off x="726600" y="3962600"/>
            <a:ext cx="32274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2" name="Google Shape;252;p18"/>
          <p:cNvSpPr txBox="1"/>
          <p:nvPr>
            <p:ph idx="6" type="ctrTitle"/>
          </p:nvPr>
        </p:nvSpPr>
        <p:spPr>
          <a:xfrm>
            <a:off x="6139406" y="1207775"/>
            <a:ext cx="1338600" cy="3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3" name="Google Shape;253;p18"/>
          <p:cNvSpPr txBox="1"/>
          <p:nvPr>
            <p:ph idx="7" type="subTitle"/>
          </p:nvPr>
        </p:nvSpPr>
        <p:spPr>
          <a:xfrm>
            <a:off x="5183701" y="1572575"/>
            <a:ext cx="32274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254" name="Google Shape;254;p18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255" name="Google Shape;255;p18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18"/>
          <p:cNvSpPr txBox="1"/>
          <p:nvPr>
            <p:ph idx="8" type="ctrTitle"/>
          </p:nvPr>
        </p:nvSpPr>
        <p:spPr>
          <a:xfrm>
            <a:off x="6139406" y="2402788"/>
            <a:ext cx="1338600" cy="3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9" name="Google Shape;259;p18"/>
          <p:cNvSpPr txBox="1"/>
          <p:nvPr>
            <p:ph idx="9" type="subTitle"/>
          </p:nvPr>
        </p:nvSpPr>
        <p:spPr>
          <a:xfrm>
            <a:off x="5183701" y="2767588"/>
            <a:ext cx="32274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0" name="Google Shape;260;p18"/>
          <p:cNvSpPr txBox="1"/>
          <p:nvPr>
            <p:ph idx="13" type="ctrTitle"/>
          </p:nvPr>
        </p:nvSpPr>
        <p:spPr>
          <a:xfrm>
            <a:off x="6139406" y="3597800"/>
            <a:ext cx="1338600" cy="3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1" name="Google Shape;261;p18"/>
          <p:cNvSpPr txBox="1"/>
          <p:nvPr>
            <p:ph idx="14" type="subTitle"/>
          </p:nvPr>
        </p:nvSpPr>
        <p:spPr>
          <a:xfrm>
            <a:off x="5183701" y="3962600"/>
            <a:ext cx="32274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2" name="Google Shape;262;p18"/>
          <p:cNvSpPr txBox="1"/>
          <p:nvPr>
            <p:ph idx="15"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">
    <p:bg>
      <p:bgPr>
        <a:solidFill>
          <a:srgbClr val="E7F4F5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19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265" name="Google Shape;265;p19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19"/>
          <p:cNvSpPr txBox="1"/>
          <p:nvPr>
            <p:ph hasCustomPrompt="1" type="title"/>
          </p:nvPr>
        </p:nvSpPr>
        <p:spPr>
          <a:xfrm>
            <a:off x="3822753" y="1305425"/>
            <a:ext cx="2397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9"/>
          <p:cNvSpPr txBox="1"/>
          <p:nvPr>
            <p:ph hasCustomPrompt="1" idx="2" type="title"/>
          </p:nvPr>
        </p:nvSpPr>
        <p:spPr>
          <a:xfrm>
            <a:off x="3822750" y="3494928"/>
            <a:ext cx="2397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9"/>
          <p:cNvSpPr txBox="1"/>
          <p:nvPr>
            <p:ph hasCustomPrompt="1" idx="3" type="title"/>
          </p:nvPr>
        </p:nvSpPr>
        <p:spPr>
          <a:xfrm>
            <a:off x="6013293" y="2400176"/>
            <a:ext cx="2397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9"/>
          <p:cNvSpPr txBox="1"/>
          <p:nvPr>
            <p:ph idx="1" type="subTitle"/>
          </p:nvPr>
        </p:nvSpPr>
        <p:spPr>
          <a:xfrm>
            <a:off x="3822753" y="1790204"/>
            <a:ext cx="2397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3" name="Google Shape;273;p19"/>
          <p:cNvSpPr txBox="1"/>
          <p:nvPr>
            <p:ph idx="4" type="subTitle"/>
          </p:nvPr>
        </p:nvSpPr>
        <p:spPr>
          <a:xfrm>
            <a:off x="3825665" y="3979725"/>
            <a:ext cx="2397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4" name="Google Shape;274;p19"/>
          <p:cNvSpPr txBox="1"/>
          <p:nvPr>
            <p:ph idx="5" type="subTitle"/>
          </p:nvPr>
        </p:nvSpPr>
        <p:spPr>
          <a:xfrm>
            <a:off x="6013293" y="2884955"/>
            <a:ext cx="2397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5" name="Google Shape;275;p19"/>
          <p:cNvSpPr txBox="1"/>
          <p:nvPr>
            <p:ph idx="6"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grpSp>
        <p:nvGrpSpPr>
          <p:cNvPr id="276" name="Google Shape;276;p19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277" name="Google Shape;277;p19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BLANK_1_1_1_1_1_1">
    <p:bg>
      <p:bgPr>
        <a:solidFill>
          <a:srgbClr val="E7F4F5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0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282" name="Google Shape;282;p20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20"/>
          <p:cNvSpPr txBox="1"/>
          <p:nvPr>
            <p:ph type="ctrTitle"/>
          </p:nvPr>
        </p:nvSpPr>
        <p:spPr>
          <a:xfrm flipH="1">
            <a:off x="714500" y="632750"/>
            <a:ext cx="5894700" cy="9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87" name="Google Shape;287;p20"/>
          <p:cNvSpPr txBox="1"/>
          <p:nvPr>
            <p:ph idx="1" type="subTitle"/>
          </p:nvPr>
        </p:nvSpPr>
        <p:spPr>
          <a:xfrm flipH="1">
            <a:off x="714475" y="1748075"/>
            <a:ext cx="2846100" cy="1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8" name="Google Shape;288;p20"/>
          <p:cNvSpPr txBox="1"/>
          <p:nvPr/>
        </p:nvSpPr>
        <p:spPr>
          <a:xfrm>
            <a:off x="714475" y="3023650"/>
            <a:ext cx="2995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, including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, and 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35" name="Google Shape;35;p3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899619" y="516803"/>
            <a:ext cx="7735961" cy="4250782"/>
            <a:chOff x="899619" y="516803"/>
            <a:chExt cx="7735961" cy="4250782"/>
          </a:xfrm>
        </p:grpSpPr>
        <p:sp>
          <p:nvSpPr>
            <p:cNvPr id="40" name="Google Shape;40;p3"/>
            <p:cNvSpPr/>
            <p:nvPr/>
          </p:nvSpPr>
          <p:spPr>
            <a:xfrm flipH="1" rot="-126081">
              <a:off x="5888707" y="671407"/>
              <a:ext cx="1911244" cy="986363"/>
            </a:xfrm>
            <a:custGeom>
              <a:rect b="b" l="l" r="r" t="t"/>
              <a:pathLst>
                <a:path extrusionOk="0" h="6667" w="12918">
                  <a:moveTo>
                    <a:pt x="3008" y="1"/>
                  </a:moveTo>
                  <a:cubicBezTo>
                    <a:pt x="2923" y="1"/>
                    <a:pt x="2834" y="14"/>
                    <a:pt x="2740" y="43"/>
                  </a:cubicBezTo>
                  <a:cubicBezTo>
                    <a:pt x="1263" y="497"/>
                    <a:pt x="2426" y="4763"/>
                    <a:pt x="2426" y="4763"/>
                  </a:cubicBezTo>
                  <a:cubicBezTo>
                    <a:pt x="2193" y="4713"/>
                    <a:pt x="1982" y="4691"/>
                    <a:pt x="1792" y="4691"/>
                  </a:cubicBezTo>
                  <a:cubicBezTo>
                    <a:pt x="3" y="4691"/>
                    <a:pt x="1" y="6667"/>
                    <a:pt x="1" y="6667"/>
                  </a:cubicBezTo>
                  <a:lnTo>
                    <a:pt x="12530" y="6409"/>
                  </a:lnTo>
                  <a:cubicBezTo>
                    <a:pt x="12530" y="6409"/>
                    <a:pt x="12918" y="4820"/>
                    <a:pt x="11418" y="4078"/>
                  </a:cubicBezTo>
                  <a:cubicBezTo>
                    <a:pt x="11110" y="3926"/>
                    <a:pt x="10784" y="3866"/>
                    <a:pt x="10462" y="3866"/>
                  </a:cubicBezTo>
                  <a:cubicBezTo>
                    <a:pt x="9221" y="3866"/>
                    <a:pt x="8028" y="4763"/>
                    <a:pt x="8028" y="4763"/>
                  </a:cubicBezTo>
                  <a:cubicBezTo>
                    <a:pt x="8028" y="4763"/>
                    <a:pt x="8425" y="2090"/>
                    <a:pt x="6898" y="1482"/>
                  </a:cubicBezTo>
                  <a:cubicBezTo>
                    <a:pt x="6704" y="1406"/>
                    <a:pt x="6522" y="1372"/>
                    <a:pt x="6353" y="1372"/>
                  </a:cubicBezTo>
                  <a:cubicBezTo>
                    <a:pt x="5192" y="1372"/>
                    <a:pt x="4627" y="2952"/>
                    <a:pt x="4627" y="2952"/>
                  </a:cubicBezTo>
                  <a:cubicBezTo>
                    <a:pt x="4627" y="2952"/>
                    <a:pt x="4270" y="1"/>
                    <a:pt x="3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98638" y="51680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flipH="1">
              <a:off x="8398638" y="45280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flipH="1" rot="-126065">
              <a:off x="908082" y="3451994"/>
              <a:ext cx="927555" cy="478679"/>
            </a:xfrm>
            <a:custGeom>
              <a:rect b="b" l="l" r="r" t="t"/>
              <a:pathLst>
                <a:path extrusionOk="0" h="6667" w="12918">
                  <a:moveTo>
                    <a:pt x="3008" y="1"/>
                  </a:moveTo>
                  <a:cubicBezTo>
                    <a:pt x="2923" y="1"/>
                    <a:pt x="2834" y="14"/>
                    <a:pt x="2740" y="43"/>
                  </a:cubicBezTo>
                  <a:cubicBezTo>
                    <a:pt x="1263" y="497"/>
                    <a:pt x="2426" y="4763"/>
                    <a:pt x="2426" y="4763"/>
                  </a:cubicBezTo>
                  <a:cubicBezTo>
                    <a:pt x="2193" y="4713"/>
                    <a:pt x="1982" y="4691"/>
                    <a:pt x="1792" y="4691"/>
                  </a:cubicBezTo>
                  <a:cubicBezTo>
                    <a:pt x="3" y="4691"/>
                    <a:pt x="1" y="6667"/>
                    <a:pt x="1" y="6667"/>
                  </a:cubicBezTo>
                  <a:lnTo>
                    <a:pt x="12530" y="6409"/>
                  </a:lnTo>
                  <a:cubicBezTo>
                    <a:pt x="12530" y="6409"/>
                    <a:pt x="12918" y="4820"/>
                    <a:pt x="11418" y="4078"/>
                  </a:cubicBezTo>
                  <a:cubicBezTo>
                    <a:pt x="11110" y="3926"/>
                    <a:pt x="10784" y="3866"/>
                    <a:pt x="10462" y="3866"/>
                  </a:cubicBezTo>
                  <a:cubicBezTo>
                    <a:pt x="9221" y="3866"/>
                    <a:pt x="8028" y="4763"/>
                    <a:pt x="8028" y="4763"/>
                  </a:cubicBezTo>
                  <a:cubicBezTo>
                    <a:pt x="8028" y="4763"/>
                    <a:pt x="8425" y="2090"/>
                    <a:pt x="6898" y="1482"/>
                  </a:cubicBezTo>
                  <a:cubicBezTo>
                    <a:pt x="6704" y="1406"/>
                    <a:pt x="6522" y="1372"/>
                    <a:pt x="6353" y="1372"/>
                  </a:cubicBezTo>
                  <a:cubicBezTo>
                    <a:pt x="5192" y="1372"/>
                    <a:pt x="4627" y="2952"/>
                    <a:pt x="4627" y="2952"/>
                  </a:cubicBezTo>
                  <a:cubicBezTo>
                    <a:pt x="4627" y="2952"/>
                    <a:pt x="4270" y="1"/>
                    <a:pt x="3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3"/>
          <p:cNvSpPr txBox="1"/>
          <p:nvPr>
            <p:ph type="title"/>
          </p:nvPr>
        </p:nvSpPr>
        <p:spPr>
          <a:xfrm>
            <a:off x="960300" y="636700"/>
            <a:ext cx="7223400" cy="23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rgbClr val="41294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3"/>
          <p:cNvSpPr/>
          <p:nvPr/>
        </p:nvSpPr>
        <p:spPr>
          <a:xfrm flipH="1">
            <a:off x="1253388" y="476078"/>
            <a:ext cx="236942" cy="239507"/>
          </a:xfrm>
          <a:custGeom>
            <a:rect b="b" l="l" r="r" t="t"/>
            <a:pathLst>
              <a:path extrusionOk="0" h="3735" w="3695">
                <a:moveTo>
                  <a:pt x="1126" y="0"/>
                </a:moveTo>
                <a:lnTo>
                  <a:pt x="1099" y="1313"/>
                </a:lnTo>
                <a:lnTo>
                  <a:pt x="1" y="2034"/>
                </a:lnTo>
                <a:lnTo>
                  <a:pt x="1240" y="2469"/>
                </a:lnTo>
                <a:lnTo>
                  <a:pt x="1587" y="3734"/>
                </a:lnTo>
                <a:lnTo>
                  <a:pt x="2382" y="2689"/>
                </a:lnTo>
                <a:lnTo>
                  <a:pt x="3695" y="2749"/>
                </a:lnTo>
                <a:lnTo>
                  <a:pt x="2943" y="1670"/>
                </a:lnTo>
                <a:lnTo>
                  <a:pt x="3408" y="445"/>
                </a:lnTo>
                <a:lnTo>
                  <a:pt x="2152" y="822"/>
                </a:lnTo>
                <a:lnTo>
                  <a:pt x="1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rgbClr val="E7F4F5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1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291" name="Google Shape;291;p21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idx="1" type="body"/>
          </p:nvPr>
        </p:nvSpPr>
        <p:spPr>
          <a:xfrm>
            <a:off x="720100" y="1082001"/>
            <a:ext cx="77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AutoNum type="arabicPeriod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Josefin Slab SemiBold"/>
              <a:buAutoNum type="romanLcPeriod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51" name="Google Shape;51;p5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5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56" name="Google Shape;56;p5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5"/>
          <p:cNvSpPr/>
          <p:nvPr/>
        </p:nvSpPr>
        <p:spPr>
          <a:xfrm flipH="1">
            <a:off x="2753013" y="540178"/>
            <a:ext cx="236942" cy="239507"/>
          </a:xfrm>
          <a:custGeom>
            <a:rect b="b" l="l" r="r" t="t"/>
            <a:pathLst>
              <a:path extrusionOk="0" h="3735" w="3695">
                <a:moveTo>
                  <a:pt x="1126" y="0"/>
                </a:moveTo>
                <a:lnTo>
                  <a:pt x="1099" y="1313"/>
                </a:lnTo>
                <a:lnTo>
                  <a:pt x="1" y="2034"/>
                </a:lnTo>
                <a:lnTo>
                  <a:pt x="1240" y="2469"/>
                </a:lnTo>
                <a:lnTo>
                  <a:pt x="1587" y="3734"/>
                </a:lnTo>
                <a:lnTo>
                  <a:pt x="2382" y="2689"/>
                </a:lnTo>
                <a:lnTo>
                  <a:pt x="3695" y="2749"/>
                </a:lnTo>
                <a:lnTo>
                  <a:pt x="2943" y="1670"/>
                </a:lnTo>
                <a:lnTo>
                  <a:pt x="3408" y="445"/>
                </a:lnTo>
                <a:lnTo>
                  <a:pt x="2152" y="822"/>
                </a:lnTo>
                <a:lnTo>
                  <a:pt x="1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ctrTitle"/>
          </p:nvPr>
        </p:nvSpPr>
        <p:spPr>
          <a:xfrm>
            <a:off x="1347175" y="2581638"/>
            <a:ext cx="2225700" cy="71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>
                <a:solidFill>
                  <a:srgbClr val="41294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" type="subTitle"/>
          </p:nvPr>
        </p:nvSpPr>
        <p:spPr>
          <a:xfrm>
            <a:off x="760975" y="3177425"/>
            <a:ext cx="3398100" cy="1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"/>
          <p:cNvSpPr txBox="1"/>
          <p:nvPr>
            <p:ph idx="2" type="ctrTitle"/>
          </p:nvPr>
        </p:nvSpPr>
        <p:spPr>
          <a:xfrm>
            <a:off x="5571150" y="2581633"/>
            <a:ext cx="2225700" cy="71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>
                <a:solidFill>
                  <a:srgbClr val="41294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3" type="subTitle"/>
          </p:nvPr>
        </p:nvSpPr>
        <p:spPr>
          <a:xfrm>
            <a:off x="4984950" y="3177425"/>
            <a:ext cx="3398100" cy="1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5"/>
          <p:cNvSpPr txBox="1"/>
          <p:nvPr>
            <p:ph idx="4"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6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67" name="Google Shape;67;p6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6"/>
          <p:cNvSpPr/>
          <p:nvPr/>
        </p:nvSpPr>
        <p:spPr>
          <a:xfrm flipH="1">
            <a:off x="2753013" y="540178"/>
            <a:ext cx="236942" cy="239507"/>
          </a:xfrm>
          <a:custGeom>
            <a:rect b="b" l="l" r="r" t="t"/>
            <a:pathLst>
              <a:path extrusionOk="0" h="3735" w="3695">
                <a:moveTo>
                  <a:pt x="1126" y="0"/>
                </a:moveTo>
                <a:lnTo>
                  <a:pt x="1099" y="1313"/>
                </a:lnTo>
                <a:lnTo>
                  <a:pt x="1" y="2034"/>
                </a:lnTo>
                <a:lnTo>
                  <a:pt x="1240" y="2469"/>
                </a:lnTo>
                <a:lnTo>
                  <a:pt x="1587" y="3734"/>
                </a:lnTo>
                <a:lnTo>
                  <a:pt x="2382" y="2689"/>
                </a:lnTo>
                <a:lnTo>
                  <a:pt x="3695" y="2749"/>
                </a:lnTo>
                <a:lnTo>
                  <a:pt x="2943" y="1670"/>
                </a:lnTo>
                <a:lnTo>
                  <a:pt x="3408" y="445"/>
                </a:lnTo>
                <a:lnTo>
                  <a:pt x="2152" y="822"/>
                </a:lnTo>
                <a:lnTo>
                  <a:pt x="1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877066" y="1069336"/>
            <a:ext cx="7799239" cy="3670124"/>
            <a:chOff x="877066" y="1069336"/>
            <a:chExt cx="7799239" cy="3670124"/>
          </a:xfrm>
        </p:grpSpPr>
        <p:sp>
          <p:nvSpPr>
            <p:cNvPr id="73" name="Google Shape;73;p6"/>
            <p:cNvSpPr/>
            <p:nvPr/>
          </p:nvSpPr>
          <p:spPr>
            <a:xfrm rot="135208">
              <a:off x="6621556" y="3715628"/>
              <a:ext cx="1911243" cy="986362"/>
            </a:xfrm>
            <a:custGeom>
              <a:rect b="b" l="l" r="r" t="t"/>
              <a:pathLst>
                <a:path extrusionOk="0" h="6667" w="12918">
                  <a:moveTo>
                    <a:pt x="3008" y="1"/>
                  </a:moveTo>
                  <a:cubicBezTo>
                    <a:pt x="2923" y="1"/>
                    <a:pt x="2834" y="14"/>
                    <a:pt x="2740" y="43"/>
                  </a:cubicBezTo>
                  <a:cubicBezTo>
                    <a:pt x="1263" y="497"/>
                    <a:pt x="2426" y="4763"/>
                    <a:pt x="2426" y="4763"/>
                  </a:cubicBezTo>
                  <a:cubicBezTo>
                    <a:pt x="2193" y="4713"/>
                    <a:pt x="1982" y="4691"/>
                    <a:pt x="1792" y="4691"/>
                  </a:cubicBezTo>
                  <a:cubicBezTo>
                    <a:pt x="3" y="4691"/>
                    <a:pt x="1" y="6667"/>
                    <a:pt x="1" y="6667"/>
                  </a:cubicBezTo>
                  <a:lnTo>
                    <a:pt x="12530" y="6409"/>
                  </a:lnTo>
                  <a:cubicBezTo>
                    <a:pt x="12530" y="6409"/>
                    <a:pt x="12918" y="4820"/>
                    <a:pt x="11418" y="4078"/>
                  </a:cubicBezTo>
                  <a:cubicBezTo>
                    <a:pt x="11110" y="3926"/>
                    <a:pt x="10784" y="3866"/>
                    <a:pt x="10462" y="3866"/>
                  </a:cubicBezTo>
                  <a:cubicBezTo>
                    <a:pt x="9221" y="3866"/>
                    <a:pt x="8028" y="4763"/>
                    <a:pt x="8028" y="4763"/>
                  </a:cubicBezTo>
                  <a:cubicBezTo>
                    <a:pt x="8028" y="4763"/>
                    <a:pt x="8425" y="2090"/>
                    <a:pt x="6898" y="1482"/>
                  </a:cubicBezTo>
                  <a:cubicBezTo>
                    <a:pt x="6704" y="1406"/>
                    <a:pt x="6522" y="1372"/>
                    <a:pt x="6353" y="1372"/>
                  </a:cubicBezTo>
                  <a:cubicBezTo>
                    <a:pt x="5192" y="1372"/>
                    <a:pt x="4627" y="2952"/>
                    <a:pt x="4627" y="2952"/>
                  </a:cubicBezTo>
                  <a:cubicBezTo>
                    <a:pt x="4627" y="2952"/>
                    <a:pt x="4270" y="1"/>
                    <a:pt x="3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 rot="-126081">
              <a:off x="894507" y="1104045"/>
              <a:ext cx="1911244" cy="986363"/>
            </a:xfrm>
            <a:custGeom>
              <a:rect b="b" l="l" r="r" t="t"/>
              <a:pathLst>
                <a:path extrusionOk="0" h="6667" w="12918">
                  <a:moveTo>
                    <a:pt x="3008" y="1"/>
                  </a:moveTo>
                  <a:cubicBezTo>
                    <a:pt x="2923" y="1"/>
                    <a:pt x="2834" y="14"/>
                    <a:pt x="2740" y="43"/>
                  </a:cubicBezTo>
                  <a:cubicBezTo>
                    <a:pt x="1263" y="497"/>
                    <a:pt x="2426" y="4763"/>
                    <a:pt x="2426" y="4763"/>
                  </a:cubicBezTo>
                  <a:cubicBezTo>
                    <a:pt x="2193" y="4713"/>
                    <a:pt x="1982" y="4691"/>
                    <a:pt x="1792" y="4691"/>
                  </a:cubicBezTo>
                  <a:cubicBezTo>
                    <a:pt x="3" y="4691"/>
                    <a:pt x="1" y="6667"/>
                    <a:pt x="1" y="6667"/>
                  </a:cubicBezTo>
                  <a:lnTo>
                    <a:pt x="12530" y="6409"/>
                  </a:lnTo>
                  <a:cubicBezTo>
                    <a:pt x="12530" y="6409"/>
                    <a:pt x="12918" y="4820"/>
                    <a:pt x="11418" y="4078"/>
                  </a:cubicBezTo>
                  <a:cubicBezTo>
                    <a:pt x="11110" y="3926"/>
                    <a:pt x="10784" y="3866"/>
                    <a:pt x="10462" y="3866"/>
                  </a:cubicBezTo>
                  <a:cubicBezTo>
                    <a:pt x="9221" y="3866"/>
                    <a:pt x="8028" y="4763"/>
                    <a:pt x="8028" y="4763"/>
                  </a:cubicBezTo>
                  <a:cubicBezTo>
                    <a:pt x="8028" y="4763"/>
                    <a:pt x="8425" y="2090"/>
                    <a:pt x="6898" y="1482"/>
                  </a:cubicBezTo>
                  <a:cubicBezTo>
                    <a:pt x="6704" y="1406"/>
                    <a:pt x="6522" y="1372"/>
                    <a:pt x="6353" y="1372"/>
                  </a:cubicBezTo>
                  <a:cubicBezTo>
                    <a:pt x="5192" y="1372"/>
                    <a:pt x="4627" y="2952"/>
                    <a:pt x="4627" y="2952"/>
                  </a:cubicBezTo>
                  <a:cubicBezTo>
                    <a:pt x="4627" y="2952"/>
                    <a:pt x="4270" y="1"/>
                    <a:pt x="3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6"/>
          <p:cNvSpPr txBox="1"/>
          <p:nvPr>
            <p:ph type="ctrTitle"/>
          </p:nvPr>
        </p:nvSpPr>
        <p:spPr>
          <a:xfrm>
            <a:off x="729750" y="2414775"/>
            <a:ext cx="2520600" cy="58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1800">
                <a:solidFill>
                  <a:srgbClr val="41294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78" name="Google Shape;78;p6"/>
          <p:cNvSpPr txBox="1"/>
          <p:nvPr>
            <p:ph idx="1" type="subTitle"/>
          </p:nvPr>
        </p:nvSpPr>
        <p:spPr>
          <a:xfrm>
            <a:off x="729750" y="2844700"/>
            <a:ext cx="252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6"/>
          <p:cNvSpPr txBox="1"/>
          <p:nvPr>
            <p:ph idx="2" type="ctrTitle"/>
          </p:nvPr>
        </p:nvSpPr>
        <p:spPr>
          <a:xfrm>
            <a:off x="5893625" y="2414775"/>
            <a:ext cx="2520600" cy="58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1800">
                <a:solidFill>
                  <a:srgbClr val="41294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80" name="Google Shape;80;p6"/>
          <p:cNvSpPr txBox="1"/>
          <p:nvPr>
            <p:ph idx="3" type="subTitle"/>
          </p:nvPr>
        </p:nvSpPr>
        <p:spPr>
          <a:xfrm>
            <a:off x="5893650" y="2844700"/>
            <a:ext cx="252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6"/>
          <p:cNvSpPr txBox="1"/>
          <p:nvPr>
            <p:ph idx="4" type="ctrTitle"/>
          </p:nvPr>
        </p:nvSpPr>
        <p:spPr>
          <a:xfrm>
            <a:off x="3311697" y="1329925"/>
            <a:ext cx="2520600" cy="58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1800">
                <a:solidFill>
                  <a:srgbClr val="41294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82" name="Google Shape;82;p6"/>
          <p:cNvSpPr txBox="1"/>
          <p:nvPr>
            <p:ph idx="5" type="subTitle"/>
          </p:nvPr>
        </p:nvSpPr>
        <p:spPr>
          <a:xfrm>
            <a:off x="3311713" y="1759825"/>
            <a:ext cx="252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6"/>
          <p:cNvSpPr txBox="1"/>
          <p:nvPr>
            <p:ph idx="6" type="ctrTitle"/>
          </p:nvPr>
        </p:nvSpPr>
        <p:spPr>
          <a:xfrm>
            <a:off x="3314850" y="3487750"/>
            <a:ext cx="2520600" cy="58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1800">
                <a:solidFill>
                  <a:srgbClr val="41294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84" name="Google Shape;84;p6"/>
          <p:cNvSpPr txBox="1"/>
          <p:nvPr>
            <p:ph idx="7" type="subTitle"/>
          </p:nvPr>
        </p:nvSpPr>
        <p:spPr>
          <a:xfrm>
            <a:off x="3314875" y="3917650"/>
            <a:ext cx="252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6"/>
          <p:cNvSpPr txBox="1"/>
          <p:nvPr>
            <p:ph idx="8"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7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88" name="Google Shape;88;p7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93" name="Google Shape;93;p7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7"/>
          <p:cNvSpPr txBox="1"/>
          <p:nvPr>
            <p:ph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8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99" name="Google Shape;99;p8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8"/>
          <p:cNvSpPr txBox="1"/>
          <p:nvPr>
            <p:ph idx="1" type="body"/>
          </p:nvPr>
        </p:nvSpPr>
        <p:spPr>
          <a:xfrm>
            <a:off x="720100" y="2745975"/>
            <a:ext cx="3892200" cy="19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1200"/>
              <a:buChar char="●"/>
              <a:defRPr>
                <a:solidFill>
                  <a:srgbClr val="41294A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200"/>
              <a:buChar char="○"/>
              <a:defRPr sz="1200">
                <a:solidFill>
                  <a:srgbClr val="41294A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200"/>
              <a:buChar char="■"/>
              <a:defRPr sz="1200">
                <a:solidFill>
                  <a:srgbClr val="41294A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200"/>
              <a:buChar char="●"/>
              <a:defRPr sz="1200">
                <a:solidFill>
                  <a:srgbClr val="41294A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200"/>
              <a:buChar char="○"/>
              <a:defRPr sz="1200">
                <a:solidFill>
                  <a:srgbClr val="41294A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200"/>
              <a:buChar char="■"/>
              <a:defRPr sz="1200">
                <a:solidFill>
                  <a:srgbClr val="41294A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200"/>
              <a:buChar char="●"/>
              <a:defRPr sz="1200">
                <a:solidFill>
                  <a:srgbClr val="41294A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200"/>
              <a:buChar char="○"/>
              <a:defRPr sz="1200">
                <a:solidFill>
                  <a:srgbClr val="41294A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1294A"/>
              </a:buClr>
              <a:buSzPts val="1200"/>
              <a:buChar char="■"/>
              <a:defRPr sz="1200">
                <a:solidFill>
                  <a:srgbClr val="41294A"/>
                </a:solidFill>
              </a:defRPr>
            </a:lvl9pPr>
          </a:lstStyle>
          <a:p/>
        </p:txBody>
      </p:sp>
      <p:grpSp>
        <p:nvGrpSpPr>
          <p:cNvPr id="104" name="Google Shape;104;p8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105" name="Google Shape;105;p8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8"/>
          <p:cNvSpPr txBox="1"/>
          <p:nvPr>
            <p:ph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9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111" name="Google Shape;111;p9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9"/>
          <p:cNvSpPr txBox="1"/>
          <p:nvPr>
            <p:ph idx="1" type="subTitle"/>
          </p:nvPr>
        </p:nvSpPr>
        <p:spPr>
          <a:xfrm>
            <a:off x="3124875" y="2372438"/>
            <a:ext cx="5302800" cy="8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116" name="Google Shape;116;p9"/>
          <p:cNvSpPr txBox="1"/>
          <p:nvPr>
            <p:ph idx="2" type="subTitle"/>
          </p:nvPr>
        </p:nvSpPr>
        <p:spPr>
          <a:xfrm>
            <a:off x="5184975" y="3184538"/>
            <a:ext cx="3242700" cy="2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9pPr>
          </a:lstStyle>
          <a:p/>
        </p:txBody>
      </p:sp>
      <p:grpSp>
        <p:nvGrpSpPr>
          <p:cNvPr id="117" name="Google Shape;117;p9"/>
          <p:cNvGrpSpPr/>
          <p:nvPr/>
        </p:nvGrpSpPr>
        <p:grpSpPr>
          <a:xfrm>
            <a:off x="1246613" y="251999"/>
            <a:ext cx="7429692" cy="4487461"/>
            <a:chOff x="1246613" y="251999"/>
            <a:chExt cx="7429692" cy="4487461"/>
          </a:xfrm>
        </p:grpSpPr>
        <p:grpSp>
          <p:nvGrpSpPr>
            <p:cNvPr id="118" name="Google Shape;118;p9"/>
            <p:cNvGrpSpPr/>
            <p:nvPr/>
          </p:nvGrpSpPr>
          <p:grpSpPr>
            <a:xfrm>
              <a:off x="1246613" y="540178"/>
              <a:ext cx="7429692" cy="4199282"/>
              <a:chOff x="1246613" y="540178"/>
              <a:chExt cx="7429692" cy="4199282"/>
            </a:xfrm>
          </p:grpSpPr>
          <p:sp>
            <p:nvSpPr>
              <p:cNvPr id="119" name="Google Shape;119;p9"/>
              <p:cNvSpPr/>
              <p:nvPr/>
            </p:nvSpPr>
            <p:spPr>
              <a:xfrm flipH="1">
                <a:off x="1246613" y="4499953"/>
                <a:ext cx="236942" cy="239507"/>
              </a:xfrm>
              <a:custGeom>
                <a:rect b="b" l="l" r="r" t="t"/>
                <a:pathLst>
                  <a:path extrusionOk="0" h="3735" w="3695">
                    <a:moveTo>
                      <a:pt x="1126" y="0"/>
                    </a:moveTo>
                    <a:lnTo>
                      <a:pt x="1099" y="1313"/>
                    </a:lnTo>
                    <a:lnTo>
                      <a:pt x="1" y="2034"/>
                    </a:lnTo>
                    <a:lnTo>
                      <a:pt x="1240" y="2469"/>
                    </a:lnTo>
                    <a:lnTo>
                      <a:pt x="1587" y="3734"/>
                    </a:lnTo>
                    <a:lnTo>
                      <a:pt x="2382" y="2689"/>
                    </a:lnTo>
                    <a:lnTo>
                      <a:pt x="3695" y="2749"/>
                    </a:lnTo>
                    <a:lnTo>
                      <a:pt x="2943" y="1670"/>
                    </a:lnTo>
                    <a:lnTo>
                      <a:pt x="3408" y="445"/>
                    </a:lnTo>
                    <a:lnTo>
                      <a:pt x="2152" y="822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 flipH="1">
                <a:off x="8439363" y="2342128"/>
                <a:ext cx="236942" cy="239507"/>
              </a:xfrm>
              <a:custGeom>
                <a:rect b="b" l="l" r="r" t="t"/>
                <a:pathLst>
                  <a:path extrusionOk="0" h="3735" w="3695">
                    <a:moveTo>
                      <a:pt x="1126" y="0"/>
                    </a:moveTo>
                    <a:lnTo>
                      <a:pt x="1099" y="1313"/>
                    </a:lnTo>
                    <a:lnTo>
                      <a:pt x="1" y="2034"/>
                    </a:lnTo>
                    <a:lnTo>
                      <a:pt x="1240" y="2469"/>
                    </a:lnTo>
                    <a:lnTo>
                      <a:pt x="1587" y="3734"/>
                    </a:lnTo>
                    <a:lnTo>
                      <a:pt x="2382" y="2689"/>
                    </a:lnTo>
                    <a:lnTo>
                      <a:pt x="3695" y="2749"/>
                    </a:lnTo>
                    <a:lnTo>
                      <a:pt x="2943" y="1670"/>
                    </a:lnTo>
                    <a:lnTo>
                      <a:pt x="3408" y="445"/>
                    </a:lnTo>
                    <a:lnTo>
                      <a:pt x="2152" y="822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 flipH="1">
                <a:off x="2753013" y="540178"/>
                <a:ext cx="236942" cy="239507"/>
              </a:xfrm>
              <a:custGeom>
                <a:rect b="b" l="l" r="r" t="t"/>
                <a:pathLst>
                  <a:path extrusionOk="0" h="3735" w="3695">
                    <a:moveTo>
                      <a:pt x="1126" y="0"/>
                    </a:moveTo>
                    <a:lnTo>
                      <a:pt x="1099" y="1313"/>
                    </a:lnTo>
                    <a:lnTo>
                      <a:pt x="1" y="2034"/>
                    </a:lnTo>
                    <a:lnTo>
                      <a:pt x="1240" y="2469"/>
                    </a:lnTo>
                    <a:lnTo>
                      <a:pt x="1587" y="3734"/>
                    </a:lnTo>
                    <a:lnTo>
                      <a:pt x="2382" y="2689"/>
                    </a:lnTo>
                    <a:lnTo>
                      <a:pt x="3695" y="2749"/>
                    </a:lnTo>
                    <a:lnTo>
                      <a:pt x="2943" y="1670"/>
                    </a:lnTo>
                    <a:lnTo>
                      <a:pt x="3408" y="445"/>
                    </a:lnTo>
                    <a:lnTo>
                      <a:pt x="2152" y="822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" name="Google Shape;122;p9"/>
            <p:cNvSpPr/>
            <p:nvPr/>
          </p:nvSpPr>
          <p:spPr>
            <a:xfrm flipH="1" rot="-126081">
              <a:off x="1939457" y="1379182"/>
              <a:ext cx="1911244" cy="986363"/>
            </a:xfrm>
            <a:custGeom>
              <a:rect b="b" l="l" r="r" t="t"/>
              <a:pathLst>
                <a:path extrusionOk="0" h="6667" w="12918">
                  <a:moveTo>
                    <a:pt x="3008" y="1"/>
                  </a:moveTo>
                  <a:cubicBezTo>
                    <a:pt x="2923" y="1"/>
                    <a:pt x="2834" y="14"/>
                    <a:pt x="2740" y="43"/>
                  </a:cubicBezTo>
                  <a:cubicBezTo>
                    <a:pt x="1263" y="497"/>
                    <a:pt x="2426" y="4763"/>
                    <a:pt x="2426" y="4763"/>
                  </a:cubicBezTo>
                  <a:cubicBezTo>
                    <a:pt x="2193" y="4713"/>
                    <a:pt x="1982" y="4691"/>
                    <a:pt x="1792" y="4691"/>
                  </a:cubicBezTo>
                  <a:cubicBezTo>
                    <a:pt x="3" y="4691"/>
                    <a:pt x="1" y="6667"/>
                    <a:pt x="1" y="6667"/>
                  </a:cubicBezTo>
                  <a:lnTo>
                    <a:pt x="12530" y="6409"/>
                  </a:lnTo>
                  <a:cubicBezTo>
                    <a:pt x="12530" y="6409"/>
                    <a:pt x="12918" y="4820"/>
                    <a:pt x="11418" y="4078"/>
                  </a:cubicBezTo>
                  <a:cubicBezTo>
                    <a:pt x="11110" y="3926"/>
                    <a:pt x="10784" y="3866"/>
                    <a:pt x="10462" y="3866"/>
                  </a:cubicBezTo>
                  <a:cubicBezTo>
                    <a:pt x="9221" y="3866"/>
                    <a:pt x="8028" y="4763"/>
                    <a:pt x="8028" y="4763"/>
                  </a:cubicBezTo>
                  <a:cubicBezTo>
                    <a:pt x="8028" y="4763"/>
                    <a:pt x="8425" y="2090"/>
                    <a:pt x="6898" y="1482"/>
                  </a:cubicBezTo>
                  <a:cubicBezTo>
                    <a:pt x="6704" y="1406"/>
                    <a:pt x="6522" y="1372"/>
                    <a:pt x="6353" y="1372"/>
                  </a:cubicBezTo>
                  <a:cubicBezTo>
                    <a:pt x="5192" y="1372"/>
                    <a:pt x="4627" y="2952"/>
                    <a:pt x="4627" y="2952"/>
                  </a:cubicBezTo>
                  <a:cubicBezTo>
                    <a:pt x="4627" y="2952"/>
                    <a:pt x="4270" y="1"/>
                    <a:pt x="3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flipH="1" rot="-126081">
              <a:off x="5970132" y="286707"/>
              <a:ext cx="1911244" cy="986363"/>
            </a:xfrm>
            <a:custGeom>
              <a:rect b="b" l="l" r="r" t="t"/>
              <a:pathLst>
                <a:path extrusionOk="0" h="6667" w="12918">
                  <a:moveTo>
                    <a:pt x="3008" y="1"/>
                  </a:moveTo>
                  <a:cubicBezTo>
                    <a:pt x="2923" y="1"/>
                    <a:pt x="2834" y="14"/>
                    <a:pt x="2740" y="43"/>
                  </a:cubicBezTo>
                  <a:cubicBezTo>
                    <a:pt x="1263" y="497"/>
                    <a:pt x="2426" y="4763"/>
                    <a:pt x="2426" y="4763"/>
                  </a:cubicBezTo>
                  <a:cubicBezTo>
                    <a:pt x="2193" y="4713"/>
                    <a:pt x="1982" y="4691"/>
                    <a:pt x="1792" y="4691"/>
                  </a:cubicBezTo>
                  <a:cubicBezTo>
                    <a:pt x="3" y="4691"/>
                    <a:pt x="1" y="6667"/>
                    <a:pt x="1" y="6667"/>
                  </a:cubicBezTo>
                  <a:lnTo>
                    <a:pt x="12530" y="6409"/>
                  </a:lnTo>
                  <a:cubicBezTo>
                    <a:pt x="12530" y="6409"/>
                    <a:pt x="12918" y="4820"/>
                    <a:pt x="11418" y="4078"/>
                  </a:cubicBezTo>
                  <a:cubicBezTo>
                    <a:pt x="11110" y="3926"/>
                    <a:pt x="10784" y="3866"/>
                    <a:pt x="10462" y="3866"/>
                  </a:cubicBezTo>
                  <a:cubicBezTo>
                    <a:pt x="9221" y="3866"/>
                    <a:pt x="8028" y="4763"/>
                    <a:pt x="8028" y="4763"/>
                  </a:cubicBezTo>
                  <a:cubicBezTo>
                    <a:pt x="8028" y="4763"/>
                    <a:pt x="8425" y="2090"/>
                    <a:pt x="6898" y="1482"/>
                  </a:cubicBezTo>
                  <a:cubicBezTo>
                    <a:pt x="6704" y="1406"/>
                    <a:pt x="6522" y="1372"/>
                    <a:pt x="6353" y="1372"/>
                  </a:cubicBezTo>
                  <a:cubicBezTo>
                    <a:pt x="5192" y="1372"/>
                    <a:pt x="4627" y="2952"/>
                    <a:pt x="4627" y="2952"/>
                  </a:cubicBezTo>
                  <a:cubicBezTo>
                    <a:pt x="4627" y="2952"/>
                    <a:pt x="4270" y="1"/>
                    <a:pt x="3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0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126" name="Google Shape;126;p10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0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131" name="Google Shape;131;p10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0"/>
          <p:cNvSpPr txBox="1"/>
          <p:nvPr>
            <p:ph type="title"/>
          </p:nvPr>
        </p:nvSpPr>
        <p:spPr>
          <a:xfrm>
            <a:off x="2216350" y="1877675"/>
            <a:ext cx="47118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5" name="Google Shape;135;p10"/>
          <p:cNvSpPr txBox="1"/>
          <p:nvPr>
            <p:ph idx="1" type="subTitle"/>
          </p:nvPr>
        </p:nvSpPr>
        <p:spPr>
          <a:xfrm>
            <a:off x="2549400" y="3447575"/>
            <a:ext cx="4045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10"/>
          <p:cNvSpPr txBox="1"/>
          <p:nvPr>
            <p:ph hasCustomPrompt="1" idx="2" type="title"/>
          </p:nvPr>
        </p:nvSpPr>
        <p:spPr>
          <a:xfrm>
            <a:off x="2700275" y="1123150"/>
            <a:ext cx="3743400" cy="9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7F4F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59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8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b="1" sz="28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b="1" sz="28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b="1" sz="28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b="1" sz="28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b="1" sz="28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b="1" sz="28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b="1" sz="28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b="1" sz="28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67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4F5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/>
          <p:nvPr>
            <p:ph type="ctrTitle"/>
          </p:nvPr>
        </p:nvSpPr>
        <p:spPr>
          <a:xfrm>
            <a:off x="2045807" y="1148800"/>
            <a:ext cx="5052300" cy="22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Healthy</a:t>
            </a:r>
            <a:r>
              <a:rPr lang="en">
                <a:solidFill>
                  <a:schemeClr val="dk1"/>
                </a:solidFill>
              </a:rPr>
              <a:t> eating habits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0" name="Google Shape;300;p22"/>
          <p:cNvSpPr txBox="1"/>
          <p:nvPr>
            <p:ph idx="1" type="subTitle"/>
          </p:nvPr>
        </p:nvSpPr>
        <p:spPr>
          <a:xfrm>
            <a:off x="2317450" y="583050"/>
            <a:ext cx="45090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Team Broccoli 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301" name="Google Shape;301;p22"/>
          <p:cNvGrpSpPr/>
          <p:nvPr/>
        </p:nvGrpSpPr>
        <p:grpSpPr>
          <a:xfrm>
            <a:off x="-35764" y="616971"/>
            <a:ext cx="9460909" cy="4969748"/>
            <a:chOff x="-35764" y="616971"/>
            <a:chExt cx="9460909" cy="4969748"/>
          </a:xfrm>
        </p:grpSpPr>
        <p:grpSp>
          <p:nvGrpSpPr>
            <p:cNvPr id="302" name="Google Shape;302;p22"/>
            <p:cNvGrpSpPr/>
            <p:nvPr/>
          </p:nvGrpSpPr>
          <p:grpSpPr>
            <a:xfrm>
              <a:off x="-35764" y="1530582"/>
              <a:ext cx="9460909" cy="4056136"/>
              <a:chOff x="-35764" y="1530582"/>
              <a:chExt cx="9460909" cy="4056136"/>
            </a:xfrm>
          </p:grpSpPr>
          <p:grpSp>
            <p:nvGrpSpPr>
              <p:cNvPr id="303" name="Google Shape;303;p22"/>
              <p:cNvGrpSpPr/>
              <p:nvPr/>
            </p:nvGrpSpPr>
            <p:grpSpPr>
              <a:xfrm>
                <a:off x="6818739" y="3165067"/>
                <a:ext cx="2606407" cy="2421651"/>
                <a:chOff x="6818739" y="3165067"/>
                <a:chExt cx="2606407" cy="2421651"/>
              </a:xfrm>
            </p:grpSpPr>
            <p:sp>
              <p:nvSpPr>
                <p:cNvPr id="304" name="Google Shape;304;p22"/>
                <p:cNvSpPr/>
                <p:nvPr/>
              </p:nvSpPr>
              <p:spPr>
                <a:xfrm flipH="1" rot="6204519">
                  <a:off x="8446869" y="5015568"/>
                  <a:ext cx="588540" cy="462543"/>
                </a:xfrm>
                <a:custGeom>
                  <a:rect b="b" l="l" r="r" t="t"/>
                  <a:pathLst>
                    <a:path extrusionOk="0" h="36329" w="46225">
                      <a:moveTo>
                        <a:pt x="22811" y="1"/>
                      </a:moveTo>
                      <a:cubicBezTo>
                        <a:pt x="22101" y="1"/>
                        <a:pt x="21442" y="39"/>
                        <a:pt x="20849" y="98"/>
                      </a:cubicBezTo>
                      <a:cubicBezTo>
                        <a:pt x="18899" y="291"/>
                        <a:pt x="17663" y="706"/>
                        <a:pt x="17663" y="706"/>
                      </a:cubicBezTo>
                      <a:cubicBezTo>
                        <a:pt x="7826" y="4029"/>
                        <a:pt x="1473" y="13461"/>
                        <a:pt x="694" y="15519"/>
                      </a:cubicBezTo>
                      <a:cubicBezTo>
                        <a:pt x="0" y="17353"/>
                        <a:pt x="1810" y="24208"/>
                        <a:pt x="7055" y="30026"/>
                      </a:cubicBezTo>
                      <a:cubicBezTo>
                        <a:pt x="7692" y="30731"/>
                        <a:pt x="7519" y="31492"/>
                        <a:pt x="8260" y="32160"/>
                      </a:cubicBezTo>
                      <a:cubicBezTo>
                        <a:pt x="11380" y="34963"/>
                        <a:pt x="16934" y="36329"/>
                        <a:pt x="22650" y="36329"/>
                      </a:cubicBezTo>
                      <a:cubicBezTo>
                        <a:pt x="29459" y="36329"/>
                        <a:pt x="36497" y="34391"/>
                        <a:pt x="39922" y="30637"/>
                      </a:cubicBezTo>
                      <a:cubicBezTo>
                        <a:pt x="46225" y="23730"/>
                        <a:pt x="40744" y="8665"/>
                        <a:pt x="33305" y="3311"/>
                      </a:cubicBezTo>
                      <a:cubicBezTo>
                        <a:pt x="29634" y="670"/>
                        <a:pt x="25776" y="1"/>
                        <a:pt x="22811" y="1"/>
                      </a:cubicBezTo>
                      <a:close/>
                    </a:path>
                  </a:pathLst>
                </a:custGeom>
                <a:solidFill>
                  <a:srgbClr val="AF6E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5" name="Google Shape;305;p22"/>
                <p:cNvGrpSpPr/>
                <p:nvPr/>
              </p:nvGrpSpPr>
              <p:grpSpPr>
                <a:xfrm flipH="1">
                  <a:off x="6818739" y="3165067"/>
                  <a:ext cx="2606407" cy="2193284"/>
                  <a:chOff x="4203750" y="4440300"/>
                  <a:chExt cx="1316500" cy="1107775"/>
                </a:xfrm>
              </p:grpSpPr>
              <p:sp>
                <p:nvSpPr>
                  <p:cNvPr id="306" name="Google Shape;306;p22"/>
                  <p:cNvSpPr/>
                  <p:nvPr/>
                </p:nvSpPr>
                <p:spPr>
                  <a:xfrm>
                    <a:off x="5281150" y="4879550"/>
                    <a:ext cx="239100" cy="191225"/>
                  </a:xfrm>
                  <a:custGeom>
                    <a:rect b="b" l="l" r="r" t="t"/>
                    <a:pathLst>
                      <a:path extrusionOk="0" h="7649" w="9564">
                        <a:moveTo>
                          <a:pt x="5316" y="0"/>
                        </a:moveTo>
                        <a:cubicBezTo>
                          <a:pt x="2882" y="0"/>
                          <a:pt x="0" y="3286"/>
                          <a:pt x="0" y="3286"/>
                        </a:cubicBezTo>
                        <a:lnTo>
                          <a:pt x="73" y="7648"/>
                        </a:lnTo>
                        <a:cubicBezTo>
                          <a:pt x="4406" y="7167"/>
                          <a:pt x="9563" y="3557"/>
                          <a:pt x="7081" y="801"/>
                        </a:cubicBezTo>
                        <a:cubicBezTo>
                          <a:pt x="6564" y="227"/>
                          <a:pt x="5955" y="0"/>
                          <a:pt x="5316" y="0"/>
                        </a:cubicBezTo>
                        <a:close/>
                      </a:path>
                    </a:pathLst>
                  </a:custGeom>
                  <a:solidFill>
                    <a:srgbClr val="965C4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22"/>
                  <p:cNvSpPr/>
                  <p:nvPr/>
                </p:nvSpPr>
                <p:spPr>
                  <a:xfrm>
                    <a:off x="5333575" y="4906725"/>
                    <a:ext cx="123450" cy="100325"/>
                  </a:xfrm>
                  <a:custGeom>
                    <a:rect b="b" l="l" r="r" t="t"/>
                    <a:pathLst>
                      <a:path extrusionOk="0" h="4013" w="4938">
                        <a:moveTo>
                          <a:pt x="4129" y="1"/>
                        </a:moveTo>
                        <a:cubicBezTo>
                          <a:pt x="3622" y="45"/>
                          <a:pt x="3107" y="165"/>
                          <a:pt x="2643" y="395"/>
                        </a:cubicBezTo>
                        <a:cubicBezTo>
                          <a:pt x="2168" y="612"/>
                          <a:pt x="1738" y="919"/>
                          <a:pt x="1367" y="1287"/>
                        </a:cubicBezTo>
                        <a:cubicBezTo>
                          <a:pt x="990" y="1655"/>
                          <a:pt x="679" y="2079"/>
                          <a:pt x="445" y="2543"/>
                        </a:cubicBezTo>
                        <a:cubicBezTo>
                          <a:pt x="208" y="3001"/>
                          <a:pt x="41" y="3502"/>
                          <a:pt x="1" y="4013"/>
                        </a:cubicBezTo>
                        <a:cubicBezTo>
                          <a:pt x="241" y="3562"/>
                          <a:pt x="498" y="3144"/>
                          <a:pt x="782" y="2746"/>
                        </a:cubicBezTo>
                        <a:cubicBezTo>
                          <a:pt x="842" y="2657"/>
                          <a:pt x="910" y="2570"/>
                          <a:pt x="976" y="2486"/>
                        </a:cubicBezTo>
                        <a:cubicBezTo>
                          <a:pt x="1240" y="2426"/>
                          <a:pt x="1497" y="2370"/>
                          <a:pt x="1751" y="2309"/>
                        </a:cubicBezTo>
                        <a:cubicBezTo>
                          <a:pt x="2105" y="2225"/>
                          <a:pt x="2453" y="2149"/>
                          <a:pt x="2800" y="2079"/>
                        </a:cubicBezTo>
                        <a:cubicBezTo>
                          <a:pt x="3147" y="2015"/>
                          <a:pt x="3495" y="1958"/>
                          <a:pt x="3848" y="1918"/>
                        </a:cubicBezTo>
                        <a:cubicBezTo>
                          <a:pt x="4203" y="1885"/>
                          <a:pt x="4553" y="1878"/>
                          <a:pt x="4938" y="1872"/>
                        </a:cubicBezTo>
                        <a:cubicBezTo>
                          <a:pt x="4613" y="1675"/>
                          <a:pt x="4232" y="1564"/>
                          <a:pt x="3848" y="1524"/>
                        </a:cubicBezTo>
                        <a:cubicBezTo>
                          <a:pt x="3728" y="1514"/>
                          <a:pt x="3607" y="1508"/>
                          <a:pt x="3487" y="1508"/>
                        </a:cubicBezTo>
                        <a:cubicBezTo>
                          <a:pt x="3223" y="1508"/>
                          <a:pt x="2960" y="1533"/>
                          <a:pt x="2703" y="1581"/>
                        </a:cubicBezTo>
                        <a:cubicBezTo>
                          <a:pt x="2329" y="1658"/>
                          <a:pt x="1965" y="1778"/>
                          <a:pt x="1621" y="1935"/>
                        </a:cubicBezTo>
                        <a:cubicBezTo>
                          <a:pt x="1507" y="1989"/>
                          <a:pt x="1397" y="2049"/>
                          <a:pt x="1286" y="2109"/>
                        </a:cubicBezTo>
                        <a:cubicBezTo>
                          <a:pt x="1427" y="1952"/>
                          <a:pt x="1571" y="1795"/>
                          <a:pt x="1721" y="1648"/>
                        </a:cubicBezTo>
                        <a:cubicBezTo>
                          <a:pt x="2062" y="1314"/>
                          <a:pt x="2429" y="1003"/>
                          <a:pt x="2837" y="742"/>
                        </a:cubicBezTo>
                        <a:cubicBezTo>
                          <a:pt x="3238" y="462"/>
                          <a:pt x="3679" y="248"/>
                          <a:pt x="4129" y="1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8" name="Google Shape;308;p22"/>
                  <p:cNvSpPr/>
                  <p:nvPr/>
                </p:nvSpPr>
                <p:spPr>
                  <a:xfrm>
                    <a:off x="4203750" y="4440300"/>
                    <a:ext cx="1209600" cy="539200"/>
                  </a:xfrm>
                  <a:custGeom>
                    <a:rect b="b" l="l" r="r" t="t"/>
                    <a:pathLst>
                      <a:path extrusionOk="0" h="21568" w="48384">
                        <a:moveTo>
                          <a:pt x="21139" y="1"/>
                        </a:moveTo>
                        <a:cubicBezTo>
                          <a:pt x="17726" y="1"/>
                          <a:pt x="14505" y="1218"/>
                          <a:pt x="12400" y="4813"/>
                        </a:cubicBezTo>
                        <a:cubicBezTo>
                          <a:pt x="12400" y="4813"/>
                          <a:pt x="1" y="6343"/>
                          <a:pt x="5973" y="16744"/>
                        </a:cubicBezTo>
                        <a:lnTo>
                          <a:pt x="13696" y="21568"/>
                        </a:lnTo>
                        <a:lnTo>
                          <a:pt x="40140" y="16129"/>
                        </a:lnTo>
                        <a:cubicBezTo>
                          <a:pt x="40140" y="16129"/>
                          <a:pt x="42745" y="15692"/>
                          <a:pt x="45394" y="12452"/>
                        </a:cubicBezTo>
                        <a:cubicBezTo>
                          <a:pt x="48039" y="9209"/>
                          <a:pt x="48383" y="3543"/>
                          <a:pt x="46891" y="3002"/>
                        </a:cubicBezTo>
                        <a:cubicBezTo>
                          <a:pt x="46784" y="2964"/>
                          <a:pt x="46675" y="2946"/>
                          <a:pt x="46566" y="2946"/>
                        </a:cubicBezTo>
                        <a:cubicBezTo>
                          <a:pt x="45142" y="2946"/>
                          <a:pt x="43567" y="5979"/>
                          <a:pt x="43567" y="5979"/>
                        </a:cubicBezTo>
                        <a:cubicBezTo>
                          <a:pt x="43567" y="5979"/>
                          <a:pt x="45591" y="978"/>
                          <a:pt x="43023" y="694"/>
                        </a:cubicBezTo>
                        <a:cubicBezTo>
                          <a:pt x="42963" y="688"/>
                          <a:pt x="42905" y="685"/>
                          <a:pt x="42846" y="685"/>
                        </a:cubicBezTo>
                        <a:cubicBezTo>
                          <a:pt x="40602" y="685"/>
                          <a:pt x="38939" y="5396"/>
                          <a:pt x="37001" y="5396"/>
                        </a:cubicBezTo>
                        <a:cubicBezTo>
                          <a:pt x="36805" y="5396"/>
                          <a:pt x="36606" y="5347"/>
                          <a:pt x="36403" y="5241"/>
                        </a:cubicBezTo>
                        <a:cubicBezTo>
                          <a:pt x="34917" y="4462"/>
                          <a:pt x="27674" y="1"/>
                          <a:pt x="21139" y="1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9" name="Google Shape;309;p22"/>
                  <p:cNvSpPr/>
                  <p:nvPr/>
                </p:nvSpPr>
                <p:spPr>
                  <a:xfrm>
                    <a:off x="4303150" y="4639850"/>
                    <a:ext cx="1155625" cy="908225"/>
                  </a:xfrm>
                  <a:custGeom>
                    <a:rect b="b" l="l" r="r" t="t"/>
                    <a:pathLst>
                      <a:path extrusionOk="0" h="36329" w="46225">
                        <a:moveTo>
                          <a:pt x="22811" y="1"/>
                        </a:moveTo>
                        <a:cubicBezTo>
                          <a:pt x="22101" y="1"/>
                          <a:pt x="21442" y="39"/>
                          <a:pt x="20849" y="98"/>
                        </a:cubicBezTo>
                        <a:cubicBezTo>
                          <a:pt x="18899" y="291"/>
                          <a:pt x="17663" y="706"/>
                          <a:pt x="17663" y="706"/>
                        </a:cubicBezTo>
                        <a:cubicBezTo>
                          <a:pt x="7826" y="4029"/>
                          <a:pt x="1473" y="13461"/>
                          <a:pt x="694" y="15519"/>
                        </a:cubicBezTo>
                        <a:cubicBezTo>
                          <a:pt x="0" y="17353"/>
                          <a:pt x="1810" y="24208"/>
                          <a:pt x="7055" y="30026"/>
                        </a:cubicBezTo>
                        <a:cubicBezTo>
                          <a:pt x="7692" y="30731"/>
                          <a:pt x="7519" y="31492"/>
                          <a:pt x="8260" y="32160"/>
                        </a:cubicBezTo>
                        <a:cubicBezTo>
                          <a:pt x="11380" y="34963"/>
                          <a:pt x="16934" y="36329"/>
                          <a:pt x="22650" y="36329"/>
                        </a:cubicBezTo>
                        <a:cubicBezTo>
                          <a:pt x="29459" y="36329"/>
                          <a:pt x="36497" y="34391"/>
                          <a:pt x="39922" y="30637"/>
                        </a:cubicBezTo>
                        <a:cubicBezTo>
                          <a:pt x="46225" y="23730"/>
                          <a:pt x="40744" y="8665"/>
                          <a:pt x="33305" y="3311"/>
                        </a:cubicBezTo>
                        <a:cubicBezTo>
                          <a:pt x="29634" y="670"/>
                          <a:pt x="25776" y="1"/>
                          <a:pt x="22811" y="1"/>
                        </a:cubicBezTo>
                        <a:close/>
                      </a:path>
                    </a:pathLst>
                  </a:custGeom>
                  <a:solidFill>
                    <a:srgbClr val="AF6E6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0" name="Google Shape;310;p22"/>
                  <p:cNvSpPr/>
                  <p:nvPr/>
                </p:nvSpPr>
                <p:spPr>
                  <a:xfrm>
                    <a:off x="4866375" y="4893350"/>
                    <a:ext cx="43775" cy="71650"/>
                  </a:xfrm>
                  <a:custGeom>
                    <a:rect b="b" l="l" r="r" t="t"/>
                    <a:pathLst>
                      <a:path extrusionOk="0" h="2866" w="1751">
                        <a:moveTo>
                          <a:pt x="954" y="1"/>
                        </a:moveTo>
                        <a:cubicBezTo>
                          <a:pt x="517" y="1"/>
                          <a:pt x="122" y="601"/>
                          <a:pt x="64" y="1371"/>
                        </a:cubicBezTo>
                        <a:cubicBezTo>
                          <a:pt x="1" y="2159"/>
                          <a:pt x="314" y="2828"/>
                          <a:pt x="765" y="2865"/>
                        </a:cubicBezTo>
                        <a:cubicBezTo>
                          <a:pt x="777" y="2865"/>
                          <a:pt x="788" y="2866"/>
                          <a:pt x="800" y="2866"/>
                        </a:cubicBezTo>
                        <a:cubicBezTo>
                          <a:pt x="1234" y="2866"/>
                          <a:pt x="1629" y="2266"/>
                          <a:pt x="1690" y="1498"/>
                        </a:cubicBezTo>
                        <a:cubicBezTo>
                          <a:pt x="1751" y="707"/>
                          <a:pt x="1436" y="39"/>
                          <a:pt x="989" y="2"/>
                        </a:cubicBezTo>
                        <a:cubicBezTo>
                          <a:pt x="977" y="1"/>
                          <a:pt x="965" y="1"/>
                          <a:pt x="954" y="1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1" name="Google Shape;311;p22"/>
                  <p:cNvSpPr/>
                  <p:nvPr/>
                </p:nvSpPr>
                <p:spPr>
                  <a:xfrm>
                    <a:off x="5209250" y="4888500"/>
                    <a:ext cx="43675" cy="71650"/>
                  </a:xfrm>
                  <a:custGeom>
                    <a:rect b="b" l="l" r="r" t="t"/>
                    <a:pathLst>
                      <a:path extrusionOk="0" h="2866" w="1747">
                        <a:moveTo>
                          <a:pt x="950" y="1"/>
                        </a:moveTo>
                        <a:cubicBezTo>
                          <a:pt x="516" y="1"/>
                          <a:pt x="122" y="601"/>
                          <a:pt x="60" y="1368"/>
                        </a:cubicBezTo>
                        <a:cubicBezTo>
                          <a:pt x="0" y="2160"/>
                          <a:pt x="314" y="2828"/>
                          <a:pt x="762" y="2865"/>
                        </a:cubicBezTo>
                        <a:cubicBezTo>
                          <a:pt x="774" y="2865"/>
                          <a:pt x="785" y="2866"/>
                          <a:pt x="797" y="2866"/>
                        </a:cubicBezTo>
                        <a:cubicBezTo>
                          <a:pt x="1231" y="2866"/>
                          <a:pt x="1625" y="2266"/>
                          <a:pt x="1687" y="1495"/>
                        </a:cubicBezTo>
                        <a:cubicBezTo>
                          <a:pt x="1747" y="707"/>
                          <a:pt x="1434" y="39"/>
                          <a:pt x="985" y="2"/>
                        </a:cubicBezTo>
                        <a:cubicBezTo>
                          <a:pt x="974" y="1"/>
                          <a:pt x="962" y="1"/>
                          <a:pt x="950" y="1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2" name="Google Shape;312;p22"/>
                  <p:cNvSpPr/>
                  <p:nvPr/>
                </p:nvSpPr>
                <p:spPr>
                  <a:xfrm>
                    <a:off x="5228275" y="5036725"/>
                    <a:ext cx="89625" cy="78825"/>
                  </a:xfrm>
                  <a:custGeom>
                    <a:rect b="b" l="l" r="r" t="t"/>
                    <a:pathLst>
                      <a:path extrusionOk="0" h="3153" w="3585">
                        <a:moveTo>
                          <a:pt x="1794" y="1"/>
                        </a:moveTo>
                        <a:cubicBezTo>
                          <a:pt x="1585" y="1"/>
                          <a:pt x="1372" y="43"/>
                          <a:pt x="1166" y="132"/>
                        </a:cubicBezTo>
                        <a:cubicBezTo>
                          <a:pt x="368" y="476"/>
                          <a:pt x="1" y="1405"/>
                          <a:pt x="348" y="2203"/>
                        </a:cubicBezTo>
                        <a:cubicBezTo>
                          <a:pt x="607" y="2797"/>
                          <a:pt x="1185" y="3153"/>
                          <a:pt x="1794" y="3153"/>
                        </a:cubicBezTo>
                        <a:cubicBezTo>
                          <a:pt x="2004" y="3153"/>
                          <a:pt x="2217" y="3111"/>
                          <a:pt x="2423" y="3022"/>
                        </a:cubicBezTo>
                        <a:cubicBezTo>
                          <a:pt x="3221" y="2677"/>
                          <a:pt x="3585" y="1749"/>
                          <a:pt x="3241" y="950"/>
                        </a:cubicBezTo>
                        <a:cubicBezTo>
                          <a:pt x="2982" y="356"/>
                          <a:pt x="2404" y="1"/>
                          <a:pt x="1794" y="1"/>
                        </a:cubicBezTo>
                        <a:close/>
                      </a:path>
                    </a:pathLst>
                  </a:custGeom>
                  <a:solidFill>
                    <a:srgbClr val="E5908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3" name="Google Shape;313;p22"/>
                  <p:cNvSpPr/>
                  <p:nvPr/>
                </p:nvSpPr>
                <p:spPr>
                  <a:xfrm>
                    <a:off x="4786875" y="4984625"/>
                    <a:ext cx="89625" cy="78875"/>
                  </a:xfrm>
                  <a:custGeom>
                    <a:rect b="b" l="l" r="r" t="t"/>
                    <a:pathLst>
                      <a:path extrusionOk="0" h="3155" w="3585">
                        <a:moveTo>
                          <a:pt x="1793" y="1"/>
                        </a:moveTo>
                        <a:cubicBezTo>
                          <a:pt x="1583" y="1"/>
                          <a:pt x="1370" y="43"/>
                          <a:pt x="1166" y="131"/>
                        </a:cubicBezTo>
                        <a:cubicBezTo>
                          <a:pt x="368" y="479"/>
                          <a:pt x="0" y="1404"/>
                          <a:pt x="344" y="2203"/>
                        </a:cubicBezTo>
                        <a:cubicBezTo>
                          <a:pt x="603" y="2800"/>
                          <a:pt x="1184" y="3154"/>
                          <a:pt x="1794" y="3154"/>
                        </a:cubicBezTo>
                        <a:cubicBezTo>
                          <a:pt x="2003" y="3154"/>
                          <a:pt x="2215" y="3112"/>
                          <a:pt x="2419" y="3025"/>
                        </a:cubicBezTo>
                        <a:cubicBezTo>
                          <a:pt x="3218" y="2677"/>
                          <a:pt x="3585" y="1748"/>
                          <a:pt x="3238" y="950"/>
                        </a:cubicBezTo>
                        <a:cubicBezTo>
                          <a:pt x="2981" y="356"/>
                          <a:pt x="2402" y="1"/>
                          <a:pt x="1793" y="1"/>
                        </a:cubicBezTo>
                        <a:close/>
                      </a:path>
                    </a:pathLst>
                  </a:custGeom>
                  <a:solidFill>
                    <a:srgbClr val="E5908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4" name="Google Shape;314;p22"/>
                  <p:cNvSpPr/>
                  <p:nvPr/>
                </p:nvSpPr>
                <p:spPr>
                  <a:xfrm>
                    <a:off x="5119550" y="4985150"/>
                    <a:ext cx="129550" cy="74525"/>
                  </a:xfrm>
                  <a:custGeom>
                    <a:rect b="b" l="l" r="r" t="t"/>
                    <a:pathLst>
                      <a:path extrusionOk="0" h="2981" w="5182">
                        <a:moveTo>
                          <a:pt x="3943" y="0"/>
                        </a:moveTo>
                        <a:cubicBezTo>
                          <a:pt x="3739" y="0"/>
                          <a:pt x="3544" y="20"/>
                          <a:pt x="3354" y="54"/>
                        </a:cubicBezTo>
                        <a:cubicBezTo>
                          <a:pt x="2947" y="127"/>
                          <a:pt x="2556" y="235"/>
                          <a:pt x="2176" y="368"/>
                        </a:cubicBezTo>
                        <a:cubicBezTo>
                          <a:pt x="1414" y="636"/>
                          <a:pt x="685" y="976"/>
                          <a:pt x="1" y="1397"/>
                        </a:cubicBezTo>
                        <a:cubicBezTo>
                          <a:pt x="769" y="1169"/>
                          <a:pt x="1527" y="936"/>
                          <a:pt x="2286" y="745"/>
                        </a:cubicBezTo>
                        <a:cubicBezTo>
                          <a:pt x="2666" y="659"/>
                          <a:pt x="3047" y="568"/>
                          <a:pt x="3425" y="528"/>
                        </a:cubicBezTo>
                        <a:cubicBezTo>
                          <a:pt x="3582" y="509"/>
                          <a:pt x="3739" y="494"/>
                          <a:pt x="3890" y="494"/>
                        </a:cubicBezTo>
                        <a:cubicBezTo>
                          <a:pt x="3919" y="494"/>
                          <a:pt x="3947" y="494"/>
                          <a:pt x="3975" y="495"/>
                        </a:cubicBezTo>
                        <a:cubicBezTo>
                          <a:pt x="4153" y="502"/>
                          <a:pt x="4326" y="528"/>
                          <a:pt x="4447" y="591"/>
                        </a:cubicBezTo>
                        <a:cubicBezTo>
                          <a:pt x="4567" y="656"/>
                          <a:pt x="4630" y="725"/>
                          <a:pt x="4654" y="862"/>
                        </a:cubicBezTo>
                        <a:cubicBezTo>
                          <a:pt x="4670" y="979"/>
                          <a:pt x="4634" y="1109"/>
                          <a:pt x="4544" y="1243"/>
                        </a:cubicBezTo>
                        <a:cubicBezTo>
                          <a:pt x="4360" y="1517"/>
                          <a:pt x="4035" y="1741"/>
                          <a:pt x="3715" y="1941"/>
                        </a:cubicBezTo>
                        <a:cubicBezTo>
                          <a:pt x="3057" y="2342"/>
                          <a:pt x="2329" y="2663"/>
                          <a:pt x="1598" y="2980"/>
                        </a:cubicBezTo>
                        <a:cubicBezTo>
                          <a:pt x="2389" y="2863"/>
                          <a:pt x="3167" y="2646"/>
                          <a:pt x="3906" y="2289"/>
                        </a:cubicBezTo>
                        <a:cubicBezTo>
                          <a:pt x="4273" y="2108"/>
                          <a:pt x="4637" y="1891"/>
                          <a:pt x="4934" y="1524"/>
                        </a:cubicBezTo>
                        <a:cubicBezTo>
                          <a:pt x="5074" y="1340"/>
                          <a:pt x="5182" y="1066"/>
                          <a:pt x="5142" y="789"/>
                        </a:cubicBezTo>
                        <a:cubicBezTo>
                          <a:pt x="5135" y="722"/>
                          <a:pt x="5111" y="659"/>
                          <a:pt x="5094" y="591"/>
                        </a:cubicBezTo>
                        <a:cubicBezTo>
                          <a:pt x="5062" y="528"/>
                          <a:pt x="5034" y="462"/>
                          <a:pt x="4991" y="405"/>
                        </a:cubicBezTo>
                        <a:cubicBezTo>
                          <a:pt x="4948" y="348"/>
                          <a:pt x="4901" y="288"/>
                          <a:pt x="4844" y="251"/>
                        </a:cubicBezTo>
                        <a:cubicBezTo>
                          <a:pt x="4791" y="204"/>
                          <a:pt x="4734" y="167"/>
                          <a:pt x="4674" y="141"/>
                        </a:cubicBezTo>
                        <a:cubicBezTo>
                          <a:pt x="4436" y="27"/>
                          <a:pt x="4206" y="4"/>
                          <a:pt x="3989" y="1"/>
                        </a:cubicBezTo>
                        <a:cubicBezTo>
                          <a:pt x="3974" y="0"/>
                          <a:pt x="3958" y="0"/>
                          <a:pt x="3943" y="0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5" name="Google Shape;315;p22"/>
                  <p:cNvSpPr/>
                  <p:nvPr/>
                </p:nvSpPr>
                <p:spPr>
                  <a:xfrm>
                    <a:off x="4833900" y="5053200"/>
                    <a:ext cx="368100" cy="236775"/>
                  </a:xfrm>
                  <a:custGeom>
                    <a:rect b="b" l="l" r="r" t="t"/>
                    <a:pathLst>
                      <a:path extrusionOk="0" h="9471" w="14724">
                        <a:moveTo>
                          <a:pt x="3138" y="1"/>
                        </a:moveTo>
                        <a:cubicBezTo>
                          <a:pt x="2839" y="1"/>
                          <a:pt x="2543" y="48"/>
                          <a:pt x="2258" y="154"/>
                        </a:cubicBezTo>
                        <a:cubicBezTo>
                          <a:pt x="1870" y="298"/>
                          <a:pt x="1500" y="549"/>
                          <a:pt x="1152" y="946"/>
                        </a:cubicBezTo>
                        <a:cubicBezTo>
                          <a:pt x="0" y="2258"/>
                          <a:pt x="949" y="5489"/>
                          <a:pt x="3107" y="7560"/>
                        </a:cubicBezTo>
                        <a:cubicBezTo>
                          <a:pt x="3925" y="8348"/>
                          <a:pt x="4920" y="8966"/>
                          <a:pt x="6033" y="9246"/>
                        </a:cubicBezTo>
                        <a:cubicBezTo>
                          <a:pt x="6633" y="9401"/>
                          <a:pt x="7234" y="9470"/>
                          <a:pt x="7824" y="9470"/>
                        </a:cubicBezTo>
                        <a:cubicBezTo>
                          <a:pt x="8732" y="9470"/>
                          <a:pt x="9613" y="9306"/>
                          <a:pt x="10425" y="9032"/>
                        </a:cubicBezTo>
                        <a:cubicBezTo>
                          <a:pt x="12636" y="8295"/>
                          <a:pt x="14313" y="6752"/>
                          <a:pt x="14536" y="5565"/>
                        </a:cubicBezTo>
                        <a:cubicBezTo>
                          <a:pt x="14724" y="4587"/>
                          <a:pt x="14476" y="3889"/>
                          <a:pt x="13805" y="3428"/>
                        </a:cubicBezTo>
                        <a:cubicBezTo>
                          <a:pt x="13665" y="3331"/>
                          <a:pt x="13501" y="3244"/>
                          <a:pt x="13317" y="3168"/>
                        </a:cubicBezTo>
                        <a:cubicBezTo>
                          <a:pt x="13157" y="3097"/>
                          <a:pt x="12980" y="3037"/>
                          <a:pt x="12790" y="2984"/>
                        </a:cubicBezTo>
                        <a:cubicBezTo>
                          <a:pt x="12435" y="2887"/>
                          <a:pt x="12031" y="2813"/>
                          <a:pt x="11574" y="2770"/>
                        </a:cubicBezTo>
                        <a:cubicBezTo>
                          <a:pt x="11307" y="2739"/>
                          <a:pt x="11023" y="2719"/>
                          <a:pt x="10719" y="2710"/>
                        </a:cubicBezTo>
                        <a:cubicBezTo>
                          <a:pt x="9409" y="2663"/>
                          <a:pt x="8211" y="2175"/>
                          <a:pt x="7064" y="1584"/>
                        </a:cubicBezTo>
                        <a:cubicBezTo>
                          <a:pt x="6744" y="1421"/>
                          <a:pt x="6430" y="1250"/>
                          <a:pt x="6119" y="1073"/>
                        </a:cubicBezTo>
                        <a:cubicBezTo>
                          <a:pt x="6022" y="1020"/>
                          <a:pt x="5926" y="963"/>
                          <a:pt x="5826" y="909"/>
                        </a:cubicBezTo>
                        <a:cubicBezTo>
                          <a:pt x="5772" y="883"/>
                          <a:pt x="5718" y="852"/>
                          <a:pt x="5665" y="823"/>
                        </a:cubicBezTo>
                        <a:cubicBezTo>
                          <a:pt x="5438" y="699"/>
                          <a:pt x="5204" y="579"/>
                          <a:pt x="4967" y="468"/>
                        </a:cubicBezTo>
                        <a:cubicBezTo>
                          <a:pt x="4596" y="302"/>
                          <a:pt x="4222" y="165"/>
                          <a:pt x="3848" y="84"/>
                        </a:cubicBezTo>
                        <a:cubicBezTo>
                          <a:pt x="3657" y="41"/>
                          <a:pt x="3467" y="14"/>
                          <a:pt x="3280" y="4"/>
                        </a:cubicBezTo>
                        <a:cubicBezTo>
                          <a:pt x="3233" y="2"/>
                          <a:pt x="3185" y="1"/>
                          <a:pt x="3138" y="1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6" name="Google Shape;316;p22"/>
                  <p:cNvSpPr/>
                  <p:nvPr/>
                </p:nvSpPr>
                <p:spPr>
                  <a:xfrm>
                    <a:off x="4911550" y="5207725"/>
                    <a:ext cx="182900" cy="85000"/>
                  </a:xfrm>
                  <a:custGeom>
                    <a:rect b="b" l="l" r="r" t="t"/>
                    <a:pathLst>
                      <a:path extrusionOk="0" h="3400" w="7316">
                        <a:moveTo>
                          <a:pt x="3701" y="1"/>
                        </a:moveTo>
                        <a:cubicBezTo>
                          <a:pt x="2126" y="1"/>
                          <a:pt x="723" y="917"/>
                          <a:pt x="1" y="1489"/>
                        </a:cubicBezTo>
                        <a:cubicBezTo>
                          <a:pt x="819" y="2277"/>
                          <a:pt x="1814" y="2895"/>
                          <a:pt x="2927" y="3179"/>
                        </a:cubicBezTo>
                        <a:cubicBezTo>
                          <a:pt x="3525" y="3331"/>
                          <a:pt x="4124" y="3400"/>
                          <a:pt x="4712" y="3400"/>
                        </a:cubicBezTo>
                        <a:cubicBezTo>
                          <a:pt x="5621" y="3400"/>
                          <a:pt x="6504" y="3235"/>
                          <a:pt x="7316" y="2961"/>
                        </a:cubicBezTo>
                        <a:cubicBezTo>
                          <a:pt x="7105" y="1967"/>
                          <a:pt x="6520" y="797"/>
                          <a:pt x="5051" y="243"/>
                        </a:cubicBezTo>
                        <a:cubicBezTo>
                          <a:pt x="4595" y="72"/>
                          <a:pt x="4141" y="1"/>
                          <a:pt x="3701" y="1"/>
                        </a:cubicBezTo>
                        <a:close/>
                      </a:path>
                    </a:pathLst>
                  </a:custGeom>
                  <a:solidFill>
                    <a:srgbClr val="E5908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7" name="Google Shape;317;p22"/>
                  <p:cNvSpPr/>
                  <p:nvPr/>
                </p:nvSpPr>
                <p:spPr>
                  <a:xfrm>
                    <a:off x="4886500" y="5050450"/>
                    <a:ext cx="89050" cy="53625"/>
                  </a:xfrm>
                  <a:custGeom>
                    <a:rect b="b" l="l" r="r" t="t"/>
                    <a:pathLst>
                      <a:path extrusionOk="0" h="2145" w="3562">
                        <a:moveTo>
                          <a:pt x="1034" y="1"/>
                        </a:moveTo>
                        <a:cubicBezTo>
                          <a:pt x="735" y="1"/>
                          <a:pt x="439" y="48"/>
                          <a:pt x="154" y="154"/>
                        </a:cubicBezTo>
                        <a:cubicBezTo>
                          <a:pt x="0" y="679"/>
                          <a:pt x="110" y="1387"/>
                          <a:pt x="445" y="1657"/>
                        </a:cubicBezTo>
                        <a:cubicBezTo>
                          <a:pt x="702" y="1865"/>
                          <a:pt x="1066" y="1842"/>
                          <a:pt x="1390" y="1905"/>
                        </a:cubicBezTo>
                        <a:cubicBezTo>
                          <a:pt x="1734" y="1970"/>
                          <a:pt x="2064" y="2145"/>
                          <a:pt x="2409" y="2145"/>
                        </a:cubicBezTo>
                        <a:cubicBezTo>
                          <a:pt x="2432" y="2145"/>
                          <a:pt x="2456" y="2144"/>
                          <a:pt x="2479" y="2142"/>
                        </a:cubicBezTo>
                        <a:cubicBezTo>
                          <a:pt x="2886" y="2112"/>
                          <a:pt x="3237" y="1818"/>
                          <a:pt x="3411" y="1450"/>
                        </a:cubicBezTo>
                        <a:cubicBezTo>
                          <a:pt x="3501" y="1253"/>
                          <a:pt x="3548" y="1043"/>
                          <a:pt x="3561" y="823"/>
                        </a:cubicBezTo>
                        <a:cubicBezTo>
                          <a:pt x="3334" y="699"/>
                          <a:pt x="3100" y="579"/>
                          <a:pt x="2863" y="468"/>
                        </a:cubicBezTo>
                        <a:cubicBezTo>
                          <a:pt x="2492" y="302"/>
                          <a:pt x="2118" y="165"/>
                          <a:pt x="1744" y="84"/>
                        </a:cubicBezTo>
                        <a:cubicBezTo>
                          <a:pt x="1553" y="41"/>
                          <a:pt x="1363" y="14"/>
                          <a:pt x="1176" y="4"/>
                        </a:cubicBezTo>
                        <a:cubicBezTo>
                          <a:pt x="1129" y="2"/>
                          <a:pt x="1081" y="1"/>
                          <a:pt x="103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8" name="Google Shape;318;p22"/>
                  <p:cNvSpPr/>
                  <p:nvPr/>
                </p:nvSpPr>
                <p:spPr>
                  <a:xfrm>
                    <a:off x="5010175" y="5090050"/>
                    <a:ext cx="156675" cy="69325"/>
                  </a:xfrm>
                  <a:custGeom>
                    <a:rect b="b" l="l" r="r" t="t"/>
                    <a:pathLst>
                      <a:path extrusionOk="0" h="2773" w="6267">
                        <a:moveTo>
                          <a:pt x="13" y="0"/>
                        </a:moveTo>
                        <a:cubicBezTo>
                          <a:pt x="17" y="124"/>
                          <a:pt x="27" y="241"/>
                          <a:pt x="24" y="351"/>
                        </a:cubicBezTo>
                        <a:cubicBezTo>
                          <a:pt x="13" y="715"/>
                          <a:pt x="0" y="1103"/>
                          <a:pt x="201" y="1423"/>
                        </a:cubicBezTo>
                        <a:cubicBezTo>
                          <a:pt x="458" y="1834"/>
                          <a:pt x="972" y="1988"/>
                          <a:pt x="1443" y="2108"/>
                        </a:cubicBezTo>
                        <a:cubicBezTo>
                          <a:pt x="2145" y="2288"/>
                          <a:pt x="2849" y="2469"/>
                          <a:pt x="3554" y="2652"/>
                        </a:cubicBezTo>
                        <a:cubicBezTo>
                          <a:pt x="3785" y="2714"/>
                          <a:pt x="4020" y="2772"/>
                          <a:pt x="4257" y="2772"/>
                        </a:cubicBezTo>
                        <a:cubicBezTo>
                          <a:pt x="4263" y="2772"/>
                          <a:pt x="4269" y="2772"/>
                          <a:pt x="4276" y="2772"/>
                        </a:cubicBezTo>
                        <a:cubicBezTo>
                          <a:pt x="4570" y="2772"/>
                          <a:pt x="4857" y="2683"/>
                          <a:pt x="5131" y="2578"/>
                        </a:cubicBezTo>
                        <a:cubicBezTo>
                          <a:pt x="5532" y="2425"/>
                          <a:pt x="5949" y="2218"/>
                          <a:pt x="6163" y="1841"/>
                        </a:cubicBezTo>
                        <a:cubicBezTo>
                          <a:pt x="6210" y="1761"/>
                          <a:pt x="6246" y="1673"/>
                          <a:pt x="6266" y="1584"/>
                        </a:cubicBezTo>
                        <a:cubicBezTo>
                          <a:pt x="6106" y="1513"/>
                          <a:pt x="5929" y="1453"/>
                          <a:pt x="5739" y="1400"/>
                        </a:cubicBezTo>
                        <a:cubicBezTo>
                          <a:pt x="5384" y="1303"/>
                          <a:pt x="4980" y="1229"/>
                          <a:pt x="4523" y="1186"/>
                        </a:cubicBezTo>
                        <a:cubicBezTo>
                          <a:pt x="4256" y="1155"/>
                          <a:pt x="3972" y="1135"/>
                          <a:pt x="3668" y="1126"/>
                        </a:cubicBezTo>
                        <a:cubicBezTo>
                          <a:pt x="2358" y="1079"/>
                          <a:pt x="1160" y="591"/>
                          <a:pt x="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22"/>
                  <p:cNvSpPr/>
                  <p:nvPr/>
                </p:nvSpPr>
                <p:spPr>
                  <a:xfrm>
                    <a:off x="4303150" y="4642300"/>
                    <a:ext cx="537275" cy="748200"/>
                  </a:xfrm>
                  <a:custGeom>
                    <a:rect b="b" l="l" r="r" t="t"/>
                    <a:pathLst>
                      <a:path extrusionOk="0" h="29928" w="21491">
                        <a:moveTo>
                          <a:pt x="20849" y="0"/>
                        </a:moveTo>
                        <a:lnTo>
                          <a:pt x="20849" y="0"/>
                        </a:lnTo>
                        <a:cubicBezTo>
                          <a:pt x="18899" y="193"/>
                          <a:pt x="17663" y="608"/>
                          <a:pt x="17663" y="608"/>
                        </a:cubicBezTo>
                        <a:cubicBezTo>
                          <a:pt x="7826" y="3931"/>
                          <a:pt x="1473" y="13363"/>
                          <a:pt x="694" y="15421"/>
                        </a:cubicBezTo>
                        <a:cubicBezTo>
                          <a:pt x="0" y="17255"/>
                          <a:pt x="1810" y="24110"/>
                          <a:pt x="7055" y="29928"/>
                        </a:cubicBezTo>
                        <a:lnTo>
                          <a:pt x="7055" y="29928"/>
                        </a:lnTo>
                        <a:cubicBezTo>
                          <a:pt x="4044" y="16815"/>
                          <a:pt x="12495" y="10769"/>
                          <a:pt x="12495" y="10769"/>
                        </a:cubicBezTo>
                        <a:cubicBezTo>
                          <a:pt x="21150" y="8390"/>
                          <a:pt x="21491" y="3093"/>
                          <a:pt x="20849" y="0"/>
                        </a:cubicBezTo>
                        <a:close/>
                      </a:path>
                    </a:pathLst>
                  </a:custGeom>
                  <a:solidFill>
                    <a:srgbClr val="965C4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22"/>
                  <p:cNvSpPr/>
                  <p:nvPr/>
                </p:nvSpPr>
                <p:spPr>
                  <a:xfrm>
                    <a:off x="4420775" y="4582975"/>
                    <a:ext cx="421900" cy="294350"/>
                  </a:xfrm>
                  <a:custGeom>
                    <a:rect b="b" l="l" r="r" t="t"/>
                    <a:pathLst>
                      <a:path extrusionOk="0" h="11774" w="16876">
                        <a:moveTo>
                          <a:pt x="1" y="10843"/>
                        </a:moveTo>
                        <a:lnTo>
                          <a:pt x="128" y="11137"/>
                        </a:lnTo>
                        <a:cubicBezTo>
                          <a:pt x="161" y="11087"/>
                          <a:pt x="195" y="11037"/>
                          <a:pt x="230" y="10986"/>
                        </a:cubicBezTo>
                        <a:lnTo>
                          <a:pt x="230" y="10986"/>
                        </a:lnTo>
                        <a:cubicBezTo>
                          <a:pt x="77" y="10900"/>
                          <a:pt x="1" y="10843"/>
                          <a:pt x="1" y="10843"/>
                        </a:cubicBezTo>
                        <a:close/>
                        <a:moveTo>
                          <a:pt x="15352" y="1"/>
                        </a:moveTo>
                        <a:cubicBezTo>
                          <a:pt x="15352" y="1"/>
                          <a:pt x="3211" y="6674"/>
                          <a:pt x="230" y="10986"/>
                        </a:cubicBezTo>
                        <a:lnTo>
                          <a:pt x="230" y="10986"/>
                        </a:lnTo>
                        <a:cubicBezTo>
                          <a:pt x="693" y="11247"/>
                          <a:pt x="1858" y="11773"/>
                          <a:pt x="3720" y="11773"/>
                        </a:cubicBezTo>
                        <a:cubicBezTo>
                          <a:pt x="5336" y="11773"/>
                          <a:pt x="7477" y="11377"/>
                          <a:pt x="10138" y="10065"/>
                        </a:cubicBezTo>
                        <a:cubicBezTo>
                          <a:pt x="16875" y="6745"/>
                          <a:pt x="15352" y="1"/>
                          <a:pt x="15352" y="1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22"/>
                  <p:cNvSpPr/>
                  <p:nvPr/>
                </p:nvSpPr>
                <p:spPr>
                  <a:xfrm>
                    <a:off x="4240925" y="4804500"/>
                    <a:ext cx="306750" cy="253400"/>
                  </a:xfrm>
                  <a:custGeom>
                    <a:rect b="b" l="l" r="r" t="t"/>
                    <a:pathLst>
                      <a:path extrusionOk="0" h="10136" w="12270">
                        <a:moveTo>
                          <a:pt x="5911" y="1"/>
                        </a:moveTo>
                        <a:cubicBezTo>
                          <a:pt x="5474" y="1"/>
                          <a:pt x="5026" y="91"/>
                          <a:pt x="4569" y="292"/>
                        </a:cubicBezTo>
                        <a:cubicBezTo>
                          <a:pt x="0" y="2306"/>
                          <a:pt x="3595" y="8990"/>
                          <a:pt x="9330" y="10136"/>
                        </a:cubicBezTo>
                        <a:lnTo>
                          <a:pt x="10281" y="9388"/>
                        </a:lnTo>
                        <a:cubicBezTo>
                          <a:pt x="11884" y="8125"/>
                          <a:pt x="12269" y="5853"/>
                          <a:pt x="11170" y="4134"/>
                        </a:cubicBezTo>
                        <a:cubicBezTo>
                          <a:pt x="9909" y="2157"/>
                          <a:pt x="8044" y="1"/>
                          <a:pt x="5911" y="1"/>
                        </a:cubicBezTo>
                        <a:close/>
                      </a:path>
                    </a:pathLst>
                  </a:custGeom>
                  <a:solidFill>
                    <a:srgbClr val="965C4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22"/>
                  <p:cNvSpPr/>
                  <p:nvPr/>
                </p:nvSpPr>
                <p:spPr>
                  <a:xfrm>
                    <a:off x="4328775" y="4857450"/>
                    <a:ext cx="114175" cy="132600"/>
                  </a:xfrm>
                  <a:custGeom>
                    <a:rect b="b" l="l" r="r" t="t"/>
                    <a:pathLst>
                      <a:path extrusionOk="0" h="5304" w="4567">
                        <a:moveTo>
                          <a:pt x="424" y="0"/>
                        </a:moveTo>
                        <a:cubicBezTo>
                          <a:pt x="282" y="0"/>
                          <a:pt x="140" y="12"/>
                          <a:pt x="0" y="36"/>
                        </a:cubicBezTo>
                        <a:cubicBezTo>
                          <a:pt x="632" y="140"/>
                          <a:pt x="1199" y="391"/>
                          <a:pt x="1700" y="718"/>
                        </a:cubicBezTo>
                        <a:cubicBezTo>
                          <a:pt x="2201" y="1052"/>
                          <a:pt x="2629" y="1479"/>
                          <a:pt x="2983" y="1967"/>
                        </a:cubicBezTo>
                        <a:cubicBezTo>
                          <a:pt x="2983" y="1967"/>
                          <a:pt x="2986" y="1970"/>
                          <a:pt x="2986" y="1974"/>
                        </a:cubicBezTo>
                        <a:cubicBezTo>
                          <a:pt x="2706" y="1880"/>
                          <a:pt x="2415" y="1809"/>
                          <a:pt x="2115" y="1793"/>
                        </a:cubicBezTo>
                        <a:cubicBezTo>
                          <a:pt x="2040" y="1788"/>
                          <a:pt x="1965" y="1785"/>
                          <a:pt x="1890" y="1785"/>
                        </a:cubicBezTo>
                        <a:cubicBezTo>
                          <a:pt x="1651" y="1785"/>
                          <a:pt x="1410" y="1815"/>
                          <a:pt x="1179" y="1883"/>
                        </a:cubicBezTo>
                        <a:cubicBezTo>
                          <a:pt x="879" y="1977"/>
                          <a:pt x="572" y="2124"/>
                          <a:pt x="381" y="2381"/>
                        </a:cubicBezTo>
                        <a:cubicBezTo>
                          <a:pt x="681" y="2304"/>
                          <a:pt x="962" y="2284"/>
                          <a:pt x="1243" y="2274"/>
                        </a:cubicBezTo>
                        <a:cubicBezTo>
                          <a:pt x="1303" y="2273"/>
                          <a:pt x="1363" y="2272"/>
                          <a:pt x="1423" y="2272"/>
                        </a:cubicBezTo>
                        <a:cubicBezTo>
                          <a:pt x="1643" y="2272"/>
                          <a:pt x="1861" y="2282"/>
                          <a:pt x="2081" y="2298"/>
                        </a:cubicBezTo>
                        <a:cubicBezTo>
                          <a:pt x="2362" y="2315"/>
                          <a:pt x="2642" y="2351"/>
                          <a:pt x="2933" y="2371"/>
                        </a:cubicBezTo>
                        <a:cubicBezTo>
                          <a:pt x="3046" y="2387"/>
                          <a:pt x="3167" y="2395"/>
                          <a:pt x="3284" y="2404"/>
                        </a:cubicBezTo>
                        <a:lnTo>
                          <a:pt x="3474" y="2728"/>
                        </a:lnTo>
                        <a:cubicBezTo>
                          <a:pt x="3638" y="2985"/>
                          <a:pt x="3738" y="3276"/>
                          <a:pt x="3888" y="3547"/>
                        </a:cubicBezTo>
                        <a:lnTo>
                          <a:pt x="4239" y="4412"/>
                        </a:lnTo>
                        <a:cubicBezTo>
                          <a:pt x="4343" y="4709"/>
                          <a:pt x="4443" y="5006"/>
                          <a:pt x="4566" y="5304"/>
                        </a:cubicBezTo>
                        <a:cubicBezTo>
                          <a:pt x="4553" y="4986"/>
                          <a:pt x="4517" y="4669"/>
                          <a:pt x="4480" y="4348"/>
                        </a:cubicBezTo>
                        <a:cubicBezTo>
                          <a:pt x="4420" y="4034"/>
                          <a:pt x="4346" y="3721"/>
                          <a:pt x="4259" y="3410"/>
                        </a:cubicBezTo>
                        <a:cubicBezTo>
                          <a:pt x="4048" y="2799"/>
                          <a:pt x="3795" y="2190"/>
                          <a:pt x="3390" y="1663"/>
                        </a:cubicBezTo>
                        <a:cubicBezTo>
                          <a:pt x="2993" y="1138"/>
                          <a:pt x="2496" y="671"/>
                          <a:pt x="1898" y="377"/>
                        </a:cubicBezTo>
                        <a:cubicBezTo>
                          <a:pt x="1439" y="145"/>
                          <a:pt x="928" y="0"/>
                          <a:pt x="424" y="0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23" name="Google Shape;323;p22"/>
              <p:cNvGrpSpPr/>
              <p:nvPr/>
            </p:nvGrpSpPr>
            <p:grpSpPr>
              <a:xfrm>
                <a:off x="3118335" y="3305642"/>
                <a:ext cx="3028569" cy="2281073"/>
                <a:chOff x="3118335" y="3305642"/>
                <a:chExt cx="3028569" cy="2281073"/>
              </a:xfrm>
            </p:grpSpPr>
            <p:sp>
              <p:nvSpPr>
                <p:cNvPr id="324" name="Google Shape;324;p22"/>
                <p:cNvSpPr/>
                <p:nvPr/>
              </p:nvSpPr>
              <p:spPr>
                <a:xfrm>
                  <a:off x="5053359" y="3799333"/>
                  <a:ext cx="18271" cy="23117"/>
                </a:xfrm>
                <a:custGeom>
                  <a:rect b="b" l="l" r="r" t="t"/>
                  <a:pathLst>
                    <a:path extrusionOk="0" h="415" w="328">
                      <a:moveTo>
                        <a:pt x="325" y="1"/>
                      </a:moveTo>
                      <a:lnTo>
                        <a:pt x="1" y="10"/>
                      </a:lnTo>
                      <a:cubicBezTo>
                        <a:pt x="7" y="141"/>
                        <a:pt x="4" y="271"/>
                        <a:pt x="1" y="402"/>
                      </a:cubicBezTo>
                      <a:lnTo>
                        <a:pt x="322" y="414"/>
                      </a:lnTo>
                      <a:cubicBezTo>
                        <a:pt x="328" y="278"/>
                        <a:pt x="328" y="138"/>
                        <a:pt x="32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22"/>
                <p:cNvSpPr/>
                <p:nvPr/>
              </p:nvSpPr>
              <p:spPr>
                <a:xfrm>
                  <a:off x="5261362" y="4006379"/>
                  <a:ext cx="885542" cy="1222893"/>
                </a:xfrm>
                <a:custGeom>
                  <a:rect b="b" l="l" r="r" t="t"/>
                  <a:pathLst>
                    <a:path extrusionOk="0" h="21954" w="15897">
                      <a:moveTo>
                        <a:pt x="4537" y="1"/>
                      </a:moveTo>
                      <a:lnTo>
                        <a:pt x="1" y="21656"/>
                      </a:lnTo>
                      <a:lnTo>
                        <a:pt x="15897" y="21953"/>
                      </a:lnTo>
                      <a:cubicBezTo>
                        <a:pt x="11665" y="7653"/>
                        <a:pt x="4537" y="178"/>
                        <a:pt x="4537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22"/>
                <p:cNvSpPr/>
                <p:nvPr/>
              </p:nvSpPr>
              <p:spPr>
                <a:xfrm>
                  <a:off x="3504203" y="3568502"/>
                  <a:ext cx="2352255" cy="1795124"/>
                </a:xfrm>
                <a:custGeom>
                  <a:rect b="b" l="l" r="r" t="t"/>
                  <a:pathLst>
                    <a:path extrusionOk="0" h="32227" w="42227">
                      <a:moveTo>
                        <a:pt x="21157" y="0"/>
                      </a:moveTo>
                      <a:cubicBezTo>
                        <a:pt x="14678" y="0"/>
                        <a:pt x="9917" y="4458"/>
                        <a:pt x="9917" y="4458"/>
                      </a:cubicBezTo>
                      <a:cubicBezTo>
                        <a:pt x="9917" y="4458"/>
                        <a:pt x="8187" y="5952"/>
                        <a:pt x="6276" y="8363"/>
                      </a:cubicBezTo>
                      <a:lnTo>
                        <a:pt x="6276" y="8370"/>
                      </a:lnTo>
                      <a:cubicBezTo>
                        <a:pt x="3350" y="12064"/>
                        <a:pt x="0" y="17913"/>
                        <a:pt x="1791" y="23832"/>
                      </a:cubicBezTo>
                      <a:cubicBezTo>
                        <a:pt x="3968" y="31045"/>
                        <a:pt x="12286" y="32226"/>
                        <a:pt x="20428" y="32226"/>
                      </a:cubicBezTo>
                      <a:cubicBezTo>
                        <a:pt x="23341" y="32226"/>
                        <a:pt x="26231" y="32075"/>
                        <a:pt x="28810" y="31995"/>
                      </a:cubicBezTo>
                      <a:cubicBezTo>
                        <a:pt x="29437" y="31972"/>
                        <a:pt x="30045" y="31922"/>
                        <a:pt x="30626" y="31838"/>
                      </a:cubicBezTo>
                      <a:cubicBezTo>
                        <a:pt x="39060" y="30639"/>
                        <a:pt x="42227" y="23036"/>
                        <a:pt x="40133" y="15882"/>
                      </a:cubicBezTo>
                      <a:cubicBezTo>
                        <a:pt x="39581" y="14005"/>
                        <a:pt x="38760" y="12188"/>
                        <a:pt x="37725" y="10487"/>
                      </a:cubicBezTo>
                      <a:cubicBezTo>
                        <a:pt x="36475" y="8443"/>
                        <a:pt x="34909" y="6573"/>
                        <a:pt x="33119" y="4996"/>
                      </a:cubicBezTo>
                      <a:cubicBezTo>
                        <a:pt x="30342" y="2541"/>
                        <a:pt x="27023" y="798"/>
                        <a:pt x="23508" y="200"/>
                      </a:cubicBezTo>
                      <a:cubicBezTo>
                        <a:pt x="22704" y="62"/>
                        <a:pt x="21919" y="0"/>
                        <a:pt x="21157" y="0"/>
                      </a:cubicBezTo>
                      <a:close/>
                    </a:path>
                  </a:pathLst>
                </a:custGeom>
                <a:solidFill>
                  <a:srgbClr val="EDB5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22"/>
                <p:cNvSpPr/>
                <p:nvPr/>
              </p:nvSpPr>
              <p:spPr>
                <a:xfrm>
                  <a:off x="4291426" y="4100962"/>
                  <a:ext cx="90855" cy="159866"/>
                </a:xfrm>
                <a:custGeom>
                  <a:rect b="b" l="l" r="r" t="t"/>
                  <a:pathLst>
                    <a:path extrusionOk="0" h="2870" w="1631">
                      <a:moveTo>
                        <a:pt x="816" y="0"/>
                      </a:moveTo>
                      <a:cubicBezTo>
                        <a:pt x="368" y="0"/>
                        <a:pt x="0" y="641"/>
                        <a:pt x="0" y="1433"/>
                      </a:cubicBezTo>
                      <a:cubicBezTo>
                        <a:pt x="0" y="2228"/>
                        <a:pt x="368" y="2869"/>
                        <a:pt x="816" y="2869"/>
                      </a:cubicBezTo>
                      <a:cubicBezTo>
                        <a:pt x="1267" y="2869"/>
                        <a:pt x="1631" y="2228"/>
                        <a:pt x="1631" y="1433"/>
                      </a:cubicBezTo>
                      <a:cubicBezTo>
                        <a:pt x="1631" y="641"/>
                        <a:pt x="1267" y="0"/>
                        <a:pt x="816" y="0"/>
                      </a:cubicBezTo>
                      <a:close/>
                    </a:path>
                  </a:pathLst>
                </a:custGeom>
                <a:solidFill>
                  <a:srgbClr val="353B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22"/>
                <p:cNvSpPr/>
                <p:nvPr/>
              </p:nvSpPr>
              <p:spPr>
                <a:xfrm>
                  <a:off x="4729268" y="4135888"/>
                  <a:ext cx="192962" cy="188553"/>
                </a:xfrm>
                <a:custGeom>
                  <a:rect b="b" l="l" r="r" t="t"/>
                  <a:pathLst>
                    <a:path extrusionOk="0" h="3385" w="3464">
                      <a:moveTo>
                        <a:pt x="1196" y="1"/>
                      </a:moveTo>
                      <a:cubicBezTo>
                        <a:pt x="1174" y="1"/>
                        <a:pt x="1151" y="2"/>
                        <a:pt x="1129" y="4"/>
                      </a:cubicBezTo>
                      <a:lnTo>
                        <a:pt x="858" y="48"/>
                      </a:lnTo>
                      <a:cubicBezTo>
                        <a:pt x="688" y="115"/>
                        <a:pt x="518" y="164"/>
                        <a:pt x="361" y="289"/>
                      </a:cubicBezTo>
                      <a:cubicBezTo>
                        <a:pt x="204" y="405"/>
                        <a:pt x="70" y="605"/>
                        <a:pt x="37" y="816"/>
                      </a:cubicBezTo>
                      <a:cubicBezTo>
                        <a:pt x="1" y="1026"/>
                        <a:pt x="37" y="1220"/>
                        <a:pt x="97" y="1387"/>
                      </a:cubicBezTo>
                      <a:cubicBezTo>
                        <a:pt x="224" y="1715"/>
                        <a:pt x="411" y="1982"/>
                        <a:pt x="622" y="2219"/>
                      </a:cubicBezTo>
                      <a:cubicBezTo>
                        <a:pt x="1039" y="2689"/>
                        <a:pt x="1527" y="3077"/>
                        <a:pt x="2061" y="3384"/>
                      </a:cubicBezTo>
                      <a:cubicBezTo>
                        <a:pt x="1664" y="2917"/>
                        <a:pt x="1266" y="2459"/>
                        <a:pt x="935" y="1975"/>
                      </a:cubicBezTo>
                      <a:cubicBezTo>
                        <a:pt x="611" y="1514"/>
                        <a:pt x="324" y="896"/>
                        <a:pt x="675" y="685"/>
                      </a:cubicBezTo>
                      <a:cubicBezTo>
                        <a:pt x="755" y="616"/>
                        <a:pt x="878" y="576"/>
                        <a:pt x="992" y="525"/>
                      </a:cubicBezTo>
                      <a:lnTo>
                        <a:pt x="1169" y="492"/>
                      </a:lnTo>
                      <a:cubicBezTo>
                        <a:pt x="1187" y="489"/>
                        <a:pt x="1205" y="488"/>
                        <a:pt x="1224" y="488"/>
                      </a:cubicBezTo>
                      <a:cubicBezTo>
                        <a:pt x="1254" y="488"/>
                        <a:pt x="1286" y="491"/>
                        <a:pt x="1317" y="491"/>
                      </a:cubicBezTo>
                      <a:cubicBezTo>
                        <a:pt x="1330" y="491"/>
                        <a:pt x="1343" y="490"/>
                        <a:pt x="1356" y="489"/>
                      </a:cubicBezTo>
                      <a:cubicBezTo>
                        <a:pt x="1607" y="502"/>
                        <a:pt x="1860" y="605"/>
                        <a:pt x="2108" y="739"/>
                      </a:cubicBezTo>
                      <a:cubicBezTo>
                        <a:pt x="2602" y="1026"/>
                        <a:pt x="3040" y="1447"/>
                        <a:pt x="3464" y="1892"/>
                      </a:cubicBezTo>
                      <a:cubicBezTo>
                        <a:pt x="3343" y="1604"/>
                        <a:pt x="3180" y="1340"/>
                        <a:pt x="2993" y="1090"/>
                      </a:cubicBezTo>
                      <a:cubicBezTo>
                        <a:pt x="2802" y="842"/>
                        <a:pt x="2589" y="605"/>
                        <a:pt x="2325" y="412"/>
                      </a:cubicBezTo>
                      <a:cubicBezTo>
                        <a:pt x="2068" y="215"/>
                        <a:pt x="1754" y="61"/>
                        <a:pt x="1399" y="14"/>
                      </a:cubicBezTo>
                      <a:cubicBezTo>
                        <a:pt x="1332" y="10"/>
                        <a:pt x="1264" y="1"/>
                        <a:pt x="1196" y="1"/>
                      </a:cubicBezTo>
                      <a:close/>
                    </a:path>
                  </a:pathLst>
                </a:custGeom>
                <a:solidFill>
                  <a:srgbClr val="353B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22"/>
                <p:cNvSpPr/>
                <p:nvPr/>
              </p:nvSpPr>
              <p:spPr>
                <a:xfrm>
                  <a:off x="4248979" y="4339814"/>
                  <a:ext cx="175749" cy="175686"/>
                </a:xfrm>
                <a:custGeom>
                  <a:rect b="b" l="l" r="r" t="t"/>
                  <a:pathLst>
                    <a:path extrusionOk="0" h="3154" w="3155">
                      <a:moveTo>
                        <a:pt x="1578" y="1"/>
                      </a:moveTo>
                      <a:cubicBezTo>
                        <a:pt x="710" y="1"/>
                        <a:pt x="1" y="706"/>
                        <a:pt x="1" y="1578"/>
                      </a:cubicBezTo>
                      <a:cubicBezTo>
                        <a:pt x="1" y="2449"/>
                        <a:pt x="710" y="3154"/>
                        <a:pt x="1578" y="3154"/>
                      </a:cubicBezTo>
                      <a:cubicBezTo>
                        <a:pt x="2450" y="3154"/>
                        <a:pt x="3155" y="2449"/>
                        <a:pt x="3155" y="1578"/>
                      </a:cubicBezTo>
                      <a:cubicBezTo>
                        <a:pt x="3155" y="706"/>
                        <a:pt x="2450" y="1"/>
                        <a:pt x="1578" y="1"/>
                      </a:cubicBezTo>
                      <a:close/>
                    </a:path>
                  </a:pathLst>
                </a:custGeom>
                <a:solidFill>
                  <a:srgbClr val="E5908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22"/>
                <p:cNvSpPr/>
                <p:nvPr/>
              </p:nvSpPr>
              <p:spPr>
                <a:xfrm>
                  <a:off x="5204264" y="4271913"/>
                  <a:ext cx="175694" cy="175686"/>
                </a:xfrm>
                <a:custGeom>
                  <a:rect b="b" l="l" r="r" t="t"/>
                  <a:pathLst>
                    <a:path extrusionOk="0" h="3154" w="3154">
                      <a:moveTo>
                        <a:pt x="1577" y="1"/>
                      </a:moveTo>
                      <a:cubicBezTo>
                        <a:pt x="705" y="1"/>
                        <a:pt x="1" y="708"/>
                        <a:pt x="1" y="1577"/>
                      </a:cubicBezTo>
                      <a:cubicBezTo>
                        <a:pt x="1" y="2449"/>
                        <a:pt x="705" y="3153"/>
                        <a:pt x="1577" y="3153"/>
                      </a:cubicBezTo>
                      <a:cubicBezTo>
                        <a:pt x="2446" y="3153"/>
                        <a:pt x="3154" y="2449"/>
                        <a:pt x="3154" y="1577"/>
                      </a:cubicBezTo>
                      <a:cubicBezTo>
                        <a:pt x="3154" y="708"/>
                        <a:pt x="2446" y="1"/>
                        <a:pt x="1577" y="1"/>
                      </a:cubicBezTo>
                      <a:close/>
                    </a:path>
                  </a:pathLst>
                </a:custGeom>
                <a:solidFill>
                  <a:srgbClr val="E5908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22"/>
                <p:cNvSpPr/>
                <p:nvPr/>
              </p:nvSpPr>
              <p:spPr>
                <a:xfrm>
                  <a:off x="4536473" y="3305642"/>
                  <a:ext cx="303759" cy="315499"/>
                </a:xfrm>
                <a:custGeom>
                  <a:rect b="b" l="l" r="r" t="t"/>
                  <a:pathLst>
                    <a:path extrusionOk="0" h="5664" w="5453">
                      <a:moveTo>
                        <a:pt x="2710" y="1"/>
                      </a:moveTo>
                      <a:cubicBezTo>
                        <a:pt x="2645" y="1"/>
                        <a:pt x="2578" y="6"/>
                        <a:pt x="2509" y="18"/>
                      </a:cubicBezTo>
                      <a:cubicBezTo>
                        <a:pt x="288" y="406"/>
                        <a:pt x="4286" y="4959"/>
                        <a:pt x="4286" y="4959"/>
                      </a:cubicBezTo>
                      <a:cubicBezTo>
                        <a:pt x="4286" y="4959"/>
                        <a:pt x="2155" y="2845"/>
                        <a:pt x="1107" y="2845"/>
                      </a:cubicBezTo>
                      <a:cubicBezTo>
                        <a:pt x="925" y="2845"/>
                        <a:pt x="776" y="2908"/>
                        <a:pt x="676" y="3058"/>
                      </a:cubicBezTo>
                      <a:cubicBezTo>
                        <a:pt x="1" y="4071"/>
                        <a:pt x="5452" y="5664"/>
                        <a:pt x="5452" y="5664"/>
                      </a:cubicBezTo>
                      <a:cubicBezTo>
                        <a:pt x="5452" y="5664"/>
                        <a:pt x="4771" y="1"/>
                        <a:pt x="2710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22"/>
                <p:cNvSpPr/>
                <p:nvPr/>
              </p:nvSpPr>
              <p:spPr>
                <a:xfrm>
                  <a:off x="3118335" y="4202731"/>
                  <a:ext cx="1092375" cy="1383984"/>
                </a:xfrm>
                <a:custGeom>
                  <a:rect b="b" l="l" r="r" t="t"/>
                  <a:pathLst>
                    <a:path extrusionOk="0" h="24846" w="19610">
                      <a:moveTo>
                        <a:pt x="10001" y="0"/>
                      </a:moveTo>
                      <a:cubicBezTo>
                        <a:pt x="10001" y="0"/>
                        <a:pt x="9162" y="4432"/>
                        <a:pt x="4582" y="10007"/>
                      </a:cubicBezTo>
                      <a:cubicBezTo>
                        <a:pt x="0" y="15582"/>
                        <a:pt x="451" y="21114"/>
                        <a:pt x="451" y="21114"/>
                      </a:cubicBezTo>
                      <a:lnTo>
                        <a:pt x="4773" y="22400"/>
                      </a:lnTo>
                      <a:cubicBezTo>
                        <a:pt x="4773" y="22400"/>
                        <a:pt x="7031" y="24845"/>
                        <a:pt x="9899" y="24845"/>
                      </a:cubicBezTo>
                      <a:cubicBezTo>
                        <a:pt x="11475" y="24845"/>
                        <a:pt x="13235" y="24107"/>
                        <a:pt x="14907" y="21818"/>
                      </a:cubicBezTo>
                      <a:cubicBezTo>
                        <a:pt x="19609" y="15375"/>
                        <a:pt x="10483" y="567"/>
                        <a:pt x="10594" y="567"/>
                      </a:cubicBezTo>
                      <a:lnTo>
                        <a:pt x="10594" y="567"/>
                      </a:lnTo>
                      <a:cubicBezTo>
                        <a:pt x="10594" y="567"/>
                        <a:pt x="10595" y="567"/>
                        <a:pt x="10595" y="568"/>
                      </a:cubicBezTo>
                      <a:lnTo>
                        <a:pt x="10001" y="0"/>
                      </a:ln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22"/>
                <p:cNvSpPr/>
                <p:nvPr/>
              </p:nvSpPr>
              <p:spPr>
                <a:xfrm>
                  <a:off x="5053359" y="4487537"/>
                  <a:ext cx="153022" cy="99596"/>
                </a:xfrm>
                <a:custGeom>
                  <a:rect b="b" l="l" r="r" t="t"/>
                  <a:pathLst>
                    <a:path extrusionOk="0" h="1788" w="2747">
                      <a:moveTo>
                        <a:pt x="1971" y="1"/>
                      </a:moveTo>
                      <a:lnTo>
                        <a:pt x="1" y="1033"/>
                      </a:lnTo>
                      <a:cubicBezTo>
                        <a:pt x="1" y="1033"/>
                        <a:pt x="328" y="1787"/>
                        <a:pt x="1141" y="1787"/>
                      </a:cubicBezTo>
                      <a:cubicBezTo>
                        <a:pt x="1279" y="1787"/>
                        <a:pt x="1431" y="1765"/>
                        <a:pt x="1598" y="1715"/>
                      </a:cubicBezTo>
                      <a:cubicBezTo>
                        <a:pt x="2746" y="1360"/>
                        <a:pt x="1971" y="1"/>
                        <a:pt x="197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22"/>
                <p:cNvSpPr/>
                <p:nvPr/>
              </p:nvSpPr>
              <p:spPr>
                <a:xfrm>
                  <a:off x="4833102" y="4349117"/>
                  <a:ext cx="422021" cy="233895"/>
                </a:xfrm>
                <a:custGeom>
                  <a:rect b="b" l="l" r="r" t="t"/>
                  <a:pathLst>
                    <a:path extrusionOk="0" h="4199" w="7576">
                      <a:moveTo>
                        <a:pt x="7576" y="1"/>
                      </a:moveTo>
                      <a:cubicBezTo>
                        <a:pt x="7198" y="682"/>
                        <a:pt x="6774" y="1317"/>
                        <a:pt x="6246" y="1848"/>
                      </a:cubicBezTo>
                      <a:cubicBezTo>
                        <a:pt x="5719" y="2376"/>
                        <a:pt x="5107" y="2810"/>
                        <a:pt x="4433" y="3121"/>
                      </a:cubicBezTo>
                      <a:cubicBezTo>
                        <a:pt x="3761" y="3444"/>
                        <a:pt x="3033" y="3645"/>
                        <a:pt x="2291" y="3782"/>
                      </a:cubicBezTo>
                      <a:cubicBezTo>
                        <a:pt x="1580" y="3906"/>
                        <a:pt x="856" y="3972"/>
                        <a:pt x="114" y="3972"/>
                      </a:cubicBezTo>
                      <a:cubicBezTo>
                        <a:pt x="76" y="3972"/>
                        <a:pt x="38" y="3972"/>
                        <a:pt x="0" y="3972"/>
                      </a:cubicBezTo>
                      <a:lnTo>
                        <a:pt x="0" y="3972"/>
                      </a:lnTo>
                      <a:cubicBezTo>
                        <a:pt x="555" y="4129"/>
                        <a:pt x="1133" y="4198"/>
                        <a:pt x="1714" y="4198"/>
                      </a:cubicBezTo>
                      <a:cubicBezTo>
                        <a:pt x="1923" y="4198"/>
                        <a:pt x="2133" y="4189"/>
                        <a:pt x="2341" y="4172"/>
                      </a:cubicBezTo>
                      <a:cubicBezTo>
                        <a:pt x="3130" y="4112"/>
                        <a:pt x="3918" y="3922"/>
                        <a:pt x="4646" y="3578"/>
                      </a:cubicBezTo>
                      <a:cubicBezTo>
                        <a:pt x="5007" y="3401"/>
                        <a:pt x="5361" y="3201"/>
                        <a:pt x="5678" y="2954"/>
                      </a:cubicBezTo>
                      <a:cubicBezTo>
                        <a:pt x="5989" y="2700"/>
                        <a:pt x="6293" y="2429"/>
                        <a:pt x="6540" y="2112"/>
                      </a:cubicBezTo>
                      <a:cubicBezTo>
                        <a:pt x="7048" y="1491"/>
                        <a:pt x="7396" y="759"/>
                        <a:pt x="7576" y="1"/>
                      </a:cubicBezTo>
                      <a:close/>
                    </a:path>
                  </a:pathLst>
                </a:custGeom>
                <a:solidFill>
                  <a:srgbClr val="353B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22"/>
                <p:cNvSpPr/>
                <p:nvPr/>
              </p:nvSpPr>
              <p:spPr>
                <a:xfrm>
                  <a:off x="4721246" y="3578640"/>
                  <a:ext cx="1135212" cy="1763374"/>
                </a:xfrm>
                <a:custGeom>
                  <a:rect b="b" l="l" r="r" t="t"/>
                  <a:pathLst>
                    <a:path extrusionOk="0" h="31657" w="20379">
                      <a:moveTo>
                        <a:pt x="518" y="1"/>
                      </a:moveTo>
                      <a:cubicBezTo>
                        <a:pt x="518" y="1"/>
                        <a:pt x="0" y="8138"/>
                        <a:pt x="13091" y="11558"/>
                      </a:cubicBezTo>
                      <a:cubicBezTo>
                        <a:pt x="13091" y="11558"/>
                        <a:pt x="17627" y="21155"/>
                        <a:pt x="13091" y="27177"/>
                      </a:cubicBezTo>
                      <a:cubicBezTo>
                        <a:pt x="11635" y="29111"/>
                        <a:pt x="10138" y="30567"/>
                        <a:pt x="8778" y="31656"/>
                      </a:cubicBezTo>
                      <a:cubicBezTo>
                        <a:pt x="17212" y="30457"/>
                        <a:pt x="20379" y="22854"/>
                        <a:pt x="18285" y="15700"/>
                      </a:cubicBezTo>
                      <a:cubicBezTo>
                        <a:pt x="17733" y="13823"/>
                        <a:pt x="16912" y="12006"/>
                        <a:pt x="15877" y="10305"/>
                      </a:cubicBezTo>
                      <a:cubicBezTo>
                        <a:pt x="14627" y="8261"/>
                        <a:pt x="13061" y="6391"/>
                        <a:pt x="11271" y="4814"/>
                      </a:cubicBezTo>
                      <a:lnTo>
                        <a:pt x="518" y="1"/>
                      </a:lnTo>
                      <a:close/>
                    </a:path>
                  </a:pathLst>
                </a:custGeom>
                <a:solidFill>
                  <a:srgbClr val="E5908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22"/>
                <p:cNvSpPr/>
                <p:nvPr/>
              </p:nvSpPr>
              <p:spPr>
                <a:xfrm>
                  <a:off x="3853808" y="3553629"/>
                  <a:ext cx="1751867" cy="585210"/>
                </a:xfrm>
                <a:custGeom>
                  <a:rect b="b" l="l" r="r" t="t"/>
                  <a:pathLst>
                    <a:path extrusionOk="0" h="10506" w="31449">
                      <a:moveTo>
                        <a:pt x="14880" y="0"/>
                      </a:moveTo>
                      <a:cubicBezTo>
                        <a:pt x="8402" y="0"/>
                        <a:pt x="3641" y="4458"/>
                        <a:pt x="3641" y="4458"/>
                      </a:cubicBezTo>
                      <a:cubicBezTo>
                        <a:pt x="3641" y="4458"/>
                        <a:pt x="1911" y="5952"/>
                        <a:pt x="0" y="8366"/>
                      </a:cubicBezTo>
                      <a:lnTo>
                        <a:pt x="0" y="8369"/>
                      </a:lnTo>
                      <a:cubicBezTo>
                        <a:pt x="0" y="8369"/>
                        <a:pt x="1559" y="8674"/>
                        <a:pt x="3745" y="8674"/>
                      </a:cubicBezTo>
                      <a:cubicBezTo>
                        <a:pt x="7837" y="8674"/>
                        <a:pt x="14131" y="7607"/>
                        <a:pt x="16521" y="1475"/>
                      </a:cubicBezTo>
                      <a:cubicBezTo>
                        <a:pt x="16521" y="1475"/>
                        <a:pt x="20303" y="10506"/>
                        <a:pt x="30640" y="10506"/>
                      </a:cubicBezTo>
                      <a:cubicBezTo>
                        <a:pt x="30905" y="10506"/>
                        <a:pt x="31175" y="10500"/>
                        <a:pt x="31449" y="10487"/>
                      </a:cubicBezTo>
                      <a:cubicBezTo>
                        <a:pt x="28255" y="5260"/>
                        <a:pt x="23004" y="1185"/>
                        <a:pt x="17232" y="200"/>
                      </a:cubicBezTo>
                      <a:cubicBezTo>
                        <a:pt x="16428" y="62"/>
                        <a:pt x="15642" y="0"/>
                        <a:pt x="14880" y="0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22"/>
                <p:cNvSpPr/>
                <p:nvPr/>
              </p:nvSpPr>
              <p:spPr>
                <a:xfrm>
                  <a:off x="5170618" y="4100962"/>
                  <a:ext cx="90799" cy="159866"/>
                </a:xfrm>
                <a:custGeom>
                  <a:rect b="b" l="l" r="r" t="t"/>
                  <a:pathLst>
                    <a:path extrusionOk="0" h="2870" w="1630">
                      <a:moveTo>
                        <a:pt x="815" y="0"/>
                      </a:moveTo>
                      <a:cubicBezTo>
                        <a:pt x="364" y="0"/>
                        <a:pt x="0" y="641"/>
                        <a:pt x="0" y="1433"/>
                      </a:cubicBezTo>
                      <a:cubicBezTo>
                        <a:pt x="0" y="2228"/>
                        <a:pt x="364" y="2869"/>
                        <a:pt x="815" y="2869"/>
                      </a:cubicBezTo>
                      <a:cubicBezTo>
                        <a:pt x="1266" y="2869"/>
                        <a:pt x="1630" y="2228"/>
                        <a:pt x="1630" y="1433"/>
                      </a:cubicBezTo>
                      <a:cubicBezTo>
                        <a:pt x="1630" y="641"/>
                        <a:pt x="1266" y="0"/>
                        <a:pt x="815" y="0"/>
                      </a:cubicBezTo>
                      <a:close/>
                    </a:path>
                  </a:pathLst>
                </a:custGeom>
                <a:solidFill>
                  <a:srgbClr val="353B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22"/>
                <p:cNvSpPr/>
                <p:nvPr/>
              </p:nvSpPr>
              <p:spPr>
                <a:xfrm>
                  <a:off x="5545346" y="3961650"/>
                  <a:ext cx="558610" cy="485503"/>
                </a:xfrm>
                <a:custGeom>
                  <a:rect b="b" l="l" r="r" t="t"/>
                  <a:pathLst>
                    <a:path extrusionOk="0" h="8716" w="10028">
                      <a:moveTo>
                        <a:pt x="5661" y="1"/>
                      </a:moveTo>
                      <a:cubicBezTo>
                        <a:pt x="2946" y="1"/>
                        <a:pt x="1" y="3757"/>
                        <a:pt x="1" y="3757"/>
                      </a:cubicBezTo>
                      <a:lnTo>
                        <a:pt x="1353" y="8691"/>
                      </a:lnTo>
                      <a:cubicBezTo>
                        <a:pt x="1532" y="8707"/>
                        <a:pt x="1710" y="8715"/>
                        <a:pt x="1885" y="8715"/>
                      </a:cubicBezTo>
                      <a:cubicBezTo>
                        <a:pt x="6799" y="8715"/>
                        <a:pt x="10028" y="2353"/>
                        <a:pt x="7138" y="443"/>
                      </a:cubicBezTo>
                      <a:cubicBezTo>
                        <a:pt x="6668" y="132"/>
                        <a:pt x="6169" y="1"/>
                        <a:pt x="5661" y="1"/>
                      </a:cubicBezTo>
                      <a:close/>
                    </a:path>
                  </a:pathLst>
                </a:custGeom>
                <a:solidFill>
                  <a:srgbClr val="E5908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22"/>
                <p:cNvSpPr/>
                <p:nvPr/>
              </p:nvSpPr>
              <p:spPr>
                <a:xfrm>
                  <a:off x="5645448" y="4045260"/>
                  <a:ext cx="258304" cy="279961"/>
                </a:xfrm>
                <a:custGeom>
                  <a:rect b="b" l="l" r="r" t="t"/>
                  <a:pathLst>
                    <a:path extrusionOk="0" h="5026" w="4637">
                      <a:moveTo>
                        <a:pt x="4282" y="0"/>
                      </a:moveTo>
                      <a:cubicBezTo>
                        <a:pt x="3772" y="0"/>
                        <a:pt x="3256" y="201"/>
                        <a:pt x="2826" y="485"/>
                      </a:cubicBezTo>
                      <a:cubicBezTo>
                        <a:pt x="2308" y="826"/>
                        <a:pt x="1878" y="1281"/>
                        <a:pt x="1510" y="1765"/>
                      </a:cubicBezTo>
                      <a:cubicBezTo>
                        <a:pt x="1146" y="2252"/>
                        <a:pt x="835" y="2777"/>
                        <a:pt x="585" y="3322"/>
                      </a:cubicBezTo>
                      <a:cubicBezTo>
                        <a:pt x="331" y="3869"/>
                        <a:pt x="120" y="4434"/>
                        <a:pt x="0" y="5025"/>
                      </a:cubicBezTo>
                      <a:lnTo>
                        <a:pt x="929" y="3512"/>
                      </a:lnTo>
                      <a:cubicBezTo>
                        <a:pt x="1246" y="3018"/>
                        <a:pt x="1560" y="2526"/>
                        <a:pt x="1914" y="2069"/>
                      </a:cubicBezTo>
                      <a:cubicBezTo>
                        <a:pt x="1918" y="2062"/>
                        <a:pt x="1921" y="2056"/>
                        <a:pt x="1927" y="2052"/>
                      </a:cubicBezTo>
                      <a:cubicBezTo>
                        <a:pt x="2298" y="1979"/>
                        <a:pt x="2666" y="1916"/>
                        <a:pt x="3037" y="1885"/>
                      </a:cubicBezTo>
                      <a:cubicBezTo>
                        <a:pt x="3332" y="1857"/>
                        <a:pt x="3628" y="1847"/>
                        <a:pt x="3928" y="1847"/>
                      </a:cubicBezTo>
                      <a:cubicBezTo>
                        <a:pt x="4161" y="1847"/>
                        <a:pt x="4397" y="1853"/>
                        <a:pt x="4637" y="1862"/>
                      </a:cubicBezTo>
                      <a:cubicBezTo>
                        <a:pt x="4238" y="1691"/>
                        <a:pt x="3804" y="1619"/>
                        <a:pt x="3369" y="1619"/>
                      </a:cubicBezTo>
                      <a:cubicBezTo>
                        <a:pt x="3250" y="1619"/>
                        <a:pt x="3132" y="1625"/>
                        <a:pt x="3013" y="1635"/>
                      </a:cubicBezTo>
                      <a:cubicBezTo>
                        <a:pt x="2699" y="1665"/>
                        <a:pt x="2388" y="1735"/>
                        <a:pt x="2092" y="1842"/>
                      </a:cubicBezTo>
                      <a:cubicBezTo>
                        <a:pt x="2388" y="1464"/>
                        <a:pt x="2709" y="1114"/>
                        <a:pt x="3063" y="803"/>
                      </a:cubicBezTo>
                      <a:cubicBezTo>
                        <a:pt x="3498" y="439"/>
                        <a:pt x="3988" y="141"/>
                        <a:pt x="4583" y="24"/>
                      </a:cubicBezTo>
                      <a:cubicBezTo>
                        <a:pt x="4484" y="8"/>
                        <a:pt x="4383" y="0"/>
                        <a:pt x="4282" y="0"/>
                      </a:cubicBezTo>
                      <a:close/>
                    </a:path>
                  </a:pathLst>
                </a:custGeom>
                <a:solidFill>
                  <a:srgbClr val="353B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22"/>
                <p:cNvSpPr/>
                <p:nvPr/>
              </p:nvSpPr>
              <p:spPr>
                <a:xfrm>
                  <a:off x="3403377" y="3794710"/>
                  <a:ext cx="502571" cy="477259"/>
                </a:xfrm>
                <a:custGeom>
                  <a:rect b="b" l="l" r="r" t="t"/>
                  <a:pathLst>
                    <a:path extrusionOk="0" h="8568" w="9022">
                      <a:moveTo>
                        <a:pt x="4525" y="1"/>
                      </a:moveTo>
                      <a:cubicBezTo>
                        <a:pt x="4254" y="1"/>
                        <a:pt x="3971" y="48"/>
                        <a:pt x="3674" y="150"/>
                      </a:cubicBezTo>
                      <a:cubicBezTo>
                        <a:pt x="0" y="1419"/>
                        <a:pt x="2271" y="7098"/>
                        <a:pt x="6347" y="8568"/>
                      </a:cubicBezTo>
                      <a:lnTo>
                        <a:pt x="9022" y="6106"/>
                      </a:lnTo>
                      <a:cubicBezTo>
                        <a:pt x="9022" y="6106"/>
                        <a:pt x="7608" y="1"/>
                        <a:pt x="4525" y="1"/>
                      </a:cubicBezTo>
                      <a:close/>
                    </a:path>
                  </a:pathLst>
                </a:custGeom>
                <a:solidFill>
                  <a:srgbClr val="E5908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22"/>
                <p:cNvSpPr/>
                <p:nvPr/>
              </p:nvSpPr>
              <p:spPr>
                <a:xfrm>
                  <a:off x="3613441" y="3889571"/>
                  <a:ext cx="208448" cy="332934"/>
                </a:xfrm>
                <a:custGeom>
                  <a:rect b="b" l="l" r="r" t="t"/>
                  <a:pathLst>
                    <a:path extrusionOk="0" h="5977" w="3742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481" y="391"/>
                        <a:pt x="925" y="792"/>
                        <a:pt x="1323" y="1233"/>
                      </a:cubicBezTo>
                      <a:cubicBezTo>
                        <a:pt x="1717" y="1674"/>
                        <a:pt x="2075" y="2145"/>
                        <a:pt x="2375" y="2649"/>
                      </a:cubicBezTo>
                      <a:cubicBezTo>
                        <a:pt x="2395" y="2679"/>
                        <a:pt x="2415" y="2713"/>
                        <a:pt x="2431" y="2746"/>
                      </a:cubicBezTo>
                      <a:cubicBezTo>
                        <a:pt x="2124" y="2582"/>
                        <a:pt x="1787" y="2476"/>
                        <a:pt x="1440" y="2426"/>
                      </a:cubicBezTo>
                      <a:cubicBezTo>
                        <a:pt x="1280" y="2403"/>
                        <a:pt x="1118" y="2391"/>
                        <a:pt x="956" y="2391"/>
                      </a:cubicBezTo>
                      <a:cubicBezTo>
                        <a:pt x="634" y="2391"/>
                        <a:pt x="312" y="2440"/>
                        <a:pt x="10" y="2556"/>
                      </a:cubicBezTo>
                      <a:cubicBezTo>
                        <a:pt x="491" y="2596"/>
                        <a:pt x="945" y="2622"/>
                        <a:pt x="1400" y="2693"/>
                      </a:cubicBezTo>
                      <a:cubicBezTo>
                        <a:pt x="1777" y="2746"/>
                        <a:pt x="2148" y="2830"/>
                        <a:pt x="2528" y="2913"/>
                      </a:cubicBezTo>
                      <a:cubicBezTo>
                        <a:pt x="2769" y="3334"/>
                        <a:pt x="2973" y="3778"/>
                        <a:pt x="3150" y="4236"/>
                      </a:cubicBezTo>
                      <a:cubicBezTo>
                        <a:pt x="3357" y="4791"/>
                        <a:pt x="3514" y="5368"/>
                        <a:pt x="3638" y="5976"/>
                      </a:cubicBezTo>
                      <a:cubicBezTo>
                        <a:pt x="3741" y="5365"/>
                        <a:pt x="3701" y="4727"/>
                        <a:pt x="3558" y="4112"/>
                      </a:cubicBezTo>
                      <a:cubicBezTo>
                        <a:pt x="3421" y="3498"/>
                        <a:pt x="3167" y="2907"/>
                        <a:pt x="2843" y="2366"/>
                      </a:cubicBezTo>
                      <a:cubicBezTo>
                        <a:pt x="2508" y="1828"/>
                        <a:pt x="2101" y="1333"/>
                        <a:pt x="1617" y="926"/>
                      </a:cubicBezTo>
                      <a:cubicBezTo>
                        <a:pt x="1139" y="518"/>
                        <a:pt x="592" y="191"/>
                        <a:pt x="0" y="1"/>
                      </a:cubicBezTo>
                      <a:close/>
                    </a:path>
                  </a:pathLst>
                </a:custGeom>
                <a:solidFill>
                  <a:srgbClr val="353B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22"/>
                <p:cNvSpPr/>
                <p:nvPr/>
              </p:nvSpPr>
              <p:spPr>
                <a:xfrm rot="-1080388">
                  <a:off x="4105906" y="3730608"/>
                  <a:ext cx="1325364" cy="807117"/>
                </a:xfrm>
                <a:custGeom>
                  <a:rect b="b" l="l" r="r" t="t"/>
                  <a:pathLst>
                    <a:path extrusionOk="0" h="6069" w="9966">
                      <a:moveTo>
                        <a:pt x="2035" y="184"/>
                      </a:moveTo>
                      <a:cubicBezTo>
                        <a:pt x="3053" y="184"/>
                        <a:pt x="3881" y="1012"/>
                        <a:pt x="3881" y="2034"/>
                      </a:cubicBezTo>
                      <a:cubicBezTo>
                        <a:pt x="3881" y="3053"/>
                        <a:pt x="3053" y="3881"/>
                        <a:pt x="2035" y="3881"/>
                      </a:cubicBezTo>
                      <a:cubicBezTo>
                        <a:pt x="1013" y="3881"/>
                        <a:pt x="184" y="3053"/>
                        <a:pt x="184" y="2034"/>
                      </a:cubicBezTo>
                      <a:cubicBezTo>
                        <a:pt x="184" y="1012"/>
                        <a:pt x="1013" y="184"/>
                        <a:pt x="2035" y="184"/>
                      </a:cubicBezTo>
                      <a:close/>
                      <a:moveTo>
                        <a:pt x="7932" y="2184"/>
                      </a:moveTo>
                      <a:cubicBezTo>
                        <a:pt x="8950" y="2184"/>
                        <a:pt x="9779" y="3016"/>
                        <a:pt x="9779" y="4034"/>
                      </a:cubicBezTo>
                      <a:cubicBezTo>
                        <a:pt x="9779" y="5056"/>
                        <a:pt x="8950" y="5884"/>
                        <a:pt x="7932" y="5884"/>
                      </a:cubicBezTo>
                      <a:cubicBezTo>
                        <a:pt x="6910" y="5884"/>
                        <a:pt x="6082" y="5056"/>
                        <a:pt x="6082" y="4034"/>
                      </a:cubicBezTo>
                      <a:cubicBezTo>
                        <a:pt x="6082" y="3016"/>
                        <a:pt x="6910" y="2184"/>
                        <a:pt x="7932" y="2184"/>
                      </a:cubicBezTo>
                      <a:close/>
                      <a:moveTo>
                        <a:pt x="2035" y="1"/>
                      </a:moveTo>
                      <a:cubicBezTo>
                        <a:pt x="913" y="1"/>
                        <a:pt x="1" y="912"/>
                        <a:pt x="1" y="2034"/>
                      </a:cubicBezTo>
                      <a:cubicBezTo>
                        <a:pt x="1" y="3156"/>
                        <a:pt x="913" y="4067"/>
                        <a:pt x="2035" y="4067"/>
                      </a:cubicBezTo>
                      <a:cubicBezTo>
                        <a:pt x="3043" y="4067"/>
                        <a:pt x="3881" y="3325"/>
                        <a:pt x="4038" y="2357"/>
                      </a:cubicBezTo>
                      <a:lnTo>
                        <a:pt x="6151" y="3053"/>
                      </a:lnTo>
                      <a:cubicBezTo>
                        <a:pt x="5989" y="3342"/>
                        <a:pt x="5895" y="3678"/>
                        <a:pt x="5895" y="4034"/>
                      </a:cubicBezTo>
                      <a:cubicBezTo>
                        <a:pt x="5895" y="5156"/>
                        <a:pt x="6810" y="6068"/>
                        <a:pt x="7932" y="6068"/>
                      </a:cubicBezTo>
                      <a:cubicBezTo>
                        <a:pt x="9053" y="6068"/>
                        <a:pt x="9966" y="5156"/>
                        <a:pt x="9966" y="4034"/>
                      </a:cubicBezTo>
                      <a:cubicBezTo>
                        <a:pt x="9966" y="2913"/>
                        <a:pt x="9053" y="2001"/>
                        <a:pt x="7932" y="2001"/>
                      </a:cubicBezTo>
                      <a:cubicBezTo>
                        <a:pt x="7233" y="2001"/>
                        <a:pt x="6617" y="2354"/>
                        <a:pt x="6251" y="2889"/>
                      </a:cubicBezTo>
                      <a:lnTo>
                        <a:pt x="4061" y="2170"/>
                      </a:lnTo>
                      <a:cubicBezTo>
                        <a:pt x="4065" y="2124"/>
                        <a:pt x="4068" y="2081"/>
                        <a:pt x="4068" y="2034"/>
                      </a:cubicBezTo>
                      <a:cubicBezTo>
                        <a:pt x="4068" y="912"/>
                        <a:pt x="3156" y="1"/>
                        <a:pt x="20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3" name="Google Shape;343;p22"/>
              <p:cNvGrpSpPr/>
              <p:nvPr/>
            </p:nvGrpSpPr>
            <p:grpSpPr>
              <a:xfrm>
                <a:off x="-35764" y="1530582"/>
                <a:ext cx="3540591" cy="3643694"/>
                <a:chOff x="-35764" y="1530582"/>
                <a:chExt cx="3540591" cy="3643694"/>
              </a:xfrm>
            </p:grpSpPr>
            <p:sp>
              <p:nvSpPr>
                <p:cNvPr id="344" name="Google Shape;344;p22"/>
                <p:cNvSpPr/>
                <p:nvPr/>
              </p:nvSpPr>
              <p:spPr>
                <a:xfrm>
                  <a:off x="-31291" y="1530582"/>
                  <a:ext cx="1617413" cy="1809191"/>
                </a:xfrm>
                <a:custGeom>
                  <a:rect b="b" l="l" r="r" t="t"/>
                  <a:pathLst>
                    <a:path extrusionOk="0" h="70376" w="62916">
                      <a:moveTo>
                        <a:pt x="52749" y="0"/>
                      </a:moveTo>
                      <a:cubicBezTo>
                        <a:pt x="52601" y="0"/>
                        <a:pt x="52458" y="13"/>
                        <a:pt x="52317" y="43"/>
                      </a:cubicBezTo>
                      <a:cubicBezTo>
                        <a:pt x="51688" y="175"/>
                        <a:pt x="51279" y="641"/>
                        <a:pt x="51026" y="1324"/>
                      </a:cubicBezTo>
                      <a:cubicBezTo>
                        <a:pt x="50033" y="3974"/>
                        <a:pt x="51414" y="9901"/>
                        <a:pt x="52043" y="12277"/>
                      </a:cubicBezTo>
                      <a:cubicBezTo>
                        <a:pt x="52069" y="12384"/>
                        <a:pt x="52097" y="12477"/>
                        <a:pt x="52118" y="12566"/>
                      </a:cubicBezTo>
                      <a:cubicBezTo>
                        <a:pt x="52136" y="12637"/>
                        <a:pt x="52157" y="12704"/>
                        <a:pt x="52175" y="12765"/>
                      </a:cubicBezTo>
                      <a:cubicBezTo>
                        <a:pt x="52246" y="13039"/>
                        <a:pt x="52296" y="13217"/>
                        <a:pt x="52307" y="13274"/>
                      </a:cubicBezTo>
                      <a:cubicBezTo>
                        <a:pt x="52296" y="13259"/>
                        <a:pt x="52264" y="13238"/>
                        <a:pt x="52218" y="13206"/>
                      </a:cubicBezTo>
                      <a:cubicBezTo>
                        <a:pt x="52189" y="13185"/>
                        <a:pt x="52157" y="13164"/>
                        <a:pt x="52118" y="13128"/>
                      </a:cubicBezTo>
                      <a:cubicBezTo>
                        <a:pt x="52057" y="13085"/>
                        <a:pt x="51979" y="13025"/>
                        <a:pt x="51894" y="12954"/>
                      </a:cubicBezTo>
                      <a:cubicBezTo>
                        <a:pt x="51613" y="12744"/>
                        <a:pt x="51193" y="12435"/>
                        <a:pt x="50685" y="12064"/>
                      </a:cubicBezTo>
                      <a:lnTo>
                        <a:pt x="50677" y="12064"/>
                      </a:lnTo>
                      <a:cubicBezTo>
                        <a:pt x="49692" y="11346"/>
                        <a:pt x="48355" y="10425"/>
                        <a:pt x="46953" y="9581"/>
                      </a:cubicBezTo>
                      <a:cubicBezTo>
                        <a:pt x="46739" y="9450"/>
                        <a:pt x="46519" y="9322"/>
                        <a:pt x="46301" y="9193"/>
                      </a:cubicBezTo>
                      <a:cubicBezTo>
                        <a:pt x="46258" y="9172"/>
                        <a:pt x="46220" y="9144"/>
                        <a:pt x="46177" y="9123"/>
                      </a:cubicBezTo>
                      <a:cubicBezTo>
                        <a:pt x="46028" y="9033"/>
                        <a:pt x="45871" y="8952"/>
                        <a:pt x="45721" y="8870"/>
                      </a:cubicBezTo>
                      <a:cubicBezTo>
                        <a:pt x="45099" y="8525"/>
                        <a:pt x="44477" y="8212"/>
                        <a:pt x="43886" y="7959"/>
                      </a:cubicBezTo>
                      <a:cubicBezTo>
                        <a:pt x="43758" y="7909"/>
                        <a:pt x="43637" y="7852"/>
                        <a:pt x="43516" y="7809"/>
                      </a:cubicBezTo>
                      <a:cubicBezTo>
                        <a:pt x="43395" y="7760"/>
                        <a:pt x="43274" y="7710"/>
                        <a:pt x="43150" y="7671"/>
                      </a:cubicBezTo>
                      <a:cubicBezTo>
                        <a:pt x="42715" y="7511"/>
                        <a:pt x="42303" y="7394"/>
                        <a:pt x="41925" y="7330"/>
                      </a:cubicBezTo>
                      <a:cubicBezTo>
                        <a:pt x="41837" y="7312"/>
                        <a:pt x="41748" y="7301"/>
                        <a:pt x="41666" y="7297"/>
                      </a:cubicBezTo>
                      <a:cubicBezTo>
                        <a:pt x="41623" y="7283"/>
                        <a:pt x="41574" y="7279"/>
                        <a:pt x="41528" y="7279"/>
                      </a:cubicBezTo>
                      <a:cubicBezTo>
                        <a:pt x="41441" y="7273"/>
                        <a:pt x="41357" y="7269"/>
                        <a:pt x="41276" y="7269"/>
                      </a:cubicBezTo>
                      <a:cubicBezTo>
                        <a:pt x="40957" y="7269"/>
                        <a:pt x="40675" y="7321"/>
                        <a:pt x="40442" y="7440"/>
                      </a:cubicBezTo>
                      <a:cubicBezTo>
                        <a:pt x="39891" y="7714"/>
                        <a:pt x="39681" y="8453"/>
                        <a:pt x="39702" y="9450"/>
                      </a:cubicBezTo>
                      <a:cubicBezTo>
                        <a:pt x="39713" y="9972"/>
                        <a:pt x="39784" y="10574"/>
                        <a:pt x="39902" y="11214"/>
                      </a:cubicBezTo>
                      <a:cubicBezTo>
                        <a:pt x="40453" y="14188"/>
                        <a:pt x="41986" y="18091"/>
                        <a:pt x="42815" y="20062"/>
                      </a:cubicBezTo>
                      <a:cubicBezTo>
                        <a:pt x="43096" y="20738"/>
                        <a:pt x="43299" y="21186"/>
                        <a:pt x="43345" y="21293"/>
                      </a:cubicBezTo>
                      <a:cubicBezTo>
                        <a:pt x="43349" y="21296"/>
                        <a:pt x="43349" y="21303"/>
                        <a:pt x="43349" y="21306"/>
                      </a:cubicBezTo>
                      <a:cubicBezTo>
                        <a:pt x="43299" y="21264"/>
                        <a:pt x="42936" y="20944"/>
                        <a:pt x="42357" y="20457"/>
                      </a:cubicBezTo>
                      <a:cubicBezTo>
                        <a:pt x="42285" y="20396"/>
                        <a:pt x="42207" y="20336"/>
                        <a:pt x="42129" y="20272"/>
                      </a:cubicBezTo>
                      <a:cubicBezTo>
                        <a:pt x="41997" y="20162"/>
                        <a:pt x="41855" y="20044"/>
                        <a:pt x="41705" y="19916"/>
                      </a:cubicBezTo>
                      <a:cubicBezTo>
                        <a:pt x="41463" y="19723"/>
                        <a:pt x="41196" y="19510"/>
                        <a:pt x="40915" y="19283"/>
                      </a:cubicBezTo>
                      <a:cubicBezTo>
                        <a:pt x="40652" y="19080"/>
                        <a:pt x="40375" y="18856"/>
                        <a:pt x="40083" y="18631"/>
                      </a:cubicBezTo>
                      <a:cubicBezTo>
                        <a:pt x="40073" y="18625"/>
                        <a:pt x="40062" y="18614"/>
                        <a:pt x="40051" y="18610"/>
                      </a:cubicBezTo>
                      <a:cubicBezTo>
                        <a:pt x="39940" y="18521"/>
                        <a:pt x="39823" y="18433"/>
                        <a:pt x="39706" y="18344"/>
                      </a:cubicBezTo>
                      <a:cubicBezTo>
                        <a:pt x="39385" y="18094"/>
                        <a:pt x="39051" y="17849"/>
                        <a:pt x="38710" y="17600"/>
                      </a:cubicBezTo>
                      <a:cubicBezTo>
                        <a:pt x="38549" y="17490"/>
                        <a:pt x="38390" y="17372"/>
                        <a:pt x="38229" y="17251"/>
                      </a:cubicBezTo>
                      <a:cubicBezTo>
                        <a:pt x="38094" y="17159"/>
                        <a:pt x="37963" y="17063"/>
                        <a:pt x="37831" y="16973"/>
                      </a:cubicBezTo>
                      <a:cubicBezTo>
                        <a:pt x="37714" y="16899"/>
                        <a:pt x="37603" y="16814"/>
                        <a:pt x="37490" y="16739"/>
                      </a:cubicBezTo>
                      <a:cubicBezTo>
                        <a:pt x="36902" y="16337"/>
                        <a:pt x="36319" y="15953"/>
                        <a:pt x="35735" y="15607"/>
                      </a:cubicBezTo>
                      <a:cubicBezTo>
                        <a:pt x="35569" y="15512"/>
                        <a:pt x="35401" y="15412"/>
                        <a:pt x="35241" y="15320"/>
                      </a:cubicBezTo>
                      <a:cubicBezTo>
                        <a:pt x="35188" y="15287"/>
                        <a:pt x="35131" y="15252"/>
                        <a:pt x="35078" y="15227"/>
                      </a:cubicBezTo>
                      <a:cubicBezTo>
                        <a:pt x="34946" y="15156"/>
                        <a:pt x="34817" y="15081"/>
                        <a:pt x="34689" y="15017"/>
                      </a:cubicBezTo>
                      <a:cubicBezTo>
                        <a:pt x="34566" y="14950"/>
                        <a:pt x="34438" y="14886"/>
                        <a:pt x="34309" y="14818"/>
                      </a:cubicBezTo>
                      <a:cubicBezTo>
                        <a:pt x="34057" y="14686"/>
                        <a:pt x="33807" y="14569"/>
                        <a:pt x="33569" y="14469"/>
                      </a:cubicBezTo>
                      <a:cubicBezTo>
                        <a:pt x="33345" y="14377"/>
                        <a:pt x="33128" y="14288"/>
                        <a:pt x="32914" y="14210"/>
                      </a:cubicBezTo>
                      <a:cubicBezTo>
                        <a:pt x="32879" y="14195"/>
                        <a:pt x="32847" y="14185"/>
                        <a:pt x="32819" y="14177"/>
                      </a:cubicBezTo>
                      <a:cubicBezTo>
                        <a:pt x="32609" y="14106"/>
                        <a:pt x="32405" y="14046"/>
                        <a:pt x="32213" y="14000"/>
                      </a:cubicBezTo>
                      <a:cubicBezTo>
                        <a:pt x="32143" y="13985"/>
                        <a:pt x="32064" y="13968"/>
                        <a:pt x="31993" y="13950"/>
                      </a:cubicBezTo>
                      <a:cubicBezTo>
                        <a:pt x="31954" y="13947"/>
                        <a:pt x="31922" y="13939"/>
                        <a:pt x="31883" y="13936"/>
                      </a:cubicBezTo>
                      <a:cubicBezTo>
                        <a:pt x="31822" y="13925"/>
                        <a:pt x="31755" y="13914"/>
                        <a:pt x="31694" y="13907"/>
                      </a:cubicBezTo>
                      <a:cubicBezTo>
                        <a:pt x="31645" y="13900"/>
                        <a:pt x="31594" y="13896"/>
                        <a:pt x="31545" y="13896"/>
                      </a:cubicBezTo>
                      <a:cubicBezTo>
                        <a:pt x="31467" y="13890"/>
                        <a:pt x="31392" y="13887"/>
                        <a:pt x="31318" y="13887"/>
                      </a:cubicBezTo>
                      <a:cubicBezTo>
                        <a:pt x="31004" y="13887"/>
                        <a:pt x="30729" y="13943"/>
                        <a:pt x="30496" y="14067"/>
                      </a:cubicBezTo>
                      <a:cubicBezTo>
                        <a:pt x="29855" y="14409"/>
                        <a:pt x="29691" y="15359"/>
                        <a:pt x="29844" y="16618"/>
                      </a:cubicBezTo>
                      <a:cubicBezTo>
                        <a:pt x="30215" y="20037"/>
                        <a:pt x="32808" y="25807"/>
                        <a:pt x="33996" y="28315"/>
                      </a:cubicBezTo>
                      <a:cubicBezTo>
                        <a:pt x="34338" y="29033"/>
                        <a:pt x="34566" y="29486"/>
                        <a:pt x="34590" y="29542"/>
                      </a:cubicBezTo>
                      <a:cubicBezTo>
                        <a:pt x="34579" y="29532"/>
                        <a:pt x="34555" y="29503"/>
                        <a:pt x="34508" y="29471"/>
                      </a:cubicBezTo>
                      <a:cubicBezTo>
                        <a:pt x="34490" y="29453"/>
                        <a:pt x="34469" y="29436"/>
                        <a:pt x="34444" y="29422"/>
                      </a:cubicBezTo>
                      <a:cubicBezTo>
                        <a:pt x="34420" y="29404"/>
                        <a:pt x="34395" y="29383"/>
                        <a:pt x="34359" y="29361"/>
                      </a:cubicBezTo>
                      <a:cubicBezTo>
                        <a:pt x="34177" y="29222"/>
                        <a:pt x="33907" y="29012"/>
                        <a:pt x="33558" y="28756"/>
                      </a:cubicBezTo>
                      <a:cubicBezTo>
                        <a:pt x="33409" y="28646"/>
                        <a:pt x="33249" y="28532"/>
                        <a:pt x="33078" y="28404"/>
                      </a:cubicBezTo>
                      <a:cubicBezTo>
                        <a:pt x="32908" y="28283"/>
                        <a:pt x="32733" y="28155"/>
                        <a:pt x="32538" y="28020"/>
                      </a:cubicBezTo>
                      <a:cubicBezTo>
                        <a:pt x="31773" y="27472"/>
                        <a:pt x="30844" y="26839"/>
                        <a:pt x="29852" y="26209"/>
                      </a:cubicBezTo>
                      <a:cubicBezTo>
                        <a:pt x="29652" y="26081"/>
                        <a:pt x="29453" y="25953"/>
                        <a:pt x="29254" y="25832"/>
                      </a:cubicBezTo>
                      <a:cubicBezTo>
                        <a:pt x="29072" y="25721"/>
                        <a:pt x="28891" y="25611"/>
                        <a:pt x="28709" y="25501"/>
                      </a:cubicBezTo>
                      <a:cubicBezTo>
                        <a:pt x="28581" y="25423"/>
                        <a:pt x="28453" y="25352"/>
                        <a:pt x="28322" y="25277"/>
                      </a:cubicBezTo>
                      <a:cubicBezTo>
                        <a:pt x="26831" y="24409"/>
                        <a:pt x="25305" y="23654"/>
                        <a:pt x="24025" y="23299"/>
                      </a:cubicBezTo>
                      <a:cubicBezTo>
                        <a:pt x="23925" y="23270"/>
                        <a:pt x="23829" y="23245"/>
                        <a:pt x="23744" y="23228"/>
                      </a:cubicBezTo>
                      <a:cubicBezTo>
                        <a:pt x="23619" y="23196"/>
                        <a:pt x="23498" y="23175"/>
                        <a:pt x="23384" y="23157"/>
                      </a:cubicBezTo>
                      <a:cubicBezTo>
                        <a:pt x="23366" y="23150"/>
                        <a:pt x="23355" y="23150"/>
                        <a:pt x="23345" y="23150"/>
                      </a:cubicBezTo>
                      <a:cubicBezTo>
                        <a:pt x="23245" y="23128"/>
                        <a:pt x="23153" y="23117"/>
                        <a:pt x="23056" y="23107"/>
                      </a:cubicBezTo>
                      <a:cubicBezTo>
                        <a:pt x="22915" y="23092"/>
                        <a:pt x="22777" y="23084"/>
                        <a:pt x="22646" y="23084"/>
                      </a:cubicBezTo>
                      <a:cubicBezTo>
                        <a:pt x="22533" y="23084"/>
                        <a:pt x="22425" y="23090"/>
                        <a:pt x="22324" y="23099"/>
                      </a:cubicBezTo>
                      <a:cubicBezTo>
                        <a:pt x="22125" y="23128"/>
                        <a:pt x="21936" y="23178"/>
                        <a:pt x="21772" y="23257"/>
                      </a:cubicBezTo>
                      <a:cubicBezTo>
                        <a:pt x="21690" y="23296"/>
                        <a:pt x="21605" y="23339"/>
                        <a:pt x="21534" y="23395"/>
                      </a:cubicBezTo>
                      <a:cubicBezTo>
                        <a:pt x="20805" y="23925"/>
                        <a:pt x="20741" y="25170"/>
                        <a:pt x="21050" y="26728"/>
                      </a:cubicBezTo>
                      <a:cubicBezTo>
                        <a:pt x="21677" y="30012"/>
                        <a:pt x="23946" y="34630"/>
                        <a:pt x="24939" y="36573"/>
                      </a:cubicBezTo>
                      <a:cubicBezTo>
                        <a:pt x="25220" y="37110"/>
                        <a:pt x="25404" y="37440"/>
                        <a:pt x="25430" y="37494"/>
                      </a:cubicBezTo>
                      <a:cubicBezTo>
                        <a:pt x="25355" y="37443"/>
                        <a:pt x="24629" y="36964"/>
                        <a:pt x="23565" y="36351"/>
                      </a:cubicBezTo>
                      <a:cubicBezTo>
                        <a:pt x="23458" y="36291"/>
                        <a:pt x="23355" y="36231"/>
                        <a:pt x="23245" y="36170"/>
                      </a:cubicBezTo>
                      <a:cubicBezTo>
                        <a:pt x="23138" y="36110"/>
                        <a:pt x="23025" y="36042"/>
                        <a:pt x="22907" y="35982"/>
                      </a:cubicBezTo>
                      <a:cubicBezTo>
                        <a:pt x="22797" y="35914"/>
                        <a:pt x="22676" y="35850"/>
                        <a:pt x="22562" y="35790"/>
                      </a:cubicBezTo>
                      <a:cubicBezTo>
                        <a:pt x="22488" y="35750"/>
                        <a:pt x="22424" y="35711"/>
                        <a:pt x="22352" y="35672"/>
                      </a:cubicBezTo>
                      <a:cubicBezTo>
                        <a:pt x="22143" y="35562"/>
                        <a:pt x="21922" y="35448"/>
                        <a:pt x="21701" y="35338"/>
                      </a:cubicBezTo>
                      <a:cubicBezTo>
                        <a:pt x="21196" y="35078"/>
                        <a:pt x="20662" y="34822"/>
                        <a:pt x="20111" y="34580"/>
                      </a:cubicBezTo>
                      <a:cubicBezTo>
                        <a:pt x="19979" y="34519"/>
                        <a:pt x="19841" y="34459"/>
                        <a:pt x="19702" y="34402"/>
                      </a:cubicBezTo>
                      <a:cubicBezTo>
                        <a:pt x="19172" y="34182"/>
                        <a:pt x="18631" y="33979"/>
                        <a:pt x="18101" y="33808"/>
                      </a:cubicBezTo>
                      <a:cubicBezTo>
                        <a:pt x="17998" y="33776"/>
                        <a:pt x="17891" y="33740"/>
                        <a:pt x="17792" y="33708"/>
                      </a:cubicBezTo>
                      <a:cubicBezTo>
                        <a:pt x="17618" y="33658"/>
                        <a:pt x="17447" y="33609"/>
                        <a:pt x="17268" y="33566"/>
                      </a:cubicBezTo>
                      <a:cubicBezTo>
                        <a:pt x="17148" y="33537"/>
                        <a:pt x="17030" y="33506"/>
                        <a:pt x="16909" y="33481"/>
                      </a:cubicBezTo>
                      <a:cubicBezTo>
                        <a:pt x="16760" y="33448"/>
                        <a:pt x="16610" y="33420"/>
                        <a:pt x="16461" y="33396"/>
                      </a:cubicBezTo>
                      <a:cubicBezTo>
                        <a:pt x="16198" y="33349"/>
                        <a:pt x="15945" y="33317"/>
                        <a:pt x="15697" y="33299"/>
                      </a:cubicBezTo>
                      <a:cubicBezTo>
                        <a:pt x="15579" y="33292"/>
                        <a:pt x="15464" y="33289"/>
                        <a:pt x="15351" y="33289"/>
                      </a:cubicBezTo>
                      <a:cubicBezTo>
                        <a:pt x="14652" y="33289"/>
                        <a:pt x="14034" y="33425"/>
                        <a:pt x="13547" y="33758"/>
                      </a:cubicBezTo>
                      <a:cubicBezTo>
                        <a:pt x="12904" y="34199"/>
                        <a:pt x="12736" y="35018"/>
                        <a:pt x="12893" y="36053"/>
                      </a:cubicBezTo>
                      <a:cubicBezTo>
                        <a:pt x="13334" y="39236"/>
                        <a:pt x="16689" y="44413"/>
                        <a:pt x="18048" y="46420"/>
                      </a:cubicBezTo>
                      <a:cubicBezTo>
                        <a:pt x="18343" y="46853"/>
                        <a:pt x="18542" y="47142"/>
                        <a:pt x="18599" y="47224"/>
                      </a:cubicBezTo>
                      <a:cubicBezTo>
                        <a:pt x="18582" y="47216"/>
                        <a:pt x="18560" y="47213"/>
                        <a:pt x="18531" y="47202"/>
                      </a:cubicBezTo>
                      <a:cubicBezTo>
                        <a:pt x="18500" y="47185"/>
                        <a:pt x="18453" y="47170"/>
                        <a:pt x="18400" y="47145"/>
                      </a:cubicBezTo>
                      <a:cubicBezTo>
                        <a:pt x="18240" y="47091"/>
                        <a:pt x="17998" y="46996"/>
                        <a:pt x="17688" y="46882"/>
                      </a:cubicBezTo>
                      <a:cubicBezTo>
                        <a:pt x="17140" y="46690"/>
                        <a:pt x="16390" y="46420"/>
                        <a:pt x="15515" y="46124"/>
                      </a:cubicBezTo>
                      <a:cubicBezTo>
                        <a:pt x="15305" y="46060"/>
                        <a:pt x="15088" y="45989"/>
                        <a:pt x="14864" y="45914"/>
                      </a:cubicBezTo>
                      <a:cubicBezTo>
                        <a:pt x="14856" y="45914"/>
                        <a:pt x="14846" y="45911"/>
                        <a:pt x="14835" y="45904"/>
                      </a:cubicBezTo>
                      <a:cubicBezTo>
                        <a:pt x="14604" y="45832"/>
                        <a:pt x="14359" y="45754"/>
                        <a:pt x="14117" y="45683"/>
                      </a:cubicBezTo>
                      <a:cubicBezTo>
                        <a:pt x="14074" y="45669"/>
                        <a:pt x="14027" y="45654"/>
                        <a:pt x="13985" y="45644"/>
                      </a:cubicBezTo>
                      <a:cubicBezTo>
                        <a:pt x="13682" y="45551"/>
                        <a:pt x="13377" y="45459"/>
                        <a:pt x="13063" y="45370"/>
                      </a:cubicBezTo>
                      <a:cubicBezTo>
                        <a:pt x="13042" y="45362"/>
                        <a:pt x="13017" y="45359"/>
                        <a:pt x="12996" y="45349"/>
                      </a:cubicBezTo>
                      <a:cubicBezTo>
                        <a:pt x="12743" y="45274"/>
                        <a:pt x="12484" y="45203"/>
                        <a:pt x="12224" y="45132"/>
                      </a:cubicBezTo>
                      <a:cubicBezTo>
                        <a:pt x="12032" y="45082"/>
                        <a:pt x="11833" y="45032"/>
                        <a:pt x="11641" y="44983"/>
                      </a:cubicBezTo>
                      <a:cubicBezTo>
                        <a:pt x="11445" y="44929"/>
                        <a:pt x="11252" y="44883"/>
                        <a:pt x="11060" y="44833"/>
                      </a:cubicBezTo>
                      <a:cubicBezTo>
                        <a:pt x="11001" y="44822"/>
                        <a:pt x="10943" y="44808"/>
                        <a:pt x="10883" y="44794"/>
                      </a:cubicBezTo>
                      <a:cubicBezTo>
                        <a:pt x="10684" y="44748"/>
                        <a:pt x="10481" y="44701"/>
                        <a:pt x="10282" y="44658"/>
                      </a:cubicBezTo>
                      <a:cubicBezTo>
                        <a:pt x="10239" y="44648"/>
                        <a:pt x="10200" y="44641"/>
                        <a:pt x="10154" y="44630"/>
                      </a:cubicBezTo>
                      <a:cubicBezTo>
                        <a:pt x="10019" y="44602"/>
                        <a:pt x="9880" y="44573"/>
                        <a:pt x="9741" y="44548"/>
                      </a:cubicBezTo>
                      <a:cubicBezTo>
                        <a:pt x="8891" y="44377"/>
                        <a:pt x="8069" y="44253"/>
                        <a:pt x="7339" y="44210"/>
                      </a:cubicBezTo>
                      <a:cubicBezTo>
                        <a:pt x="7251" y="44203"/>
                        <a:pt x="7165" y="44203"/>
                        <a:pt x="7080" y="44200"/>
                      </a:cubicBezTo>
                      <a:cubicBezTo>
                        <a:pt x="6974" y="44196"/>
                        <a:pt x="6870" y="44194"/>
                        <a:pt x="6768" y="44194"/>
                      </a:cubicBezTo>
                      <a:cubicBezTo>
                        <a:pt x="5724" y="44194"/>
                        <a:pt x="4921" y="44398"/>
                        <a:pt x="4565" y="44904"/>
                      </a:cubicBezTo>
                      <a:cubicBezTo>
                        <a:pt x="4077" y="45590"/>
                        <a:pt x="4266" y="46904"/>
                        <a:pt x="4785" y="48436"/>
                      </a:cubicBezTo>
                      <a:cubicBezTo>
                        <a:pt x="5856" y="51667"/>
                        <a:pt x="8389" y="55890"/>
                        <a:pt x="9328" y="57412"/>
                      </a:cubicBezTo>
                      <a:lnTo>
                        <a:pt x="9339" y="57412"/>
                      </a:lnTo>
                      <a:cubicBezTo>
                        <a:pt x="9570" y="57785"/>
                        <a:pt x="9702" y="57995"/>
                        <a:pt x="9702" y="57995"/>
                      </a:cubicBezTo>
                      <a:cubicBezTo>
                        <a:pt x="9702" y="57995"/>
                        <a:pt x="5000" y="56918"/>
                        <a:pt x="1407" y="56918"/>
                      </a:cubicBezTo>
                      <a:cubicBezTo>
                        <a:pt x="912" y="56918"/>
                        <a:pt x="438" y="56939"/>
                        <a:pt x="0" y="56985"/>
                      </a:cubicBezTo>
                      <a:lnTo>
                        <a:pt x="0" y="63919"/>
                      </a:lnTo>
                      <a:cubicBezTo>
                        <a:pt x="1121" y="65474"/>
                        <a:pt x="2412" y="67032"/>
                        <a:pt x="3444" y="68227"/>
                      </a:cubicBezTo>
                      <a:cubicBezTo>
                        <a:pt x="4554" y="69508"/>
                        <a:pt x="5369" y="70376"/>
                        <a:pt x="5369" y="70376"/>
                      </a:cubicBezTo>
                      <a:lnTo>
                        <a:pt x="39916" y="33520"/>
                      </a:lnTo>
                      <a:lnTo>
                        <a:pt x="40851" y="32527"/>
                      </a:lnTo>
                      <a:lnTo>
                        <a:pt x="41335" y="32008"/>
                      </a:lnTo>
                      <a:lnTo>
                        <a:pt x="41342" y="32005"/>
                      </a:lnTo>
                      <a:lnTo>
                        <a:pt x="41744" y="31578"/>
                      </a:lnTo>
                      <a:lnTo>
                        <a:pt x="42940" y="30297"/>
                      </a:lnTo>
                      <a:lnTo>
                        <a:pt x="43800" y="29375"/>
                      </a:lnTo>
                      <a:lnTo>
                        <a:pt x="58525" y="13676"/>
                      </a:lnTo>
                      <a:lnTo>
                        <a:pt x="62915" y="8995"/>
                      </a:lnTo>
                      <a:cubicBezTo>
                        <a:pt x="62915" y="8995"/>
                        <a:pt x="62780" y="8820"/>
                        <a:pt x="62538" y="8499"/>
                      </a:cubicBezTo>
                      <a:cubicBezTo>
                        <a:pt x="62456" y="8382"/>
                        <a:pt x="62360" y="8254"/>
                        <a:pt x="62246" y="8112"/>
                      </a:cubicBezTo>
                      <a:cubicBezTo>
                        <a:pt x="62236" y="8094"/>
                        <a:pt x="62225" y="8080"/>
                        <a:pt x="62214" y="8069"/>
                      </a:cubicBezTo>
                      <a:cubicBezTo>
                        <a:pt x="62104" y="7920"/>
                        <a:pt x="61980" y="7763"/>
                        <a:pt x="61855" y="7593"/>
                      </a:cubicBezTo>
                      <a:cubicBezTo>
                        <a:pt x="61720" y="7429"/>
                        <a:pt x="61577" y="7248"/>
                        <a:pt x="61428" y="7059"/>
                      </a:cubicBezTo>
                      <a:cubicBezTo>
                        <a:pt x="61339" y="6941"/>
                        <a:pt x="61243" y="6828"/>
                        <a:pt x="61144" y="6706"/>
                      </a:cubicBezTo>
                      <a:cubicBezTo>
                        <a:pt x="61058" y="6596"/>
                        <a:pt x="60970" y="6489"/>
                        <a:pt x="60876" y="6379"/>
                      </a:cubicBezTo>
                      <a:cubicBezTo>
                        <a:pt x="60695" y="6151"/>
                        <a:pt x="60503" y="5928"/>
                        <a:pt x="60304" y="5696"/>
                      </a:cubicBezTo>
                      <a:cubicBezTo>
                        <a:pt x="60204" y="5579"/>
                        <a:pt x="60105" y="5458"/>
                        <a:pt x="59998" y="5340"/>
                      </a:cubicBezTo>
                      <a:cubicBezTo>
                        <a:pt x="59796" y="5105"/>
                        <a:pt x="59582" y="4860"/>
                        <a:pt x="59361" y="4626"/>
                      </a:cubicBezTo>
                      <a:cubicBezTo>
                        <a:pt x="59262" y="4508"/>
                        <a:pt x="59155" y="4398"/>
                        <a:pt x="59052" y="4288"/>
                      </a:cubicBezTo>
                      <a:cubicBezTo>
                        <a:pt x="58703" y="3907"/>
                        <a:pt x="58340" y="3534"/>
                        <a:pt x="57963" y="3174"/>
                      </a:cubicBezTo>
                      <a:cubicBezTo>
                        <a:pt x="57785" y="2997"/>
                        <a:pt x="57600" y="2818"/>
                        <a:pt x="57415" y="2647"/>
                      </a:cubicBezTo>
                      <a:cubicBezTo>
                        <a:pt x="57244" y="2495"/>
                        <a:pt x="57074" y="2338"/>
                        <a:pt x="56910" y="2192"/>
                      </a:cubicBezTo>
                      <a:cubicBezTo>
                        <a:pt x="56700" y="2007"/>
                        <a:pt x="56490" y="1836"/>
                        <a:pt x="56274" y="1665"/>
                      </a:cubicBezTo>
                      <a:cubicBezTo>
                        <a:pt x="56188" y="1595"/>
                        <a:pt x="56092" y="1527"/>
                        <a:pt x="56003" y="1455"/>
                      </a:cubicBezTo>
                      <a:cubicBezTo>
                        <a:pt x="55818" y="1317"/>
                        <a:pt x="55633" y="1186"/>
                        <a:pt x="55451" y="1064"/>
                      </a:cubicBezTo>
                      <a:cubicBezTo>
                        <a:pt x="55341" y="986"/>
                        <a:pt x="55231" y="915"/>
                        <a:pt x="55121" y="851"/>
                      </a:cubicBezTo>
                      <a:cubicBezTo>
                        <a:pt x="54978" y="762"/>
                        <a:pt x="54839" y="680"/>
                        <a:pt x="54697" y="602"/>
                      </a:cubicBezTo>
                      <a:cubicBezTo>
                        <a:pt x="54612" y="552"/>
                        <a:pt x="54530" y="506"/>
                        <a:pt x="54448" y="470"/>
                      </a:cubicBezTo>
                      <a:cubicBezTo>
                        <a:pt x="54189" y="342"/>
                        <a:pt x="53939" y="235"/>
                        <a:pt x="53691" y="161"/>
                      </a:cubicBezTo>
                      <a:cubicBezTo>
                        <a:pt x="53591" y="125"/>
                        <a:pt x="53494" y="100"/>
                        <a:pt x="53395" y="83"/>
                      </a:cubicBezTo>
                      <a:cubicBezTo>
                        <a:pt x="53335" y="65"/>
                        <a:pt x="53278" y="54"/>
                        <a:pt x="53225" y="51"/>
                      </a:cubicBezTo>
                      <a:cubicBezTo>
                        <a:pt x="53161" y="33"/>
                        <a:pt x="53100" y="22"/>
                        <a:pt x="53039" y="15"/>
                      </a:cubicBezTo>
                      <a:cubicBezTo>
                        <a:pt x="52941" y="5"/>
                        <a:pt x="52844" y="0"/>
                        <a:pt x="52749" y="0"/>
                      </a:cubicBezTo>
                      <a:close/>
                    </a:path>
                  </a:pathLst>
                </a:custGeom>
                <a:solidFill>
                  <a:srgbClr val="2FE4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22"/>
                <p:cNvSpPr/>
                <p:nvPr/>
              </p:nvSpPr>
              <p:spPr>
                <a:xfrm>
                  <a:off x="-35764" y="2993690"/>
                  <a:ext cx="253450" cy="94604"/>
                </a:xfrm>
                <a:custGeom>
                  <a:rect b="b" l="l" r="r" t="t"/>
                  <a:pathLst>
                    <a:path extrusionOk="0" h="3680" w="9859">
                      <a:moveTo>
                        <a:pt x="9339" y="495"/>
                      </a:moveTo>
                      <a:cubicBezTo>
                        <a:pt x="9505" y="769"/>
                        <a:pt x="9623" y="954"/>
                        <a:pt x="9673" y="1032"/>
                      </a:cubicBezTo>
                      <a:cubicBezTo>
                        <a:pt x="9755" y="1050"/>
                        <a:pt x="9812" y="1065"/>
                        <a:pt x="9844" y="1072"/>
                      </a:cubicBezTo>
                      <a:cubicBezTo>
                        <a:pt x="9851" y="1065"/>
                        <a:pt x="9855" y="1057"/>
                        <a:pt x="9858" y="1050"/>
                      </a:cubicBezTo>
                      <a:cubicBezTo>
                        <a:pt x="9833" y="1008"/>
                        <a:pt x="9776" y="919"/>
                        <a:pt x="9694" y="791"/>
                      </a:cubicBezTo>
                      <a:cubicBezTo>
                        <a:pt x="9584" y="702"/>
                        <a:pt x="9463" y="602"/>
                        <a:pt x="9339" y="495"/>
                      </a:cubicBezTo>
                      <a:close/>
                      <a:moveTo>
                        <a:pt x="1412" y="1"/>
                      </a:moveTo>
                      <a:cubicBezTo>
                        <a:pt x="914" y="1"/>
                        <a:pt x="438" y="22"/>
                        <a:pt x="0" y="68"/>
                      </a:cubicBezTo>
                      <a:lnTo>
                        <a:pt x="0" y="3679"/>
                      </a:lnTo>
                      <a:cubicBezTo>
                        <a:pt x="57" y="3658"/>
                        <a:pt x="118" y="3640"/>
                        <a:pt x="174" y="3622"/>
                      </a:cubicBezTo>
                      <a:lnTo>
                        <a:pt x="174" y="68"/>
                      </a:lnTo>
                      <a:cubicBezTo>
                        <a:pt x="587" y="26"/>
                        <a:pt x="1036" y="4"/>
                        <a:pt x="1501" y="1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22"/>
                <p:cNvSpPr/>
                <p:nvPr/>
              </p:nvSpPr>
              <p:spPr>
                <a:xfrm>
                  <a:off x="-31291" y="2993690"/>
                  <a:ext cx="250442" cy="99077"/>
                </a:xfrm>
                <a:custGeom>
                  <a:rect b="b" l="l" r="r" t="t"/>
                  <a:pathLst>
                    <a:path extrusionOk="0" h="3854" w="9742">
                      <a:moveTo>
                        <a:pt x="9520" y="791"/>
                      </a:moveTo>
                      <a:lnTo>
                        <a:pt x="9520" y="791"/>
                      </a:lnTo>
                      <a:cubicBezTo>
                        <a:pt x="9602" y="919"/>
                        <a:pt x="9659" y="1008"/>
                        <a:pt x="9684" y="1050"/>
                      </a:cubicBezTo>
                      <a:cubicBezTo>
                        <a:pt x="9702" y="1022"/>
                        <a:pt x="9720" y="993"/>
                        <a:pt x="9741" y="965"/>
                      </a:cubicBezTo>
                      <a:cubicBezTo>
                        <a:pt x="9709" y="944"/>
                        <a:pt x="9681" y="919"/>
                        <a:pt x="9648" y="890"/>
                      </a:cubicBezTo>
                      <a:cubicBezTo>
                        <a:pt x="9609" y="858"/>
                        <a:pt x="9566" y="826"/>
                        <a:pt x="9520" y="791"/>
                      </a:cubicBezTo>
                      <a:close/>
                      <a:moveTo>
                        <a:pt x="1327" y="1"/>
                      </a:moveTo>
                      <a:cubicBezTo>
                        <a:pt x="862" y="4"/>
                        <a:pt x="413" y="26"/>
                        <a:pt x="0" y="68"/>
                      </a:cubicBezTo>
                      <a:lnTo>
                        <a:pt x="0" y="3622"/>
                      </a:lnTo>
                      <a:cubicBezTo>
                        <a:pt x="1092" y="3277"/>
                        <a:pt x="2213" y="3149"/>
                        <a:pt x="3277" y="3149"/>
                      </a:cubicBezTo>
                      <a:cubicBezTo>
                        <a:pt x="5041" y="3149"/>
                        <a:pt x="6656" y="3502"/>
                        <a:pt x="7752" y="3822"/>
                      </a:cubicBezTo>
                      <a:cubicBezTo>
                        <a:pt x="7788" y="3832"/>
                        <a:pt x="7827" y="3843"/>
                        <a:pt x="7866" y="3853"/>
                      </a:cubicBezTo>
                      <a:cubicBezTo>
                        <a:pt x="8456" y="2922"/>
                        <a:pt x="9062" y="1993"/>
                        <a:pt x="9670" y="1072"/>
                      </a:cubicBezTo>
                      <a:cubicBezTo>
                        <a:pt x="9638" y="1065"/>
                        <a:pt x="9581" y="1050"/>
                        <a:pt x="9499" y="1032"/>
                      </a:cubicBezTo>
                      <a:lnTo>
                        <a:pt x="9499" y="1032"/>
                      </a:lnTo>
                      <a:cubicBezTo>
                        <a:pt x="9517" y="1065"/>
                        <a:pt x="9528" y="1078"/>
                        <a:pt x="9528" y="1078"/>
                      </a:cubicBezTo>
                      <a:cubicBezTo>
                        <a:pt x="9528" y="1078"/>
                        <a:pt x="4906" y="19"/>
                        <a:pt x="1327" y="1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22"/>
                <p:cNvSpPr/>
                <p:nvPr/>
              </p:nvSpPr>
              <p:spPr>
                <a:xfrm>
                  <a:off x="727366" y="1887432"/>
                  <a:ext cx="46582" cy="70541"/>
                </a:xfrm>
                <a:custGeom>
                  <a:rect b="b" l="l" r="r" t="t"/>
                  <a:pathLst>
                    <a:path extrusionOk="0" h="2744" w="1812">
                      <a:moveTo>
                        <a:pt x="1651" y="1"/>
                      </a:moveTo>
                      <a:cubicBezTo>
                        <a:pt x="1331" y="1"/>
                        <a:pt x="1047" y="57"/>
                        <a:pt x="808" y="185"/>
                      </a:cubicBezTo>
                      <a:cubicBezTo>
                        <a:pt x="168" y="527"/>
                        <a:pt x="1" y="1477"/>
                        <a:pt x="157" y="2736"/>
                      </a:cubicBezTo>
                      <a:cubicBezTo>
                        <a:pt x="214" y="2740"/>
                        <a:pt x="275" y="2740"/>
                        <a:pt x="335" y="2743"/>
                      </a:cubicBezTo>
                      <a:cubicBezTo>
                        <a:pt x="331" y="2740"/>
                        <a:pt x="331" y="2736"/>
                        <a:pt x="331" y="2736"/>
                      </a:cubicBezTo>
                      <a:cubicBezTo>
                        <a:pt x="178" y="1477"/>
                        <a:pt x="342" y="527"/>
                        <a:pt x="983" y="185"/>
                      </a:cubicBezTo>
                      <a:cubicBezTo>
                        <a:pt x="1214" y="60"/>
                        <a:pt x="1488" y="4"/>
                        <a:pt x="1800" y="4"/>
                      </a:cubicBezTo>
                      <a:lnTo>
                        <a:pt x="1812" y="4"/>
                      </a:lnTo>
                      <a:cubicBezTo>
                        <a:pt x="1758" y="1"/>
                        <a:pt x="1705" y="1"/>
                        <a:pt x="1651" y="1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22"/>
                <p:cNvSpPr/>
                <p:nvPr/>
              </p:nvSpPr>
              <p:spPr>
                <a:xfrm>
                  <a:off x="731942" y="1887535"/>
                  <a:ext cx="322501" cy="218668"/>
                </a:xfrm>
                <a:custGeom>
                  <a:rect b="b" l="l" r="r" t="t"/>
                  <a:pathLst>
                    <a:path extrusionOk="0" h="8506" w="12545">
                      <a:moveTo>
                        <a:pt x="1622" y="0"/>
                      </a:moveTo>
                      <a:cubicBezTo>
                        <a:pt x="1310" y="0"/>
                        <a:pt x="1036" y="56"/>
                        <a:pt x="805" y="181"/>
                      </a:cubicBezTo>
                      <a:cubicBezTo>
                        <a:pt x="164" y="523"/>
                        <a:pt x="0" y="1473"/>
                        <a:pt x="153" y="2732"/>
                      </a:cubicBezTo>
                      <a:cubicBezTo>
                        <a:pt x="153" y="2732"/>
                        <a:pt x="153" y="2736"/>
                        <a:pt x="157" y="2739"/>
                      </a:cubicBezTo>
                      <a:cubicBezTo>
                        <a:pt x="3888" y="2928"/>
                        <a:pt x="8421" y="6670"/>
                        <a:pt x="10431" y="8506"/>
                      </a:cubicBezTo>
                      <a:cubicBezTo>
                        <a:pt x="11146" y="7858"/>
                        <a:pt x="11847" y="7228"/>
                        <a:pt x="12544" y="6617"/>
                      </a:cubicBezTo>
                      <a:cubicBezTo>
                        <a:pt x="10292" y="4724"/>
                        <a:pt x="4571" y="163"/>
                        <a:pt x="1634" y="0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22"/>
                <p:cNvSpPr/>
                <p:nvPr/>
              </p:nvSpPr>
              <p:spPr>
                <a:xfrm>
                  <a:off x="69013" y="2666581"/>
                  <a:ext cx="70284" cy="109231"/>
                </a:xfrm>
                <a:custGeom>
                  <a:rect b="b" l="l" r="r" t="t"/>
                  <a:pathLst>
                    <a:path extrusionOk="0" h="4249" w="2734">
                      <a:moveTo>
                        <a:pt x="2690" y="1"/>
                      </a:moveTo>
                      <a:cubicBezTo>
                        <a:pt x="1641" y="1"/>
                        <a:pt x="844" y="203"/>
                        <a:pt x="488" y="712"/>
                      </a:cubicBezTo>
                      <a:cubicBezTo>
                        <a:pt x="1" y="1398"/>
                        <a:pt x="190" y="2712"/>
                        <a:pt x="709" y="4248"/>
                      </a:cubicBezTo>
                      <a:cubicBezTo>
                        <a:pt x="755" y="4209"/>
                        <a:pt x="802" y="4173"/>
                        <a:pt x="848" y="4137"/>
                      </a:cubicBezTo>
                      <a:cubicBezTo>
                        <a:pt x="357" y="2651"/>
                        <a:pt x="190" y="1381"/>
                        <a:pt x="663" y="712"/>
                      </a:cubicBezTo>
                      <a:cubicBezTo>
                        <a:pt x="1004" y="228"/>
                        <a:pt x="1751" y="18"/>
                        <a:pt x="2733" y="4"/>
                      </a:cubicBezTo>
                      <a:cubicBezTo>
                        <a:pt x="2719" y="1"/>
                        <a:pt x="2705" y="1"/>
                        <a:pt x="2690" y="1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22"/>
                <p:cNvSpPr/>
                <p:nvPr/>
              </p:nvSpPr>
              <p:spPr>
                <a:xfrm>
                  <a:off x="73872" y="2666684"/>
                  <a:ext cx="347745" cy="119000"/>
                </a:xfrm>
                <a:custGeom>
                  <a:rect b="b" l="l" r="r" t="t"/>
                  <a:pathLst>
                    <a:path extrusionOk="0" h="4629" w="13527">
                      <a:moveTo>
                        <a:pt x="2544" y="0"/>
                      </a:moveTo>
                      <a:cubicBezTo>
                        <a:pt x="1562" y="14"/>
                        <a:pt x="815" y="224"/>
                        <a:pt x="474" y="708"/>
                      </a:cubicBezTo>
                      <a:cubicBezTo>
                        <a:pt x="1" y="1377"/>
                        <a:pt x="168" y="2647"/>
                        <a:pt x="659" y="4133"/>
                      </a:cubicBezTo>
                      <a:cubicBezTo>
                        <a:pt x="1666" y="3358"/>
                        <a:pt x="3060" y="3081"/>
                        <a:pt x="4554" y="3081"/>
                      </a:cubicBezTo>
                      <a:cubicBezTo>
                        <a:pt x="7396" y="3081"/>
                        <a:pt x="10588" y="4095"/>
                        <a:pt x="12071" y="4629"/>
                      </a:cubicBezTo>
                      <a:cubicBezTo>
                        <a:pt x="12552" y="3992"/>
                        <a:pt x="13039" y="3358"/>
                        <a:pt x="13527" y="2729"/>
                      </a:cubicBezTo>
                      <a:cubicBezTo>
                        <a:pt x="11420" y="1956"/>
                        <a:pt x="5806" y="14"/>
                        <a:pt x="2544" y="0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291703" y="2386283"/>
                  <a:ext cx="330264" cy="107663"/>
                </a:xfrm>
                <a:custGeom>
                  <a:rect b="b" l="l" r="r" t="t"/>
                  <a:pathLst>
                    <a:path extrusionOk="0" h="4188" w="12847">
                      <a:moveTo>
                        <a:pt x="2590" y="1"/>
                      </a:moveTo>
                      <a:cubicBezTo>
                        <a:pt x="1897" y="1"/>
                        <a:pt x="1285" y="139"/>
                        <a:pt x="808" y="467"/>
                      </a:cubicBezTo>
                      <a:cubicBezTo>
                        <a:pt x="168" y="911"/>
                        <a:pt x="1" y="1726"/>
                        <a:pt x="157" y="2765"/>
                      </a:cubicBezTo>
                      <a:cubicBezTo>
                        <a:pt x="207" y="2725"/>
                        <a:pt x="260" y="2690"/>
                        <a:pt x="310" y="2654"/>
                      </a:cubicBezTo>
                      <a:cubicBezTo>
                        <a:pt x="186" y="1669"/>
                        <a:pt x="360" y="897"/>
                        <a:pt x="982" y="470"/>
                      </a:cubicBezTo>
                      <a:cubicBezTo>
                        <a:pt x="1441" y="157"/>
                        <a:pt x="2017" y="19"/>
                        <a:pt x="2665" y="4"/>
                      </a:cubicBezTo>
                      <a:cubicBezTo>
                        <a:pt x="2641" y="1"/>
                        <a:pt x="2615" y="1"/>
                        <a:pt x="2590" y="1"/>
                      </a:cubicBezTo>
                      <a:close/>
                      <a:moveTo>
                        <a:pt x="12199" y="3285"/>
                      </a:moveTo>
                      <a:lnTo>
                        <a:pt x="12199" y="3285"/>
                      </a:lnTo>
                      <a:cubicBezTo>
                        <a:pt x="12377" y="3618"/>
                        <a:pt x="12512" y="3875"/>
                        <a:pt x="12598" y="4032"/>
                      </a:cubicBezTo>
                      <a:cubicBezTo>
                        <a:pt x="12711" y="4106"/>
                        <a:pt x="12793" y="4160"/>
                        <a:pt x="12836" y="4188"/>
                      </a:cubicBezTo>
                      <a:cubicBezTo>
                        <a:pt x="12839" y="4181"/>
                        <a:pt x="12844" y="4177"/>
                        <a:pt x="12847" y="4173"/>
                      </a:cubicBezTo>
                      <a:cubicBezTo>
                        <a:pt x="12801" y="4085"/>
                        <a:pt x="12683" y="3864"/>
                        <a:pt x="12505" y="3533"/>
                      </a:cubicBezTo>
                      <a:cubicBezTo>
                        <a:pt x="12406" y="3455"/>
                        <a:pt x="12302" y="3370"/>
                        <a:pt x="12199" y="3285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22"/>
                <p:cNvSpPr/>
                <p:nvPr/>
              </p:nvSpPr>
              <p:spPr>
                <a:xfrm>
                  <a:off x="296459" y="2386386"/>
                  <a:ext cx="330470" cy="166559"/>
                </a:xfrm>
                <a:custGeom>
                  <a:rect b="b" l="l" r="r" t="t"/>
                  <a:pathLst>
                    <a:path extrusionOk="0" h="6479" w="12855">
                      <a:moveTo>
                        <a:pt x="12320" y="3529"/>
                      </a:moveTo>
                      <a:cubicBezTo>
                        <a:pt x="12498" y="3860"/>
                        <a:pt x="12616" y="4081"/>
                        <a:pt x="12662" y="4169"/>
                      </a:cubicBezTo>
                      <a:cubicBezTo>
                        <a:pt x="12726" y="4095"/>
                        <a:pt x="12790" y="4023"/>
                        <a:pt x="12854" y="3952"/>
                      </a:cubicBezTo>
                      <a:cubicBezTo>
                        <a:pt x="12687" y="3821"/>
                        <a:pt x="12509" y="3678"/>
                        <a:pt x="12320" y="3529"/>
                      </a:cubicBezTo>
                      <a:close/>
                      <a:moveTo>
                        <a:pt x="2480" y="0"/>
                      </a:moveTo>
                      <a:cubicBezTo>
                        <a:pt x="1832" y="15"/>
                        <a:pt x="1256" y="153"/>
                        <a:pt x="797" y="466"/>
                      </a:cubicBezTo>
                      <a:cubicBezTo>
                        <a:pt x="175" y="893"/>
                        <a:pt x="1" y="1665"/>
                        <a:pt x="125" y="2650"/>
                      </a:cubicBezTo>
                      <a:cubicBezTo>
                        <a:pt x="712" y="2252"/>
                        <a:pt x="1384" y="2085"/>
                        <a:pt x="2106" y="2085"/>
                      </a:cubicBezTo>
                      <a:cubicBezTo>
                        <a:pt x="5095" y="2085"/>
                        <a:pt x="8898" y="4980"/>
                        <a:pt x="10669" y="6478"/>
                      </a:cubicBezTo>
                      <a:cubicBezTo>
                        <a:pt x="11327" y="5703"/>
                        <a:pt x="11989" y="4938"/>
                        <a:pt x="12651" y="4184"/>
                      </a:cubicBezTo>
                      <a:cubicBezTo>
                        <a:pt x="12608" y="4156"/>
                        <a:pt x="12526" y="4102"/>
                        <a:pt x="12413" y="4028"/>
                      </a:cubicBezTo>
                      <a:lnTo>
                        <a:pt x="12413" y="4028"/>
                      </a:lnTo>
                      <a:cubicBezTo>
                        <a:pt x="12477" y="4148"/>
                        <a:pt x="12513" y="4209"/>
                        <a:pt x="12513" y="4209"/>
                      </a:cubicBezTo>
                      <a:cubicBezTo>
                        <a:pt x="12513" y="4209"/>
                        <a:pt x="6308" y="53"/>
                        <a:pt x="2480" y="0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22"/>
                <p:cNvSpPr/>
                <p:nvPr/>
              </p:nvSpPr>
              <p:spPr>
                <a:xfrm>
                  <a:off x="497376" y="2124005"/>
                  <a:ext cx="51621" cy="93678"/>
                </a:xfrm>
                <a:custGeom>
                  <a:rect b="b" l="l" r="r" t="t"/>
                  <a:pathLst>
                    <a:path extrusionOk="0" h="3644" w="2008">
                      <a:moveTo>
                        <a:pt x="1922" y="1"/>
                      </a:moveTo>
                      <a:cubicBezTo>
                        <a:pt x="1473" y="1"/>
                        <a:pt x="1089" y="93"/>
                        <a:pt x="794" y="306"/>
                      </a:cubicBezTo>
                      <a:cubicBezTo>
                        <a:pt x="65" y="837"/>
                        <a:pt x="1" y="2085"/>
                        <a:pt x="310" y="3643"/>
                      </a:cubicBezTo>
                      <a:cubicBezTo>
                        <a:pt x="363" y="3633"/>
                        <a:pt x="420" y="3622"/>
                        <a:pt x="477" y="3615"/>
                      </a:cubicBezTo>
                      <a:cubicBezTo>
                        <a:pt x="175" y="2071"/>
                        <a:pt x="246" y="837"/>
                        <a:pt x="968" y="310"/>
                      </a:cubicBezTo>
                      <a:cubicBezTo>
                        <a:pt x="1039" y="254"/>
                        <a:pt x="1124" y="211"/>
                        <a:pt x="1206" y="172"/>
                      </a:cubicBezTo>
                      <a:cubicBezTo>
                        <a:pt x="1370" y="93"/>
                        <a:pt x="1559" y="43"/>
                        <a:pt x="1758" y="14"/>
                      </a:cubicBezTo>
                      <a:cubicBezTo>
                        <a:pt x="1836" y="8"/>
                        <a:pt x="1922" y="4"/>
                        <a:pt x="2007" y="1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22"/>
                <p:cNvSpPr/>
                <p:nvPr/>
              </p:nvSpPr>
              <p:spPr>
                <a:xfrm>
                  <a:off x="501849" y="2124005"/>
                  <a:ext cx="326897" cy="197922"/>
                </a:xfrm>
                <a:custGeom>
                  <a:rect b="b" l="l" r="r" t="t"/>
                  <a:pathLst>
                    <a:path extrusionOk="0" h="7699" w="12716">
                      <a:moveTo>
                        <a:pt x="1833" y="1"/>
                      </a:moveTo>
                      <a:cubicBezTo>
                        <a:pt x="1748" y="4"/>
                        <a:pt x="1662" y="8"/>
                        <a:pt x="1584" y="14"/>
                      </a:cubicBezTo>
                      <a:cubicBezTo>
                        <a:pt x="1385" y="43"/>
                        <a:pt x="1196" y="93"/>
                        <a:pt x="1032" y="172"/>
                      </a:cubicBezTo>
                      <a:cubicBezTo>
                        <a:pt x="950" y="211"/>
                        <a:pt x="865" y="254"/>
                        <a:pt x="794" y="310"/>
                      </a:cubicBezTo>
                      <a:cubicBezTo>
                        <a:pt x="72" y="837"/>
                        <a:pt x="1" y="2071"/>
                        <a:pt x="303" y="3615"/>
                      </a:cubicBezTo>
                      <a:cubicBezTo>
                        <a:pt x="623" y="3565"/>
                        <a:pt x="950" y="3541"/>
                        <a:pt x="1282" y="3541"/>
                      </a:cubicBezTo>
                      <a:cubicBezTo>
                        <a:pt x="4914" y="3541"/>
                        <a:pt x="9051" y="6368"/>
                        <a:pt x="10790" y="7699"/>
                      </a:cubicBezTo>
                      <a:cubicBezTo>
                        <a:pt x="11435" y="7030"/>
                        <a:pt x="12075" y="6368"/>
                        <a:pt x="12716" y="5725"/>
                      </a:cubicBezTo>
                      <a:cubicBezTo>
                        <a:pt x="10449" y="4049"/>
                        <a:pt x="4789" y="75"/>
                        <a:pt x="1833" y="1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22"/>
                <p:cNvSpPr/>
                <p:nvPr/>
              </p:nvSpPr>
              <p:spPr>
                <a:xfrm>
                  <a:off x="984168" y="1717336"/>
                  <a:ext cx="44011" cy="56171"/>
                </a:xfrm>
                <a:custGeom>
                  <a:rect b="b" l="l" r="r" t="t"/>
                  <a:pathLst>
                    <a:path extrusionOk="0" h="2185" w="1712">
                      <a:moveTo>
                        <a:pt x="1598" y="1"/>
                      </a:moveTo>
                      <a:cubicBezTo>
                        <a:pt x="1281" y="1"/>
                        <a:pt x="997" y="54"/>
                        <a:pt x="762" y="171"/>
                      </a:cubicBezTo>
                      <a:cubicBezTo>
                        <a:pt x="210" y="449"/>
                        <a:pt x="0" y="1188"/>
                        <a:pt x="21" y="2185"/>
                      </a:cubicBezTo>
                      <a:cubicBezTo>
                        <a:pt x="82" y="2178"/>
                        <a:pt x="138" y="2170"/>
                        <a:pt x="199" y="2167"/>
                      </a:cubicBezTo>
                      <a:cubicBezTo>
                        <a:pt x="178" y="1181"/>
                        <a:pt x="388" y="449"/>
                        <a:pt x="939" y="175"/>
                      </a:cubicBezTo>
                      <a:cubicBezTo>
                        <a:pt x="1156" y="65"/>
                        <a:pt x="1419" y="11"/>
                        <a:pt x="1711" y="4"/>
                      </a:cubicBezTo>
                      <a:cubicBezTo>
                        <a:pt x="1675" y="4"/>
                        <a:pt x="1637" y="1"/>
                        <a:pt x="1598" y="1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22"/>
                <p:cNvSpPr/>
                <p:nvPr/>
              </p:nvSpPr>
              <p:spPr>
                <a:xfrm>
                  <a:off x="988718" y="1717439"/>
                  <a:ext cx="310521" cy="178436"/>
                </a:xfrm>
                <a:custGeom>
                  <a:rect b="b" l="l" r="r" t="t"/>
                  <a:pathLst>
                    <a:path extrusionOk="0" h="6941" w="12079">
                      <a:moveTo>
                        <a:pt x="1534" y="0"/>
                      </a:moveTo>
                      <a:cubicBezTo>
                        <a:pt x="1242" y="7"/>
                        <a:pt x="979" y="61"/>
                        <a:pt x="762" y="171"/>
                      </a:cubicBezTo>
                      <a:cubicBezTo>
                        <a:pt x="211" y="445"/>
                        <a:pt x="1" y="1177"/>
                        <a:pt x="22" y="2163"/>
                      </a:cubicBezTo>
                      <a:cubicBezTo>
                        <a:pt x="136" y="2156"/>
                        <a:pt x="250" y="2152"/>
                        <a:pt x="367" y="2152"/>
                      </a:cubicBezTo>
                      <a:cubicBezTo>
                        <a:pt x="3744" y="2152"/>
                        <a:pt x="8407" y="5443"/>
                        <a:pt x="10357" y="6941"/>
                      </a:cubicBezTo>
                      <a:cubicBezTo>
                        <a:pt x="10944" y="6514"/>
                        <a:pt x="11517" y="6105"/>
                        <a:pt x="12079" y="5717"/>
                      </a:cubicBezTo>
                      <a:cubicBezTo>
                        <a:pt x="10520" y="4535"/>
                        <a:pt x="4519" y="114"/>
                        <a:pt x="1534" y="0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22"/>
                <p:cNvSpPr/>
                <p:nvPr/>
              </p:nvSpPr>
              <p:spPr>
                <a:xfrm>
                  <a:off x="1303949" y="1853501"/>
                  <a:ext cx="3779" cy="6530"/>
                </a:xfrm>
                <a:custGeom>
                  <a:rect b="b" l="l" r="r" t="t"/>
                  <a:pathLst>
                    <a:path extrusionOk="0" h="254" w="147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26" y="93"/>
                        <a:pt x="47" y="178"/>
                        <a:pt x="68" y="253"/>
                      </a:cubicBezTo>
                      <a:cubicBezTo>
                        <a:pt x="93" y="235"/>
                        <a:pt x="121" y="217"/>
                        <a:pt x="147" y="200"/>
                      </a:cubicBezTo>
                      <a:cubicBezTo>
                        <a:pt x="100" y="136"/>
                        <a:pt x="50" y="71"/>
                        <a:pt x="1" y="1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1280377" y="1531405"/>
                  <a:ext cx="286716" cy="205352"/>
                </a:xfrm>
                <a:custGeom>
                  <a:rect b="b" l="l" r="r" t="t"/>
                  <a:pathLst>
                    <a:path extrusionOk="0" h="7988" w="11153">
                      <a:moveTo>
                        <a:pt x="2135" y="1"/>
                      </a:moveTo>
                      <a:cubicBezTo>
                        <a:pt x="2156" y="8"/>
                        <a:pt x="2177" y="11"/>
                        <a:pt x="2199" y="19"/>
                      </a:cubicBezTo>
                      <a:cubicBezTo>
                        <a:pt x="2252" y="22"/>
                        <a:pt x="2309" y="33"/>
                        <a:pt x="2369" y="51"/>
                      </a:cubicBezTo>
                      <a:cubicBezTo>
                        <a:pt x="2391" y="54"/>
                        <a:pt x="2412" y="57"/>
                        <a:pt x="2433" y="62"/>
                      </a:cubicBezTo>
                      <a:cubicBezTo>
                        <a:pt x="2330" y="36"/>
                        <a:pt x="2230" y="19"/>
                        <a:pt x="2135" y="1"/>
                      </a:cubicBezTo>
                      <a:close/>
                      <a:moveTo>
                        <a:pt x="3657" y="563"/>
                      </a:moveTo>
                      <a:cubicBezTo>
                        <a:pt x="3685" y="578"/>
                        <a:pt x="3714" y="594"/>
                        <a:pt x="3743" y="609"/>
                      </a:cubicBezTo>
                      <a:lnTo>
                        <a:pt x="3743" y="609"/>
                      </a:lnTo>
                      <a:cubicBezTo>
                        <a:pt x="3719" y="596"/>
                        <a:pt x="3695" y="583"/>
                        <a:pt x="3671" y="570"/>
                      </a:cubicBezTo>
                      <a:cubicBezTo>
                        <a:pt x="3664" y="566"/>
                        <a:pt x="3660" y="563"/>
                        <a:pt x="3657" y="563"/>
                      </a:cubicBezTo>
                      <a:close/>
                      <a:moveTo>
                        <a:pt x="3743" y="609"/>
                      </a:moveTo>
                      <a:cubicBezTo>
                        <a:pt x="3860" y="676"/>
                        <a:pt x="3976" y="745"/>
                        <a:pt x="4095" y="819"/>
                      </a:cubicBezTo>
                      <a:cubicBezTo>
                        <a:pt x="4097" y="820"/>
                        <a:pt x="4099" y="821"/>
                        <a:pt x="4102" y="822"/>
                      </a:cubicBezTo>
                      <a:lnTo>
                        <a:pt x="4102" y="822"/>
                      </a:lnTo>
                      <a:cubicBezTo>
                        <a:pt x="3980" y="745"/>
                        <a:pt x="3861" y="675"/>
                        <a:pt x="3743" y="609"/>
                      </a:cubicBezTo>
                      <a:close/>
                      <a:moveTo>
                        <a:pt x="4102" y="822"/>
                      </a:moveTo>
                      <a:cubicBezTo>
                        <a:pt x="4108" y="826"/>
                        <a:pt x="4114" y="830"/>
                        <a:pt x="4120" y="833"/>
                      </a:cubicBezTo>
                      <a:cubicBezTo>
                        <a:pt x="4114" y="828"/>
                        <a:pt x="4108" y="825"/>
                        <a:pt x="4102" y="822"/>
                      </a:cubicBezTo>
                      <a:close/>
                      <a:moveTo>
                        <a:pt x="4397" y="1014"/>
                      </a:moveTo>
                      <a:cubicBezTo>
                        <a:pt x="4400" y="1017"/>
                        <a:pt x="4404" y="1019"/>
                        <a:pt x="4407" y="1021"/>
                      </a:cubicBezTo>
                      <a:lnTo>
                        <a:pt x="4407" y="1021"/>
                      </a:lnTo>
                      <a:cubicBezTo>
                        <a:pt x="4404" y="1019"/>
                        <a:pt x="4400" y="1017"/>
                        <a:pt x="4397" y="1014"/>
                      </a:cubicBezTo>
                      <a:close/>
                      <a:moveTo>
                        <a:pt x="4407" y="1021"/>
                      </a:moveTo>
                      <a:cubicBezTo>
                        <a:pt x="4442" y="1043"/>
                        <a:pt x="4475" y="1067"/>
                        <a:pt x="4511" y="1090"/>
                      </a:cubicBezTo>
                      <a:cubicBezTo>
                        <a:pt x="4483" y="1072"/>
                        <a:pt x="4454" y="1050"/>
                        <a:pt x="4425" y="1032"/>
                      </a:cubicBezTo>
                      <a:cubicBezTo>
                        <a:pt x="4421" y="1028"/>
                        <a:pt x="4414" y="1025"/>
                        <a:pt x="4407" y="1021"/>
                      </a:cubicBezTo>
                      <a:close/>
                      <a:moveTo>
                        <a:pt x="43" y="1182"/>
                      </a:moveTo>
                      <a:cubicBezTo>
                        <a:pt x="28" y="1218"/>
                        <a:pt x="14" y="1257"/>
                        <a:pt x="0" y="1292"/>
                      </a:cubicBezTo>
                      <a:lnTo>
                        <a:pt x="0" y="1295"/>
                      </a:lnTo>
                      <a:cubicBezTo>
                        <a:pt x="14" y="1257"/>
                        <a:pt x="28" y="1221"/>
                        <a:pt x="43" y="1182"/>
                      </a:cubicBezTo>
                      <a:close/>
                      <a:moveTo>
                        <a:pt x="6870" y="3075"/>
                      </a:moveTo>
                      <a:cubicBezTo>
                        <a:pt x="6888" y="3093"/>
                        <a:pt x="6906" y="3110"/>
                        <a:pt x="6924" y="3128"/>
                      </a:cubicBezTo>
                      <a:lnTo>
                        <a:pt x="6924" y="3128"/>
                      </a:lnTo>
                      <a:cubicBezTo>
                        <a:pt x="6906" y="3109"/>
                        <a:pt x="6887" y="3092"/>
                        <a:pt x="6870" y="3075"/>
                      </a:cubicBezTo>
                      <a:close/>
                      <a:moveTo>
                        <a:pt x="6924" y="3128"/>
                      </a:moveTo>
                      <a:cubicBezTo>
                        <a:pt x="6929" y="3132"/>
                        <a:pt x="6933" y="3137"/>
                        <a:pt x="6937" y="3142"/>
                      </a:cubicBezTo>
                      <a:cubicBezTo>
                        <a:pt x="6947" y="3151"/>
                        <a:pt x="6958" y="3160"/>
                        <a:pt x="6968" y="3169"/>
                      </a:cubicBezTo>
                      <a:lnTo>
                        <a:pt x="6968" y="3169"/>
                      </a:lnTo>
                      <a:cubicBezTo>
                        <a:pt x="6953" y="3155"/>
                        <a:pt x="6938" y="3142"/>
                        <a:pt x="6924" y="3128"/>
                      </a:cubicBezTo>
                      <a:close/>
                      <a:moveTo>
                        <a:pt x="6968" y="3169"/>
                      </a:moveTo>
                      <a:lnTo>
                        <a:pt x="6968" y="3169"/>
                      </a:lnTo>
                      <a:cubicBezTo>
                        <a:pt x="6978" y="3179"/>
                        <a:pt x="6988" y="3189"/>
                        <a:pt x="6998" y="3199"/>
                      </a:cubicBezTo>
                      <a:cubicBezTo>
                        <a:pt x="6989" y="3190"/>
                        <a:pt x="6978" y="3180"/>
                        <a:pt x="6968" y="3169"/>
                      </a:cubicBezTo>
                      <a:close/>
                      <a:moveTo>
                        <a:pt x="8008" y="4238"/>
                      </a:moveTo>
                      <a:cubicBezTo>
                        <a:pt x="8013" y="4244"/>
                        <a:pt x="8020" y="4250"/>
                        <a:pt x="8027" y="4257"/>
                      </a:cubicBezTo>
                      <a:lnTo>
                        <a:pt x="8027" y="4257"/>
                      </a:lnTo>
                      <a:cubicBezTo>
                        <a:pt x="8026" y="4257"/>
                        <a:pt x="8026" y="4256"/>
                        <a:pt x="8026" y="4256"/>
                      </a:cubicBezTo>
                      <a:cubicBezTo>
                        <a:pt x="8018" y="4249"/>
                        <a:pt x="8011" y="4241"/>
                        <a:pt x="8008" y="4238"/>
                      </a:cubicBezTo>
                      <a:close/>
                      <a:moveTo>
                        <a:pt x="8027" y="4257"/>
                      </a:moveTo>
                      <a:cubicBezTo>
                        <a:pt x="8030" y="4264"/>
                        <a:pt x="8037" y="4271"/>
                        <a:pt x="8044" y="4277"/>
                      </a:cubicBezTo>
                      <a:cubicBezTo>
                        <a:pt x="8039" y="4270"/>
                        <a:pt x="8033" y="4263"/>
                        <a:pt x="8027" y="4257"/>
                      </a:cubicBezTo>
                      <a:close/>
                      <a:moveTo>
                        <a:pt x="8307" y="4561"/>
                      </a:moveTo>
                      <a:cubicBezTo>
                        <a:pt x="8314" y="4572"/>
                        <a:pt x="8325" y="4583"/>
                        <a:pt x="8335" y="4594"/>
                      </a:cubicBezTo>
                      <a:cubicBezTo>
                        <a:pt x="8352" y="4613"/>
                        <a:pt x="8371" y="4633"/>
                        <a:pt x="8390" y="4653"/>
                      </a:cubicBezTo>
                      <a:lnTo>
                        <a:pt x="8390" y="4653"/>
                      </a:lnTo>
                      <a:cubicBezTo>
                        <a:pt x="8362" y="4622"/>
                        <a:pt x="8335" y="4592"/>
                        <a:pt x="8307" y="4561"/>
                      </a:cubicBezTo>
                      <a:close/>
                      <a:moveTo>
                        <a:pt x="8390" y="4653"/>
                      </a:moveTo>
                      <a:lnTo>
                        <a:pt x="8390" y="4653"/>
                      </a:lnTo>
                      <a:cubicBezTo>
                        <a:pt x="8398" y="4662"/>
                        <a:pt x="8406" y="4670"/>
                        <a:pt x="8413" y="4679"/>
                      </a:cubicBezTo>
                      <a:cubicBezTo>
                        <a:pt x="8406" y="4670"/>
                        <a:pt x="8398" y="4662"/>
                        <a:pt x="8390" y="4653"/>
                      </a:cubicBezTo>
                      <a:close/>
                      <a:moveTo>
                        <a:pt x="8957" y="5291"/>
                      </a:moveTo>
                      <a:cubicBezTo>
                        <a:pt x="8962" y="5298"/>
                        <a:pt x="8968" y="5305"/>
                        <a:pt x="8972" y="5308"/>
                      </a:cubicBezTo>
                      <a:cubicBezTo>
                        <a:pt x="8975" y="5313"/>
                        <a:pt x="8979" y="5316"/>
                        <a:pt x="8979" y="5316"/>
                      </a:cubicBezTo>
                      <a:cubicBezTo>
                        <a:pt x="8972" y="5308"/>
                        <a:pt x="8965" y="5298"/>
                        <a:pt x="8957" y="5291"/>
                      </a:cubicBezTo>
                      <a:close/>
                      <a:moveTo>
                        <a:pt x="9157" y="5518"/>
                      </a:moveTo>
                      <a:lnTo>
                        <a:pt x="9157" y="5518"/>
                      </a:lnTo>
                      <a:cubicBezTo>
                        <a:pt x="9196" y="5569"/>
                        <a:pt x="9235" y="5615"/>
                        <a:pt x="9278" y="5664"/>
                      </a:cubicBezTo>
                      <a:cubicBezTo>
                        <a:pt x="9330" y="5725"/>
                        <a:pt x="9383" y="5787"/>
                        <a:pt x="9435" y="5848"/>
                      </a:cubicBezTo>
                      <a:lnTo>
                        <a:pt x="9435" y="5848"/>
                      </a:lnTo>
                      <a:cubicBezTo>
                        <a:pt x="9344" y="5740"/>
                        <a:pt x="9251" y="5629"/>
                        <a:pt x="9157" y="5518"/>
                      </a:cubicBezTo>
                      <a:close/>
                      <a:moveTo>
                        <a:pt x="9435" y="5848"/>
                      </a:moveTo>
                      <a:cubicBezTo>
                        <a:pt x="9461" y="5880"/>
                        <a:pt x="9487" y="5911"/>
                        <a:pt x="9512" y="5942"/>
                      </a:cubicBezTo>
                      <a:cubicBezTo>
                        <a:pt x="9487" y="5911"/>
                        <a:pt x="9461" y="5879"/>
                        <a:pt x="9435" y="5848"/>
                      </a:cubicBezTo>
                      <a:close/>
                      <a:moveTo>
                        <a:pt x="9740" y="6212"/>
                      </a:moveTo>
                      <a:cubicBezTo>
                        <a:pt x="9780" y="6259"/>
                        <a:pt x="9815" y="6301"/>
                        <a:pt x="9850" y="6347"/>
                      </a:cubicBezTo>
                      <a:cubicBezTo>
                        <a:pt x="9859" y="6357"/>
                        <a:pt x="9868" y="6367"/>
                        <a:pt x="9876" y="6378"/>
                      </a:cubicBezTo>
                      <a:lnTo>
                        <a:pt x="9876" y="6378"/>
                      </a:lnTo>
                      <a:cubicBezTo>
                        <a:pt x="9832" y="6322"/>
                        <a:pt x="9787" y="6267"/>
                        <a:pt x="9740" y="6212"/>
                      </a:cubicBezTo>
                      <a:close/>
                      <a:moveTo>
                        <a:pt x="9876" y="6378"/>
                      </a:moveTo>
                      <a:cubicBezTo>
                        <a:pt x="9889" y="6394"/>
                        <a:pt x="9902" y="6410"/>
                        <a:pt x="9914" y="6426"/>
                      </a:cubicBezTo>
                      <a:cubicBezTo>
                        <a:pt x="9902" y="6409"/>
                        <a:pt x="9889" y="6393"/>
                        <a:pt x="9876" y="6378"/>
                      </a:cubicBezTo>
                      <a:close/>
                      <a:moveTo>
                        <a:pt x="10060" y="6600"/>
                      </a:moveTo>
                      <a:cubicBezTo>
                        <a:pt x="10078" y="6625"/>
                        <a:pt x="10096" y="6650"/>
                        <a:pt x="10118" y="6674"/>
                      </a:cubicBezTo>
                      <a:cubicBezTo>
                        <a:pt x="10164" y="6735"/>
                        <a:pt x="10213" y="6792"/>
                        <a:pt x="10264" y="6849"/>
                      </a:cubicBezTo>
                      <a:cubicBezTo>
                        <a:pt x="10195" y="6767"/>
                        <a:pt x="10128" y="6685"/>
                        <a:pt x="10060" y="6600"/>
                      </a:cubicBezTo>
                      <a:close/>
                      <a:moveTo>
                        <a:pt x="10392" y="7012"/>
                      </a:moveTo>
                      <a:cubicBezTo>
                        <a:pt x="10393" y="7014"/>
                        <a:pt x="10393" y="7015"/>
                        <a:pt x="10394" y="7016"/>
                      </a:cubicBezTo>
                      <a:lnTo>
                        <a:pt x="10394" y="7016"/>
                      </a:lnTo>
                      <a:cubicBezTo>
                        <a:pt x="10393" y="7014"/>
                        <a:pt x="10393" y="7013"/>
                        <a:pt x="10392" y="7012"/>
                      </a:cubicBezTo>
                      <a:close/>
                      <a:moveTo>
                        <a:pt x="10394" y="7016"/>
                      </a:moveTo>
                      <a:lnTo>
                        <a:pt x="10394" y="7016"/>
                      </a:lnTo>
                      <a:cubicBezTo>
                        <a:pt x="10397" y="7019"/>
                        <a:pt x="10399" y="7024"/>
                        <a:pt x="10402" y="7027"/>
                      </a:cubicBezTo>
                      <a:cubicBezTo>
                        <a:pt x="10498" y="7144"/>
                        <a:pt x="10587" y="7258"/>
                        <a:pt x="10676" y="7372"/>
                      </a:cubicBezTo>
                      <a:cubicBezTo>
                        <a:pt x="10588" y="7256"/>
                        <a:pt x="10492" y="7139"/>
                        <a:pt x="10394" y="7016"/>
                      </a:cubicBezTo>
                      <a:close/>
                      <a:moveTo>
                        <a:pt x="10911" y="7671"/>
                      </a:moveTo>
                      <a:lnTo>
                        <a:pt x="10911" y="7671"/>
                      </a:lnTo>
                      <a:cubicBezTo>
                        <a:pt x="10993" y="7781"/>
                        <a:pt x="11075" y="7888"/>
                        <a:pt x="11152" y="7988"/>
                      </a:cubicBezTo>
                      <a:cubicBezTo>
                        <a:pt x="11078" y="7888"/>
                        <a:pt x="10996" y="7781"/>
                        <a:pt x="10911" y="7671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2"/>
                <p:cNvSpPr/>
                <p:nvPr/>
              </p:nvSpPr>
              <p:spPr>
                <a:xfrm>
                  <a:off x="1280377" y="1530582"/>
                  <a:ext cx="286716" cy="226097"/>
                </a:xfrm>
                <a:custGeom>
                  <a:rect b="b" l="l" r="r" t="t"/>
                  <a:pathLst>
                    <a:path extrusionOk="0" h="8795" w="11153">
                      <a:moveTo>
                        <a:pt x="1729" y="1"/>
                      </a:moveTo>
                      <a:cubicBezTo>
                        <a:pt x="1580" y="1"/>
                        <a:pt x="1434" y="15"/>
                        <a:pt x="1291" y="43"/>
                      </a:cubicBezTo>
                      <a:cubicBezTo>
                        <a:pt x="697" y="171"/>
                        <a:pt x="299" y="591"/>
                        <a:pt x="43" y="1214"/>
                      </a:cubicBezTo>
                      <a:cubicBezTo>
                        <a:pt x="28" y="1250"/>
                        <a:pt x="14" y="1289"/>
                        <a:pt x="0" y="1324"/>
                      </a:cubicBezTo>
                      <a:lnTo>
                        <a:pt x="0" y="1327"/>
                      </a:lnTo>
                      <a:cubicBezTo>
                        <a:pt x="4027" y="2583"/>
                        <a:pt x="7371" y="7095"/>
                        <a:pt x="8517" y="8795"/>
                      </a:cubicBezTo>
                      <a:cubicBezTo>
                        <a:pt x="9389" y="8486"/>
                        <a:pt x="10267" y="8233"/>
                        <a:pt x="11152" y="8020"/>
                      </a:cubicBezTo>
                      <a:cubicBezTo>
                        <a:pt x="11075" y="7920"/>
                        <a:pt x="10993" y="7813"/>
                        <a:pt x="10911" y="7703"/>
                      </a:cubicBezTo>
                      <a:cubicBezTo>
                        <a:pt x="10836" y="7607"/>
                        <a:pt x="10758" y="7507"/>
                        <a:pt x="10676" y="7404"/>
                      </a:cubicBezTo>
                      <a:cubicBezTo>
                        <a:pt x="10587" y="7290"/>
                        <a:pt x="10498" y="7176"/>
                        <a:pt x="10402" y="7059"/>
                      </a:cubicBezTo>
                      <a:cubicBezTo>
                        <a:pt x="10399" y="7056"/>
                        <a:pt x="10395" y="7048"/>
                        <a:pt x="10392" y="7044"/>
                      </a:cubicBezTo>
                      <a:cubicBezTo>
                        <a:pt x="10349" y="6992"/>
                        <a:pt x="10306" y="6938"/>
                        <a:pt x="10264" y="6881"/>
                      </a:cubicBezTo>
                      <a:cubicBezTo>
                        <a:pt x="10213" y="6824"/>
                        <a:pt x="10164" y="6767"/>
                        <a:pt x="10118" y="6706"/>
                      </a:cubicBezTo>
                      <a:cubicBezTo>
                        <a:pt x="10096" y="6682"/>
                        <a:pt x="10078" y="6657"/>
                        <a:pt x="10060" y="6632"/>
                      </a:cubicBezTo>
                      <a:cubicBezTo>
                        <a:pt x="10014" y="6575"/>
                        <a:pt x="9965" y="6514"/>
                        <a:pt x="9914" y="6458"/>
                      </a:cubicBezTo>
                      <a:cubicBezTo>
                        <a:pt x="9893" y="6429"/>
                        <a:pt x="9872" y="6404"/>
                        <a:pt x="9850" y="6379"/>
                      </a:cubicBezTo>
                      <a:cubicBezTo>
                        <a:pt x="9815" y="6333"/>
                        <a:pt x="9780" y="6291"/>
                        <a:pt x="9740" y="6244"/>
                      </a:cubicBezTo>
                      <a:cubicBezTo>
                        <a:pt x="9666" y="6156"/>
                        <a:pt x="9591" y="6066"/>
                        <a:pt x="9512" y="5974"/>
                      </a:cubicBezTo>
                      <a:cubicBezTo>
                        <a:pt x="9438" y="5882"/>
                        <a:pt x="9356" y="5789"/>
                        <a:pt x="9278" y="5696"/>
                      </a:cubicBezTo>
                      <a:cubicBezTo>
                        <a:pt x="9235" y="5647"/>
                        <a:pt x="9196" y="5601"/>
                        <a:pt x="9157" y="5550"/>
                      </a:cubicBezTo>
                      <a:cubicBezTo>
                        <a:pt x="9097" y="5483"/>
                        <a:pt x="9039" y="5415"/>
                        <a:pt x="8979" y="5348"/>
                      </a:cubicBezTo>
                      <a:cubicBezTo>
                        <a:pt x="8979" y="5348"/>
                        <a:pt x="8975" y="5345"/>
                        <a:pt x="8972" y="5340"/>
                      </a:cubicBezTo>
                      <a:cubicBezTo>
                        <a:pt x="8968" y="5337"/>
                        <a:pt x="8962" y="5330"/>
                        <a:pt x="8957" y="5323"/>
                      </a:cubicBezTo>
                      <a:cubicBezTo>
                        <a:pt x="8780" y="5120"/>
                        <a:pt x="8599" y="4918"/>
                        <a:pt x="8413" y="4711"/>
                      </a:cubicBezTo>
                      <a:cubicBezTo>
                        <a:pt x="8389" y="4683"/>
                        <a:pt x="8360" y="4654"/>
                        <a:pt x="8335" y="4626"/>
                      </a:cubicBezTo>
                      <a:cubicBezTo>
                        <a:pt x="8325" y="4615"/>
                        <a:pt x="8314" y="4604"/>
                        <a:pt x="8307" y="4593"/>
                      </a:cubicBezTo>
                      <a:cubicBezTo>
                        <a:pt x="8218" y="4498"/>
                        <a:pt x="8133" y="4401"/>
                        <a:pt x="8044" y="4309"/>
                      </a:cubicBezTo>
                      <a:cubicBezTo>
                        <a:pt x="8036" y="4302"/>
                        <a:pt x="8029" y="4294"/>
                        <a:pt x="8026" y="4288"/>
                      </a:cubicBezTo>
                      <a:cubicBezTo>
                        <a:pt x="8018" y="4281"/>
                        <a:pt x="8011" y="4273"/>
                        <a:pt x="8008" y="4270"/>
                      </a:cubicBezTo>
                      <a:cubicBezTo>
                        <a:pt x="7681" y="3918"/>
                        <a:pt x="7343" y="3569"/>
                        <a:pt x="6998" y="3231"/>
                      </a:cubicBezTo>
                      <a:cubicBezTo>
                        <a:pt x="6980" y="3213"/>
                        <a:pt x="6959" y="3192"/>
                        <a:pt x="6937" y="3174"/>
                      </a:cubicBezTo>
                      <a:cubicBezTo>
                        <a:pt x="6916" y="3149"/>
                        <a:pt x="6891" y="3128"/>
                        <a:pt x="6870" y="3107"/>
                      </a:cubicBezTo>
                      <a:cubicBezTo>
                        <a:pt x="6094" y="2356"/>
                        <a:pt x="5294" y="1662"/>
                        <a:pt x="4511" y="1122"/>
                      </a:cubicBezTo>
                      <a:cubicBezTo>
                        <a:pt x="4483" y="1104"/>
                        <a:pt x="4454" y="1082"/>
                        <a:pt x="4425" y="1064"/>
                      </a:cubicBezTo>
                      <a:cubicBezTo>
                        <a:pt x="4419" y="1058"/>
                        <a:pt x="4407" y="1054"/>
                        <a:pt x="4397" y="1046"/>
                      </a:cubicBezTo>
                      <a:cubicBezTo>
                        <a:pt x="4304" y="982"/>
                        <a:pt x="4212" y="922"/>
                        <a:pt x="4120" y="865"/>
                      </a:cubicBezTo>
                      <a:cubicBezTo>
                        <a:pt x="4112" y="858"/>
                        <a:pt x="4102" y="854"/>
                        <a:pt x="4095" y="851"/>
                      </a:cubicBezTo>
                      <a:cubicBezTo>
                        <a:pt x="3952" y="762"/>
                        <a:pt x="3813" y="680"/>
                        <a:pt x="3671" y="602"/>
                      </a:cubicBezTo>
                      <a:cubicBezTo>
                        <a:pt x="3664" y="598"/>
                        <a:pt x="3660" y="595"/>
                        <a:pt x="3657" y="595"/>
                      </a:cubicBezTo>
                      <a:cubicBezTo>
                        <a:pt x="3233" y="363"/>
                        <a:pt x="2824" y="193"/>
                        <a:pt x="2433" y="94"/>
                      </a:cubicBezTo>
                      <a:cubicBezTo>
                        <a:pt x="2412" y="89"/>
                        <a:pt x="2391" y="86"/>
                        <a:pt x="2369" y="83"/>
                      </a:cubicBezTo>
                      <a:cubicBezTo>
                        <a:pt x="2309" y="65"/>
                        <a:pt x="2252" y="54"/>
                        <a:pt x="2199" y="51"/>
                      </a:cubicBezTo>
                      <a:cubicBezTo>
                        <a:pt x="2177" y="43"/>
                        <a:pt x="2156" y="40"/>
                        <a:pt x="2135" y="33"/>
                      </a:cubicBezTo>
                      <a:cubicBezTo>
                        <a:pt x="1995" y="12"/>
                        <a:pt x="1861" y="1"/>
                        <a:pt x="1729" y="1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2"/>
                <p:cNvSpPr/>
                <p:nvPr/>
              </p:nvSpPr>
              <p:spPr>
                <a:xfrm>
                  <a:off x="-31291" y="1696360"/>
                  <a:ext cx="3536118" cy="3477916"/>
                </a:xfrm>
                <a:custGeom>
                  <a:rect b="b" l="l" r="r" t="t"/>
                  <a:pathLst>
                    <a:path extrusionOk="0" h="135288" w="137552">
                      <a:moveTo>
                        <a:pt x="102497" y="0"/>
                      </a:moveTo>
                      <a:cubicBezTo>
                        <a:pt x="100177" y="0"/>
                        <a:pt x="98003" y="1875"/>
                        <a:pt x="96391" y="3794"/>
                      </a:cubicBezTo>
                      <a:cubicBezTo>
                        <a:pt x="94691" y="5818"/>
                        <a:pt x="93610" y="7882"/>
                        <a:pt x="93610" y="7882"/>
                      </a:cubicBezTo>
                      <a:cubicBezTo>
                        <a:pt x="93610" y="7882"/>
                        <a:pt x="91012" y="6291"/>
                        <a:pt x="86914" y="4612"/>
                      </a:cubicBezTo>
                      <a:cubicBezTo>
                        <a:pt x="82362" y="2746"/>
                        <a:pt x="75964" y="776"/>
                        <a:pt x="69232" y="776"/>
                      </a:cubicBezTo>
                      <a:cubicBezTo>
                        <a:pt x="64489" y="776"/>
                        <a:pt x="59580" y="1754"/>
                        <a:pt x="55036" y="4434"/>
                      </a:cubicBezTo>
                      <a:cubicBezTo>
                        <a:pt x="40606" y="12954"/>
                        <a:pt x="13921" y="39750"/>
                        <a:pt x="0" y="68310"/>
                      </a:cubicBezTo>
                      <a:lnTo>
                        <a:pt x="0" y="135234"/>
                      </a:lnTo>
                      <a:lnTo>
                        <a:pt x="33182" y="135234"/>
                      </a:lnTo>
                      <a:lnTo>
                        <a:pt x="82364" y="135287"/>
                      </a:lnTo>
                      <a:lnTo>
                        <a:pt x="74968" y="80110"/>
                      </a:lnTo>
                      <a:lnTo>
                        <a:pt x="79742" y="55360"/>
                      </a:lnTo>
                      <a:lnTo>
                        <a:pt x="96889" y="58324"/>
                      </a:lnTo>
                      <a:lnTo>
                        <a:pt x="100415" y="59395"/>
                      </a:lnTo>
                      <a:cubicBezTo>
                        <a:pt x="102482" y="60025"/>
                        <a:pt x="104616" y="60340"/>
                        <a:pt x="106750" y="60340"/>
                      </a:cubicBezTo>
                      <a:cubicBezTo>
                        <a:pt x="108688" y="60340"/>
                        <a:pt x="110626" y="60080"/>
                        <a:pt x="112514" y="59559"/>
                      </a:cubicBezTo>
                      <a:cubicBezTo>
                        <a:pt x="114016" y="59153"/>
                        <a:pt x="115651" y="58644"/>
                        <a:pt x="117310" y="58025"/>
                      </a:cubicBezTo>
                      <a:cubicBezTo>
                        <a:pt x="122268" y="56211"/>
                        <a:pt x="127431" y="53450"/>
                        <a:pt x="129583" y="49462"/>
                      </a:cubicBezTo>
                      <a:cubicBezTo>
                        <a:pt x="129583" y="49462"/>
                        <a:pt x="137551" y="37825"/>
                        <a:pt x="134325" y="35463"/>
                      </a:cubicBezTo>
                      <a:cubicBezTo>
                        <a:pt x="133961" y="35196"/>
                        <a:pt x="133576" y="35077"/>
                        <a:pt x="133179" y="35077"/>
                      </a:cubicBezTo>
                      <a:cubicBezTo>
                        <a:pt x="130047" y="35077"/>
                        <a:pt x="126182" y="42468"/>
                        <a:pt x="126182" y="42468"/>
                      </a:cubicBezTo>
                      <a:lnTo>
                        <a:pt x="103521" y="17363"/>
                      </a:lnTo>
                      <a:cubicBezTo>
                        <a:pt x="103521" y="17363"/>
                        <a:pt x="108679" y="1418"/>
                        <a:pt x="103521" y="126"/>
                      </a:cubicBezTo>
                      <a:cubicBezTo>
                        <a:pt x="103177" y="40"/>
                        <a:pt x="102835" y="0"/>
                        <a:pt x="102497" y="0"/>
                      </a:cubicBezTo>
                      <a:close/>
                    </a:path>
                  </a:pathLst>
                </a:custGeom>
                <a:solidFill>
                  <a:srgbClr val="2FE4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2"/>
                <p:cNvSpPr/>
                <p:nvPr/>
              </p:nvSpPr>
              <p:spPr>
                <a:xfrm>
                  <a:off x="2581685" y="2786114"/>
                  <a:ext cx="261034" cy="336485"/>
                </a:xfrm>
                <a:custGeom>
                  <a:rect b="b" l="l" r="r" t="t"/>
                  <a:pathLst>
                    <a:path extrusionOk="0" h="13089" w="10154">
                      <a:moveTo>
                        <a:pt x="6599" y="0"/>
                      </a:moveTo>
                      <a:cubicBezTo>
                        <a:pt x="6193" y="0"/>
                        <a:pt x="5777" y="80"/>
                        <a:pt x="5408" y="249"/>
                      </a:cubicBezTo>
                      <a:cubicBezTo>
                        <a:pt x="4888" y="487"/>
                        <a:pt x="4454" y="847"/>
                        <a:pt x="4074" y="1238"/>
                      </a:cubicBezTo>
                      <a:cubicBezTo>
                        <a:pt x="3326" y="2045"/>
                        <a:pt x="2811" y="2996"/>
                        <a:pt x="2356" y="3953"/>
                      </a:cubicBezTo>
                      <a:cubicBezTo>
                        <a:pt x="1914" y="4917"/>
                        <a:pt x="1541" y="5909"/>
                        <a:pt x="1249" y="6920"/>
                      </a:cubicBezTo>
                      <a:cubicBezTo>
                        <a:pt x="651" y="8940"/>
                        <a:pt x="228" y="11004"/>
                        <a:pt x="0" y="13089"/>
                      </a:cubicBezTo>
                      <a:cubicBezTo>
                        <a:pt x="228" y="12067"/>
                        <a:pt x="466" y="11046"/>
                        <a:pt x="747" y="10043"/>
                      </a:cubicBezTo>
                      <a:cubicBezTo>
                        <a:pt x="1018" y="9033"/>
                        <a:pt x="1310" y="8033"/>
                        <a:pt x="1655" y="7051"/>
                      </a:cubicBezTo>
                      <a:cubicBezTo>
                        <a:pt x="2006" y="6073"/>
                        <a:pt x="2356" y="5094"/>
                        <a:pt x="2811" y="4166"/>
                      </a:cubicBezTo>
                      <a:cubicBezTo>
                        <a:pt x="3262" y="3244"/>
                        <a:pt x="3782" y="2341"/>
                        <a:pt x="4472" y="1619"/>
                      </a:cubicBezTo>
                      <a:cubicBezTo>
                        <a:pt x="4814" y="1256"/>
                        <a:pt x="5195" y="936"/>
                        <a:pt x="5628" y="730"/>
                      </a:cubicBezTo>
                      <a:cubicBezTo>
                        <a:pt x="5950" y="581"/>
                        <a:pt x="6286" y="510"/>
                        <a:pt x="6633" y="510"/>
                      </a:cubicBezTo>
                      <a:cubicBezTo>
                        <a:pt x="6759" y="510"/>
                        <a:pt x="6887" y="519"/>
                        <a:pt x="7016" y="538"/>
                      </a:cubicBezTo>
                      <a:cubicBezTo>
                        <a:pt x="7503" y="597"/>
                        <a:pt x="7969" y="758"/>
                        <a:pt x="8360" y="1035"/>
                      </a:cubicBezTo>
                      <a:cubicBezTo>
                        <a:pt x="8752" y="1313"/>
                        <a:pt x="9058" y="1701"/>
                        <a:pt x="9275" y="2145"/>
                      </a:cubicBezTo>
                      <a:cubicBezTo>
                        <a:pt x="9716" y="3042"/>
                        <a:pt x="9830" y="4095"/>
                        <a:pt x="9830" y="5123"/>
                      </a:cubicBezTo>
                      <a:cubicBezTo>
                        <a:pt x="9840" y="6162"/>
                        <a:pt x="9712" y="7201"/>
                        <a:pt x="9517" y="8229"/>
                      </a:cubicBezTo>
                      <a:cubicBezTo>
                        <a:pt x="9833" y="7229"/>
                        <a:pt x="10015" y="6186"/>
                        <a:pt x="10101" y="5134"/>
                      </a:cubicBezTo>
                      <a:cubicBezTo>
                        <a:pt x="10153" y="4081"/>
                        <a:pt x="10093" y="2985"/>
                        <a:pt x="9659" y="1968"/>
                      </a:cubicBezTo>
                      <a:cubicBezTo>
                        <a:pt x="9446" y="1462"/>
                        <a:pt x="9104" y="986"/>
                        <a:pt x="8641" y="651"/>
                      </a:cubicBezTo>
                      <a:cubicBezTo>
                        <a:pt x="8183" y="313"/>
                        <a:pt x="7635" y="118"/>
                        <a:pt x="7087" y="39"/>
                      </a:cubicBezTo>
                      <a:cubicBezTo>
                        <a:pt x="6928" y="13"/>
                        <a:pt x="6765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22"/>
                <p:cNvSpPr/>
                <p:nvPr/>
              </p:nvSpPr>
              <p:spPr>
                <a:xfrm>
                  <a:off x="2692966" y="2886342"/>
                  <a:ext cx="122085" cy="216689"/>
                </a:xfrm>
                <a:custGeom>
                  <a:rect b="b" l="l" r="r" t="t"/>
                  <a:pathLst>
                    <a:path extrusionOk="0" h="8429" w="4749">
                      <a:moveTo>
                        <a:pt x="2119" y="0"/>
                      </a:moveTo>
                      <a:cubicBezTo>
                        <a:pt x="2119" y="0"/>
                        <a:pt x="2118" y="0"/>
                        <a:pt x="2117" y="0"/>
                      </a:cubicBezTo>
                      <a:cubicBezTo>
                        <a:pt x="1" y="0"/>
                        <a:pt x="656" y="8428"/>
                        <a:pt x="656" y="8428"/>
                      </a:cubicBezTo>
                      <a:cubicBezTo>
                        <a:pt x="2007" y="6586"/>
                        <a:pt x="4749" y="0"/>
                        <a:pt x="2119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22"/>
                <p:cNvSpPr/>
                <p:nvPr/>
              </p:nvSpPr>
              <p:spPr>
                <a:xfrm>
                  <a:off x="1763570" y="2164235"/>
                  <a:ext cx="72572" cy="124501"/>
                </a:xfrm>
                <a:custGeom>
                  <a:rect b="b" l="l" r="r" t="t"/>
                  <a:pathLst>
                    <a:path extrusionOk="0" h="4843" w="2823">
                      <a:moveTo>
                        <a:pt x="1281" y="1"/>
                      </a:moveTo>
                      <a:cubicBezTo>
                        <a:pt x="1102" y="1"/>
                        <a:pt x="910" y="113"/>
                        <a:pt x="748" y="371"/>
                      </a:cubicBezTo>
                      <a:cubicBezTo>
                        <a:pt x="496" y="773"/>
                        <a:pt x="332" y="1264"/>
                        <a:pt x="214" y="1776"/>
                      </a:cubicBezTo>
                      <a:cubicBezTo>
                        <a:pt x="129" y="2043"/>
                        <a:pt x="72" y="2321"/>
                        <a:pt x="43" y="2612"/>
                      </a:cubicBezTo>
                      <a:cubicBezTo>
                        <a:pt x="29" y="2687"/>
                        <a:pt x="22" y="2765"/>
                        <a:pt x="26" y="2851"/>
                      </a:cubicBezTo>
                      <a:cubicBezTo>
                        <a:pt x="22" y="2953"/>
                        <a:pt x="0" y="3053"/>
                        <a:pt x="5" y="3160"/>
                      </a:cubicBezTo>
                      <a:cubicBezTo>
                        <a:pt x="12" y="3295"/>
                        <a:pt x="26" y="3434"/>
                        <a:pt x="51" y="3569"/>
                      </a:cubicBezTo>
                      <a:cubicBezTo>
                        <a:pt x="58" y="3708"/>
                        <a:pt x="51" y="3854"/>
                        <a:pt x="64" y="3989"/>
                      </a:cubicBezTo>
                      <a:cubicBezTo>
                        <a:pt x="86" y="4220"/>
                        <a:pt x="243" y="4459"/>
                        <a:pt x="432" y="4501"/>
                      </a:cubicBezTo>
                      <a:cubicBezTo>
                        <a:pt x="585" y="4709"/>
                        <a:pt x="771" y="4842"/>
                        <a:pt x="979" y="4842"/>
                      </a:cubicBezTo>
                      <a:cubicBezTo>
                        <a:pt x="1171" y="4842"/>
                        <a:pt x="1382" y="4729"/>
                        <a:pt x="1606" y="4459"/>
                      </a:cubicBezTo>
                      <a:cubicBezTo>
                        <a:pt x="2263" y="3665"/>
                        <a:pt x="2822" y="1904"/>
                        <a:pt x="2391" y="812"/>
                      </a:cubicBezTo>
                      <a:cubicBezTo>
                        <a:pt x="2267" y="503"/>
                        <a:pt x="2057" y="303"/>
                        <a:pt x="1822" y="190"/>
                      </a:cubicBezTo>
                      <a:cubicBezTo>
                        <a:pt x="1742" y="80"/>
                        <a:pt x="1623" y="22"/>
                        <a:pt x="1505" y="22"/>
                      </a:cubicBezTo>
                      <a:cubicBezTo>
                        <a:pt x="1481" y="22"/>
                        <a:pt x="1458" y="24"/>
                        <a:pt x="1435" y="29"/>
                      </a:cubicBezTo>
                      <a:cubicBezTo>
                        <a:pt x="1385" y="11"/>
                        <a:pt x="1334" y="1"/>
                        <a:pt x="1281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22"/>
                <p:cNvSpPr/>
                <p:nvPr/>
              </p:nvSpPr>
              <p:spPr>
                <a:xfrm>
                  <a:off x="2443953" y="2085394"/>
                  <a:ext cx="67071" cy="113833"/>
                </a:xfrm>
                <a:custGeom>
                  <a:rect b="b" l="l" r="r" t="t"/>
                  <a:pathLst>
                    <a:path extrusionOk="0" h="4428" w="2609">
                      <a:moveTo>
                        <a:pt x="1878" y="1"/>
                      </a:moveTo>
                      <a:cubicBezTo>
                        <a:pt x="1758" y="1"/>
                        <a:pt x="1633" y="39"/>
                        <a:pt x="1509" y="104"/>
                      </a:cubicBezTo>
                      <a:cubicBezTo>
                        <a:pt x="777" y="307"/>
                        <a:pt x="0" y="2058"/>
                        <a:pt x="76" y="3139"/>
                      </a:cubicBezTo>
                      <a:cubicBezTo>
                        <a:pt x="54" y="3781"/>
                        <a:pt x="300" y="4428"/>
                        <a:pt x="803" y="4428"/>
                      </a:cubicBezTo>
                      <a:cubicBezTo>
                        <a:pt x="882" y="4428"/>
                        <a:pt x="968" y="4412"/>
                        <a:pt x="1061" y="4377"/>
                      </a:cubicBezTo>
                      <a:cubicBezTo>
                        <a:pt x="1670" y="4150"/>
                        <a:pt x="2061" y="3331"/>
                        <a:pt x="2213" y="2588"/>
                      </a:cubicBezTo>
                      <a:cubicBezTo>
                        <a:pt x="2220" y="2556"/>
                        <a:pt x="2225" y="2513"/>
                        <a:pt x="2231" y="2481"/>
                      </a:cubicBezTo>
                      <a:cubicBezTo>
                        <a:pt x="2466" y="1937"/>
                        <a:pt x="2609" y="1278"/>
                        <a:pt x="2491" y="702"/>
                      </a:cubicBezTo>
                      <a:cubicBezTo>
                        <a:pt x="2385" y="194"/>
                        <a:pt x="2148" y="1"/>
                        <a:pt x="1878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2"/>
                <p:cNvSpPr/>
                <p:nvPr/>
              </p:nvSpPr>
              <p:spPr>
                <a:xfrm>
                  <a:off x="1621751" y="2398339"/>
                  <a:ext cx="883464" cy="783667"/>
                </a:xfrm>
                <a:custGeom>
                  <a:rect b="b" l="l" r="r" t="t"/>
                  <a:pathLst>
                    <a:path extrusionOk="0" h="30484" w="34366">
                      <a:moveTo>
                        <a:pt x="7934" y="0"/>
                      </a:moveTo>
                      <a:cubicBezTo>
                        <a:pt x="7215" y="0"/>
                        <a:pt x="6428" y="218"/>
                        <a:pt x="5525" y="663"/>
                      </a:cubicBezTo>
                      <a:cubicBezTo>
                        <a:pt x="2565" y="2121"/>
                        <a:pt x="0" y="11602"/>
                        <a:pt x="6254" y="20066"/>
                      </a:cubicBezTo>
                      <a:cubicBezTo>
                        <a:pt x="8783" y="23502"/>
                        <a:pt x="12558" y="27409"/>
                        <a:pt x="18794" y="29269"/>
                      </a:cubicBezTo>
                      <a:cubicBezTo>
                        <a:pt x="21715" y="30139"/>
                        <a:pt x="23983" y="30484"/>
                        <a:pt x="26333" y="30484"/>
                      </a:cubicBezTo>
                      <a:cubicBezTo>
                        <a:pt x="28682" y="30484"/>
                        <a:pt x="31115" y="30139"/>
                        <a:pt x="34366" y="29629"/>
                      </a:cubicBezTo>
                      <a:cubicBezTo>
                        <a:pt x="34366" y="29629"/>
                        <a:pt x="33743" y="29062"/>
                        <a:pt x="28948" y="25192"/>
                      </a:cubicBezTo>
                      <a:cubicBezTo>
                        <a:pt x="27059" y="23666"/>
                        <a:pt x="25159" y="21987"/>
                        <a:pt x="23437" y="20165"/>
                      </a:cubicBezTo>
                      <a:cubicBezTo>
                        <a:pt x="23092" y="19810"/>
                        <a:pt x="22761" y="19447"/>
                        <a:pt x="22452" y="19081"/>
                      </a:cubicBezTo>
                      <a:cubicBezTo>
                        <a:pt x="21150" y="17611"/>
                        <a:pt x="19976" y="16053"/>
                        <a:pt x="18994" y="14441"/>
                      </a:cubicBezTo>
                      <a:cubicBezTo>
                        <a:pt x="17955" y="12727"/>
                        <a:pt x="17037" y="11147"/>
                        <a:pt x="16219" y="9724"/>
                      </a:cubicBezTo>
                      <a:cubicBezTo>
                        <a:pt x="16134" y="9567"/>
                        <a:pt x="16045" y="9415"/>
                        <a:pt x="15955" y="9269"/>
                      </a:cubicBezTo>
                      <a:cubicBezTo>
                        <a:pt x="13647" y="5249"/>
                        <a:pt x="12088" y="2463"/>
                        <a:pt x="10484" y="1072"/>
                      </a:cubicBezTo>
                      <a:cubicBezTo>
                        <a:pt x="9677" y="363"/>
                        <a:pt x="8862" y="0"/>
                        <a:pt x="7934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2"/>
                <p:cNvSpPr/>
                <p:nvPr/>
              </p:nvSpPr>
              <p:spPr>
                <a:xfrm>
                  <a:off x="1793569" y="2425896"/>
                  <a:ext cx="238360" cy="279672"/>
                </a:xfrm>
                <a:custGeom>
                  <a:rect b="b" l="l" r="r" t="t"/>
                  <a:pathLst>
                    <a:path extrusionOk="0" h="10879" w="9272">
                      <a:moveTo>
                        <a:pt x="3800" y="0"/>
                      </a:moveTo>
                      <a:cubicBezTo>
                        <a:pt x="2928" y="1611"/>
                        <a:pt x="1" y="7489"/>
                        <a:pt x="2530" y="10021"/>
                      </a:cubicBezTo>
                      <a:cubicBezTo>
                        <a:pt x="3146" y="10636"/>
                        <a:pt x="3831" y="10879"/>
                        <a:pt x="4528" y="10879"/>
                      </a:cubicBezTo>
                      <a:cubicBezTo>
                        <a:pt x="6352" y="10879"/>
                        <a:pt x="8265" y="9220"/>
                        <a:pt x="9271" y="8197"/>
                      </a:cubicBezTo>
                      <a:cubicBezTo>
                        <a:pt x="6963" y="4177"/>
                        <a:pt x="5404" y="1391"/>
                        <a:pt x="38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22"/>
                <p:cNvSpPr/>
                <p:nvPr/>
              </p:nvSpPr>
              <p:spPr>
                <a:xfrm>
                  <a:off x="1998059" y="2648278"/>
                  <a:ext cx="200853" cy="252113"/>
                </a:xfrm>
                <a:custGeom>
                  <a:rect b="b" l="l" r="r" t="t"/>
                  <a:pathLst>
                    <a:path extrusionOk="0" h="9807" w="7813">
                      <a:moveTo>
                        <a:pt x="1580" y="1"/>
                      </a:moveTo>
                      <a:lnTo>
                        <a:pt x="1580" y="1"/>
                      </a:lnTo>
                      <a:cubicBezTo>
                        <a:pt x="929" y="2022"/>
                        <a:pt x="1" y="6056"/>
                        <a:pt x="2025" y="8386"/>
                      </a:cubicBezTo>
                      <a:cubicBezTo>
                        <a:pt x="2948" y="9450"/>
                        <a:pt x="4140" y="9806"/>
                        <a:pt x="5318" y="9806"/>
                      </a:cubicBezTo>
                      <a:cubicBezTo>
                        <a:pt x="6196" y="9806"/>
                        <a:pt x="7067" y="9608"/>
                        <a:pt x="7813" y="9358"/>
                      </a:cubicBezTo>
                      <a:cubicBezTo>
                        <a:pt x="6511" y="7888"/>
                        <a:pt x="5337" y="6330"/>
                        <a:pt x="4355" y="4718"/>
                      </a:cubicBezTo>
                      <a:cubicBezTo>
                        <a:pt x="3316" y="3004"/>
                        <a:pt x="2398" y="1424"/>
                        <a:pt x="15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22"/>
                <p:cNvSpPr/>
                <p:nvPr/>
              </p:nvSpPr>
              <p:spPr>
                <a:xfrm>
                  <a:off x="2191753" y="2916675"/>
                  <a:ext cx="174143" cy="155016"/>
                </a:xfrm>
                <a:custGeom>
                  <a:rect b="b" l="l" r="r" t="t"/>
                  <a:pathLst>
                    <a:path extrusionOk="0" h="6030" w="6774">
                      <a:moveTo>
                        <a:pt x="1263" y="1"/>
                      </a:moveTo>
                      <a:cubicBezTo>
                        <a:pt x="544" y="1602"/>
                        <a:pt x="0" y="3779"/>
                        <a:pt x="1494" y="5138"/>
                      </a:cubicBezTo>
                      <a:cubicBezTo>
                        <a:pt x="2210" y="5793"/>
                        <a:pt x="2998" y="6029"/>
                        <a:pt x="3763" y="6029"/>
                      </a:cubicBezTo>
                      <a:cubicBezTo>
                        <a:pt x="4935" y="6029"/>
                        <a:pt x="6052" y="5476"/>
                        <a:pt x="6774" y="5028"/>
                      </a:cubicBezTo>
                      <a:cubicBezTo>
                        <a:pt x="4874" y="3513"/>
                        <a:pt x="2985" y="1823"/>
                        <a:pt x="126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22"/>
                <p:cNvSpPr/>
                <p:nvPr/>
              </p:nvSpPr>
              <p:spPr>
                <a:xfrm>
                  <a:off x="1782515" y="2912510"/>
                  <a:ext cx="322398" cy="238257"/>
                </a:xfrm>
                <a:custGeom>
                  <a:rect b="b" l="l" r="r" t="t"/>
                  <a:pathLst>
                    <a:path extrusionOk="0" h="9268" w="12541">
                      <a:moveTo>
                        <a:pt x="1283" y="0"/>
                      </a:moveTo>
                      <a:cubicBezTo>
                        <a:pt x="772" y="0"/>
                        <a:pt x="335" y="30"/>
                        <a:pt x="0" y="64"/>
                      </a:cubicBezTo>
                      <a:cubicBezTo>
                        <a:pt x="2529" y="3500"/>
                        <a:pt x="5828" y="7410"/>
                        <a:pt x="12540" y="9267"/>
                      </a:cubicBezTo>
                      <a:cubicBezTo>
                        <a:pt x="10467" y="1131"/>
                        <a:pt x="4452" y="0"/>
                        <a:pt x="1283" y="0"/>
                      </a:cubicBezTo>
                      <a:close/>
                    </a:path>
                  </a:pathLst>
                </a:custGeom>
                <a:solidFill>
                  <a:srgbClr val="F460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22"/>
                <p:cNvSpPr/>
                <p:nvPr/>
              </p:nvSpPr>
              <p:spPr>
                <a:xfrm>
                  <a:off x="2358173" y="1696386"/>
                  <a:ext cx="1118636" cy="1491678"/>
                </a:xfrm>
                <a:custGeom>
                  <a:rect b="b" l="l" r="r" t="t"/>
                  <a:pathLst>
                    <a:path extrusionOk="0" h="58025" w="43514">
                      <a:moveTo>
                        <a:pt x="40532" y="39012"/>
                      </a:moveTo>
                      <a:cubicBezTo>
                        <a:pt x="43513" y="39012"/>
                        <a:pt x="37169" y="48315"/>
                        <a:pt x="37169" y="48315"/>
                      </a:cubicBezTo>
                      <a:cubicBezTo>
                        <a:pt x="37169" y="48315"/>
                        <a:pt x="37169" y="39012"/>
                        <a:pt x="40532" y="39012"/>
                      </a:cubicBezTo>
                      <a:close/>
                      <a:moveTo>
                        <a:pt x="9539" y="0"/>
                      </a:moveTo>
                      <a:cubicBezTo>
                        <a:pt x="7222" y="0"/>
                        <a:pt x="5049" y="1875"/>
                        <a:pt x="3437" y="3793"/>
                      </a:cubicBezTo>
                      <a:cubicBezTo>
                        <a:pt x="3455" y="3793"/>
                        <a:pt x="3473" y="3796"/>
                        <a:pt x="3494" y="3796"/>
                      </a:cubicBezTo>
                      <a:cubicBezTo>
                        <a:pt x="3761" y="3796"/>
                        <a:pt x="4106" y="3722"/>
                        <a:pt x="4487" y="3640"/>
                      </a:cubicBezTo>
                      <a:cubicBezTo>
                        <a:pt x="4935" y="3540"/>
                        <a:pt x="5391" y="3479"/>
                        <a:pt x="5842" y="3479"/>
                      </a:cubicBezTo>
                      <a:cubicBezTo>
                        <a:pt x="6621" y="3479"/>
                        <a:pt x="7383" y="3665"/>
                        <a:pt x="8033" y="4170"/>
                      </a:cubicBezTo>
                      <a:cubicBezTo>
                        <a:pt x="9570" y="5351"/>
                        <a:pt x="9660" y="7617"/>
                        <a:pt x="9471" y="9549"/>
                      </a:cubicBezTo>
                      <a:cubicBezTo>
                        <a:pt x="9218" y="12181"/>
                        <a:pt x="8699" y="14775"/>
                        <a:pt x="7913" y="17308"/>
                      </a:cubicBezTo>
                      <a:cubicBezTo>
                        <a:pt x="10432" y="18656"/>
                        <a:pt x="12488" y="20866"/>
                        <a:pt x="13658" y="23473"/>
                      </a:cubicBezTo>
                      <a:cubicBezTo>
                        <a:pt x="11139" y="23527"/>
                        <a:pt x="8588" y="23583"/>
                        <a:pt x="6155" y="24245"/>
                      </a:cubicBezTo>
                      <a:cubicBezTo>
                        <a:pt x="3715" y="24910"/>
                        <a:pt x="1374" y="26245"/>
                        <a:pt x="1" y="28358"/>
                      </a:cubicBezTo>
                      <a:cubicBezTo>
                        <a:pt x="3615" y="26601"/>
                        <a:pt x="7571" y="25526"/>
                        <a:pt x="11581" y="25230"/>
                      </a:cubicBezTo>
                      <a:cubicBezTo>
                        <a:pt x="12161" y="25184"/>
                        <a:pt x="12740" y="25017"/>
                        <a:pt x="13295" y="25017"/>
                      </a:cubicBezTo>
                      <a:cubicBezTo>
                        <a:pt x="13587" y="25017"/>
                        <a:pt x="13872" y="25064"/>
                        <a:pt x="14146" y="25202"/>
                      </a:cubicBezTo>
                      <a:cubicBezTo>
                        <a:pt x="15704" y="25995"/>
                        <a:pt x="16433" y="27867"/>
                        <a:pt x="17504" y="29528"/>
                      </a:cubicBezTo>
                      <a:cubicBezTo>
                        <a:pt x="16793" y="29468"/>
                        <a:pt x="16077" y="29439"/>
                        <a:pt x="15362" y="29439"/>
                      </a:cubicBezTo>
                      <a:cubicBezTo>
                        <a:pt x="11602" y="29439"/>
                        <a:pt x="7845" y="30243"/>
                        <a:pt x="4412" y="31791"/>
                      </a:cubicBezTo>
                      <a:cubicBezTo>
                        <a:pt x="7440" y="31250"/>
                        <a:pt x="10520" y="30987"/>
                        <a:pt x="13594" y="30987"/>
                      </a:cubicBezTo>
                      <a:cubicBezTo>
                        <a:pt x="14807" y="30987"/>
                        <a:pt x="16045" y="31029"/>
                        <a:pt x="17173" y="31481"/>
                      </a:cubicBezTo>
                      <a:cubicBezTo>
                        <a:pt x="18300" y="31937"/>
                        <a:pt x="19482" y="32605"/>
                        <a:pt x="19692" y="33801"/>
                      </a:cubicBezTo>
                      <a:cubicBezTo>
                        <a:pt x="16486" y="34000"/>
                        <a:pt x="13128" y="34975"/>
                        <a:pt x="10158" y="36167"/>
                      </a:cubicBezTo>
                      <a:cubicBezTo>
                        <a:pt x="12875" y="36014"/>
                        <a:pt x="15604" y="35857"/>
                        <a:pt x="18322" y="35715"/>
                      </a:cubicBezTo>
                      <a:cubicBezTo>
                        <a:pt x="18571" y="35700"/>
                        <a:pt x="18820" y="35686"/>
                        <a:pt x="19069" y="35686"/>
                      </a:cubicBezTo>
                      <a:cubicBezTo>
                        <a:pt x="19535" y="35686"/>
                        <a:pt x="19994" y="35732"/>
                        <a:pt x="20410" y="35914"/>
                      </a:cubicBezTo>
                      <a:cubicBezTo>
                        <a:pt x="20962" y="36156"/>
                        <a:pt x="21406" y="36611"/>
                        <a:pt x="21801" y="37063"/>
                      </a:cubicBezTo>
                      <a:cubicBezTo>
                        <a:pt x="24853" y="40531"/>
                        <a:pt x="26896" y="45185"/>
                        <a:pt x="26145" y="49746"/>
                      </a:cubicBezTo>
                      <a:cubicBezTo>
                        <a:pt x="25715" y="52399"/>
                        <a:pt x="24367" y="54886"/>
                        <a:pt x="24345" y="57568"/>
                      </a:cubicBezTo>
                      <a:cubicBezTo>
                        <a:pt x="24345" y="57714"/>
                        <a:pt x="24345" y="57867"/>
                        <a:pt x="24356" y="58024"/>
                      </a:cubicBezTo>
                      <a:cubicBezTo>
                        <a:pt x="29314" y="56210"/>
                        <a:pt x="34477" y="53449"/>
                        <a:pt x="36629" y="49461"/>
                      </a:cubicBezTo>
                      <a:cubicBezTo>
                        <a:pt x="36629" y="49461"/>
                        <a:pt x="38625" y="46544"/>
                        <a:pt x="40215" y="43339"/>
                      </a:cubicBezTo>
                      <a:cubicBezTo>
                        <a:pt x="41801" y="40137"/>
                        <a:pt x="42983" y="36643"/>
                        <a:pt x="41371" y="35462"/>
                      </a:cubicBezTo>
                      <a:cubicBezTo>
                        <a:pt x="41008" y="35195"/>
                        <a:pt x="40620" y="35075"/>
                        <a:pt x="40226" y="35075"/>
                      </a:cubicBezTo>
                      <a:cubicBezTo>
                        <a:pt x="39991" y="35075"/>
                        <a:pt x="39756" y="35117"/>
                        <a:pt x="39517" y="35192"/>
                      </a:cubicBezTo>
                      <a:cubicBezTo>
                        <a:pt x="36540" y="36131"/>
                        <a:pt x="33228" y="42467"/>
                        <a:pt x="33228" y="42467"/>
                      </a:cubicBezTo>
                      <a:lnTo>
                        <a:pt x="10567" y="17362"/>
                      </a:lnTo>
                      <a:cubicBezTo>
                        <a:pt x="10567" y="17362"/>
                        <a:pt x="12857" y="10278"/>
                        <a:pt x="12857" y="5173"/>
                      </a:cubicBezTo>
                      <a:cubicBezTo>
                        <a:pt x="12857" y="2619"/>
                        <a:pt x="12285" y="555"/>
                        <a:pt x="10567" y="125"/>
                      </a:cubicBezTo>
                      <a:cubicBezTo>
                        <a:pt x="10560" y="125"/>
                        <a:pt x="10556" y="121"/>
                        <a:pt x="10549" y="121"/>
                      </a:cubicBezTo>
                      <a:cubicBezTo>
                        <a:pt x="10211" y="39"/>
                        <a:pt x="9873" y="0"/>
                        <a:pt x="9539" y="0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2"/>
                <p:cNvSpPr/>
                <p:nvPr/>
              </p:nvSpPr>
              <p:spPr>
                <a:xfrm>
                  <a:off x="3313635" y="2699228"/>
                  <a:ext cx="163114" cy="239183"/>
                </a:xfrm>
                <a:custGeom>
                  <a:rect b="b" l="l" r="r" t="t"/>
                  <a:pathLst>
                    <a:path extrusionOk="0" h="9304" w="6345">
                      <a:moveTo>
                        <a:pt x="3363" y="0"/>
                      </a:moveTo>
                      <a:cubicBezTo>
                        <a:pt x="0" y="0"/>
                        <a:pt x="0" y="9303"/>
                        <a:pt x="0" y="9303"/>
                      </a:cubicBezTo>
                      <a:cubicBezTo>
                        <a:pt x="0" y="9303"/>
                        <a:pt x="6344" y="0"/>
                        <a:pt x="3363" y="0"/>
                      </a:cubicBezTo>
                      <a:close/>
                    </a:path>
                  </a:pathLst>
                </a:custGeom>
                <a:solidFill>
                  <a:srgbClr val="282D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2"/>
                <p:cNvSpPr/>
                <p:nvPr/>
              </p:nvSpPr>
              <p:spPr>
                <a:xfrm>
                  <a:off x="2338251" y="2335796"/>
                  <a:ext cx="350753" cy="120311"/>
                </a:xfrm>
                <a:custGeom>
                  <a:rect b="b" l="l" r="r" t="t"/>
                  <a:pathLst>
                    <a:path extrusionOk="0" h="4680" w="13644">
                      <a:moveTo>
                        <a:pt x="11936" y="0"/>
                      </a:moveTo>
                      <a:cubicBezTo>
                        <a:pt x="11891" y="0"/>
                        <a:pt x="11846" y="0"/>
                        <a:pt x="11801" y="1"/>
                      </a:cubicBezTo>
                      <a:cubicBezTo>
                        <a:pt x="11185" y="29"/>
                        <a:pt x="10566" y="47"/>
                        <a:pt x="9954" y="136"/>
                      </a:cubicBezTo>
                      <a:cubicBezTo>
                        <a:pt x="8723" y="261"/>
                        <a:pt x="7514" y="566"/>
                        <a:pt x="6340" y="947"/>
                      </a:cubicBezTo>
                      <a:cubicBezTo>
                        <a:pt x="5163" y="1338"/>
                        <a:pt x="4027" y="1847"/>
                        <a:pt x="2960" y="2474"/>
                      </a:cubicBezTo>
                      <a:cubicBezTo>
                        <a:pt x="2426" y="2783"/>
                        <a:pt x="1907" y="3121"/>
                        <a:pt x="1406" y="3477"/>
                      </a:cubicBezTo>
                      <a:cubicBezTo>
                        <a:pt x="918" y="3857"/>
                        <a:pt x="427" y="4234"/>
                        <a:pt x="0" y="4679"/>
                      </a:cubicBezTo>
                      <a:cubicBezTo>
                        <a:pt x="1011" y="3981"/>
                        <a:pt x="2068" y="3377"/>
                        <a:pt x="3160" y="2847"/>
                      </a:cubicBezTo>
                      <a:cubicBezTo>
                        <a:pt x="4252" y="2320"/>
                        <a:pt x="5362" y="1840"/>
                        <a:pt x="6514" y="1470"/>
                      </a:cubicBezTo>
                      <a:cubicBezTo>
                        <a:pt x="7660" y="1090"/>
                        <a:pt x="8830" y="773"/>
                        <a:pt x="10022" y="556"/>
                      </a:cubicBezTo>
                      <a:cubicBezTo>
                        <a:pt x="11210" y="303"/>
                        <a:pt x="12420" y="207"/>
                        <a:pt x="13643" y="83"/>
                      </a:cubicBezTo>
                      <a:cubicBezTo>
                        <a:pt x="13079" y="43"/>
                        <a:pt x="12506" y="0"/>
                        <a:pt x="11936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2"/>
                <p:cNvSpPr/>
                <p:nvPr/>
              </p:nvSpPr>
              <p:spPr>
                <a:xfrm>
                  <a:off x="2414057" y="2454018"/>
                  <a:ext cx="350753" cy="120234"/>
                </a:xfrm>
                <a:custGeom>
                  <a:rect b="b" l="l" r="r" t="t"/>
                  <a:pathLst>
                    <a:path extrusionOk="0" h="4677" w="13644">
                      <a:moveTo>
                        <a:pt x="11924" y="1"/>
                      </a:moveTo>
                      <a:cubicBezTo>
                        <a:pt x="11883" y="1"/>
                        <a:pt x="11842" y="1"/>
                        <a:pt x="11801" y="1"/>
                      </a:cubicBezTo>
                      <a:cubicBezTo>
                        <a:pt x="11185" y="31"/>
                        <a:pt x="10566" y="48"/>
                        <a:pt x="9954" y="133"/>
                      </a:cubicBezTo>
                      <a:cubicBezTo>
                        <a:pt x="8724" y="261"/>
                        <a:pt x="7514" y="568"/>
                        <a:pt x="6337" y="948"/>
                      </a:cubicBezTo>
                      <a:cubicBezTo>
                        <a:pt x="5163" y="1339"/>
                        <a:pt x="4024" y="1848"/>
                        <a:pt x="2956" y="2474"/>
                      </a:cubicBezTo>
                      <a:cubicBezTo>
                        <a:pt x="2423" y="2784"/>
                        <a:pt x="1907" y="3121"/>
                        <a:pt x="1402" y="3477"/>
                      </a:cubicBezTo>
                      <a:cubicBezTo>
                        <a:pt x="915" y="3858"/>
                        <a:pt x="427" y="4236"/>
                        <a:pt x="1" y="4676"/>
                      </a:cubicBezTo>
                      <a:cubicBezTo>
                        <a:pt x="1011" y="3983"/>
                        <a:pt x="2068" y="3377"/>
                        <a:pt x="3156" y="2844"/>
                      </a:cubicBezTo>
                      <a:cubicBezTo>
                        <a:pt x="4248" y="2321"/>
                        <a:pt x="5362" y="1841"/>
                        <a:pt x="6514" y="1471"/>
                      </a:cubicBezTo>
                      <a:cubicBezTo>
                        <a:pt x="7657" y="1087"/>
                        <a:pt x="8826" y="773"/>
                        <a:pt x="10018" y="553"/>
                      </a:cubicBezTo>
                      <a:cubicBezTo>
                        <a:pt x="11207" y="304"/>
                        <a:pt x="12420" y="208"/>
                        <a:pt x="13643" y="83"/>
                      </a:cubicBezTo>
                      <a:cubicBezTo>
                        <a:pt x="13072" y="44"/>
                        <a:pt x="12499" y="1"/>
                        <a:pt x="11924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2"/>
                <p:cNvSpPr/>
                <p:nvPr/>
              </p:nvSpPr>
              <p:spPr>
                <a:xfrm>
                  <a:off x="2513642" y="2563140"/>
                  <a:ext cx="350779" cy="120208"/>
                </a:xfrm>
                <a:custGeom>
                  <a:rect b="b" l="l" r="r" t="t"/>
                  <a:pathLst>
                    <a:path extrusionOk="0" h="4676" w="13645">
                      <a:moveTo>
                        <a:pt x="11924" y="0"/>
                      </a:moveTo>
                      <a:cubicBezTo>
                        <a:pt x="11883" y="0"/>
                        <a:pt x="11842" y="0"/>
                        <a:pt x="11801" y="1"/>
                      </a:cubicBezTo>
                      <a:cubicBezTo>
                        <a:pt x="11185" y="29"/>
                        <a:pt x="10566" y="47"/>
                        <a:pt x="9955" y="132"/>
                      </a:cubicBezTo>
                      <a:cubicBezTo>
                        <a:pt x="8720" y="260"/>
                        <a:pt x="7514" y="567"/>
                        <a:pt x="6336" y="947"/>
                      </a:cubicBezTo>
                      <a:cubicBezTo>
                        <a:pt x="5162" y="1339"/>
                        <a:pt x="4024" y="1848"/>
                        <a:pt x="2957" y="2473"/>
                      </a:cubicBezTo>
                      <a:cubicBezTo>
                        <a:pt x="2423" y="2782"/>
                        <a:pt x="1908" y="3121"/>
                        <a:pt x="1402" y="3477"/>
                      </a:cubicBezTo>
                      <a:cubicBezTo>
                        <a:pt x="915" y="3857"/>
                        <a:pt x="427" y="4234"/>
                        <a:pt x="0" y="4675"/>
                      </a:cubicBezTo>
                      <a:cubicBezTo>
                        <a:pt x="1011" y="3982"/>
                        <a:pt x="2067" y="3377"/>
                        <a:pt x="3156" y="2843"/>
                      </a:cubicBezTo>
                      <a:cubicBezTo>
                        <a:pt x="4248" y="2321"/>
                        <a:pt x="5362" y="1840"/>
                        <a:pt x="6515" y="1470"/>
                      </a:cubicBezTo>
                      <a:cubicBezTo>
                        <a:pt x="7656" y="1086"/>
                        <a:pt x="8827" y="773"/>
                        <a:pt x="10019" y="552"/>
                      </a:cubicBezTo>
                      <a:cubicBezTo>
                        <a:pt x="11206" y="303"/>
                        <a:pt x="12420" y="207"/>
                        <a:pt x="13644" y="83"/>
                      </a:cubicBezTo>
                      <a:cubicBezTo>
                        <a:pt x="13073" y="43"/>
                        <a:pt x="12499" y="0"/>
                        <a:pt x="11924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22"/>
                <p:cNvSpPr/>
                <p:nvPr/>
              </p:nvSpPr>
              <p:spPr>
                <a:xfrm>
                  <a:off x="1748944" y="1716333"/>
                  <a:ext cx="454020" cy="98588"/>
                </a:xfrm>
                <a:custGeom>
                  <a:rect b="b" l="l" r="r" t="t"/>
                  <a:pathLst>
                    <a:path extrusionOk="0" h="3835" w="17661">
                      <a:moveTo>
                        <a:pt x="0" y="0"/>
                      </a:moveTo>
                      <a:cubicBezTo>
                        <a:pt x="6723" y="4"/>
                        <a:pt x="13111" y="1969"/>
                        <a:pt x="17660" y="3835"/>
                      </a:cubicBezTo>
                      <a:cubicBezTo>
                        <a:pt x="13115" y="1969"/>
                        <a:pt x="6723" y="4"/>
                        <a:pt x="0" y="0"/>
                      </a:cubicBezTo>
                      <a:close/>
                    </a:path>
                  </a:pathLst>
                </a:custGeom>
                <a:solidFill>
                  <a:srgbClr val="C0ECD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22"/>
                <p:cNvSpPr/>
                <p:nvPr/>
              </p:nvSpPr>
              <p:spPr>
                <a:xfrm>
                  <a:off x="1309527" y="1795971"/>
                  <a:ext cx="99719" cy="61492"/>
                </a:xfrm>
                <a:custGeom>
                  <a:rect b="b" l="l" r="r" t="t"/>
                  <a:pathLst>
                    <a:path extrusionOk="0" h="2392" w="3879">
                      <a:moveTo>
                        <a:pt x="3879" y="1"/>
                      </a:moveTo>
                      <a:cubicBezTo>
                        <a:pt x="3544" y="178"/>
                        <a:pt x="3209" y="364"/>
                        <a:pt x="2876" y="559"/>
                      </a:cubicBezTo>
                      <a:cubicBezTo>
                        <a:pt x="1965" y="1100"/>
                        <a:pt x="1004" y="1712"/>
                        <a:pt x="1" y="2391"/>
                      </a:cubicBezTo>
                      <a:lnTo>
                        <a:pt x="1" y="2391"/>
                      </a:lnTo>
                      <a:cubicBezTo>
                        <a:pt x="1004" y="1712"/>
                        <a:pt x="1965" y="1100"/>
                        <a:pt x="2876" y="559"/>
                      </a:cubicBezTo>
                      <a:cubicBezTo>
                        <a:pt x="3209" y="364"/>
                        <a:pt x="3544" y="178"/>
                        <a:pt x="3879" y="1"/>
                      </a:cubicBezTo>
                      <a:close/>
                    </a:path>
                  </a:pathLst>
                </a:custGeom>
                <a:solidFill>
                  <a:srgbClr val="17AC5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22"/>
                <p:cNvSpPr/>
                <p:nvPr/>
              </p:nvSpPr>
              <p:spPr>
                <a:xfrm>
                  <a:off x="1301687" y="1860004"/>
                  <a:ext cx="4036" cy="2776"/>
                </a:xfrm>
                <a:custGeom>
                  <a:rect b="b" l="l" r="r" t="t"/>
                  <a:pathLst>
                    <a:path extrusionOk="0" h="108" w="157">
                      <a:moveTo>
                        <a:pt x="156" y="0"/>
                      </a:moveTo>
                      <a:cubicBezTo>
                        <a:pt x="103" y="35"/>
                        <a:pt x="50" y="71"/>
                        <a:pt x="0" y="107"/>
                      </a:cubicBezTo>
                      <a:lnTo>
                        <a:pt x="0" y="107"/>
                      </a:lnTo>
                      <a:cubicBezTo>
                        <a:pt x="50" y="71"/>
                        <a:pt x="103" y="35"/>
                        <a:pt x="156" y="0"/>
                      </a:cubicBezTo>
                      <a:close/>
                    </a:path>
                  </a:pathLst>
                </a:custGeom>
                <a:solidFill>
                  <a:srgbClr val="C0ECD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22"/>
                <p:cNvSpPr/>
                <p:nvPr/>
              </p:nvSpPr>
              <p:spPr>
                <a:xfrm>
                  <a:off x="1252923" y="1862755"/>
                  <a:ext cx="48793" cy="34577"/>
                </a:xfrm>
                <a:custGeom>
                  <a:rect b="b" l="l" r="r" t="t"/>
                  <a:pathLst>
                    <a:path extrusionOk="0" h="1345" w="1898">
                      <a:moveTo>
                        <a:pt x="79" y="1288"/>
                      </a:moveTo>
                      <a:cubicBezTo>
                        <a:pt x="54" y="1306"/>
                        <a:pt x="26" y="1327"/>
                        <a:pt x="1" y="1345"/>
                      </a:cubicBezTo>
                      <a:cubicBezTo>
                        <a:pt x="26" y="1327"/>
                        <a:pt x="54" y="1306"/>
                        <a:pt x="79" y="1288"/>
                      </a:cubicBezTo>
                      <a:lnTo>
                        <a:pt x="79" y="1288"/>
                      </a:lnTo>
                      <a:close/>
                      <a:moveTo>
                        <a:pt x="1897" y="0"/>
                      </a:moveTo>
                      <a:lnTo>
                        <a:pt x="1801" y="64"/>
                      </a:lnTo>
                      <a:lnTo>
                        <a:pt x="1801" y="64"/>
                      </a:lnTo>
                      <a:lnTo>
                        <a:pt x="1897" y="0"/>
                      </a:lnTo>
                      <a:close/>
                    </a:path>
                  </a:pathLst>
                </a:custGeom>
                <a:solidFill>
                  <a:srgbClr val="17AC5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1305697" y="1858616"/>
                  <a:ext cx="2031" cy="1414"/>
                </a:xfrm>
                <a:custGeom>
                  <a:rect b="b" l="l" r="r" t="t"/>
                  <a:pathLst>
                    <a:path extrusionOk="0" h="55" w="79">
                      <a:moveTo>
                        <a:pt x="79" y="1"/>
                      </a:moveTo>
                      <a:cubicBezTo>
                        <a:pt x="53" y="18"/>
                        <a:pt x="25" y="36"/>
                        <a:pt x="0" y="54"/>
                      </a:cubicBezTo>
                      <a:lnTo>
                        <a:pt x="0" y="54"/>
                      </a:lnTo>
                      <a:cubicBezTo>
                        <a:pt x="25" y="36"/>
                        <a:pt x="53" y="18"/>
                        <a:pt x="79" y="1"/>
                      </a:cubicBezTo>
                      <a:close/>
                    </a:path>
                  </a:pathLst>
                </a:custGeom>
                <a:solidFill>
                  <a:srgbClr val="73CE9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1254928" y="1864400"/>
                  <a:ext cx="44294" cy="31466"/>
                </a:xfrm>
                <a:custGeom>
                  <a:rect b="b" l="l" r="r" t="t"/>
                  <a:pathLst>
                    <a:path extrusionOk="0" h="1224" w="1723">
                      <a:moveTo>
                        <a:pt x="1723" y="0"/>
                      </a:moveTo>
                      <a:cubicBezTo>
                        <a:pt x="1161" y="388"/>
                        <a:pt x="588" y="797"/>
                        <a:pt x="1" y="1224"/>
                      </a:cubicBezTo>
                      <a:lnTo>
                        <a:pt x="1" y="1224"/>
                      </a:lnTo>
                      <a:cubicBezTo>
                        <a:pt x="588" y="797"/>
                        <a:pt x="1161" y="388"/>
                        <a:pt x="1723" y="0"/>
                      </a:cubicBezTo>
                      <a:close/>
                    </a:path>
                  </a:pathLst>
                </a:custGeom>
                <a:solidFill>
                  <a:srgbClr val="0E97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22"/>
                <p:cNvSpPr/>
                <p:nvPr/>
              </p:nvSpPr>
              <p:spPr>
                <a:xfrm>
                  <a:off x="-31291" y="1716333"/>
                  <a:ext cx="2234367" cy="3456579"/>
                </a:xfrm>
                <a:custGeom>
                  <a:rect b="b" l="l" r="r" t="t"/>
                  <a:pathLst>
                    <a:path extrusionOk="0" h="134458" w="86915">
                      <a:moveTo>
                        <a:pt x="34512" y="27122"/>
                      </a:moveTo>
                      <a:cubicBezTo>
                        <a:pt x="34800" y="27122"/>
                        <a:pt x="35088" y="27421"/>
                        <a:pt x="34889" y="27735"/>
                      </a:cubicBezTo>
                      <a:cubicBezTo>
                        <a:pt x="34587" y="28219"/>
                        <a:pt x="34280" y="28702"/>
                        <a:pt x="33978" y="29183"/>
                      </a:cubicBezTo>
                      <a:cubicBezTo>
                        <a:pt x="33889" y="29321"/>
                        <a:pt x="33765" y="29378"/>
                        <a:pt x="33637" y="29378"/>
                      </a:cubicBezTo>
                      <a:cubicBezTo>
                        <a:pt x="33349" y="29378"/>
                        <a:pt x="33064" y="29079"/>
                        <a:pt x="33264" y="28766"/>
                      </a:cubicBezTo>
                      <a:cubicBezTo>
                        <a:pt x="33566" y="28283"/>
                        <a:pt x="33868" y="27799"/>
                        <a:pt x="34174" y="27319"/>
                      </a:cubicBezTo>
                      <a:cubicBezTo>
                        <a:pt x="34259" y="27180"/>
                        <a:pt x="34387" y="27122"/>
                        <a:pt x="34512" y="27122"/>
                      </a:cubicBezTo>
                      <a:close/>
                      <a:moveTo>
                        <a:pt x="35551" y="29449"/>
                      </a:moveTo>
                      <a:cubicBezTo>
                        <a:pt x="35842" y="29449"/>
                        <a:pt x="36116" y="29866"/>
                        <a:pt x="35868" y="30179"/>
                      </a:cubicBezTo>
                      <a:cubicBezTo>
                        <a:pt x="35697" y="30399"/>
                        <a:pt x="35522" y="30620"/>
                        <a:pt x="35348" y="30841"/>
                      </a:cubicBezTo>
                      <a:cubicBezTo>
                        <a:pt x="35270" y="30940"/>
                        <a:pt x="35174" y="30982"/>
                        <a:pt x="35081" y="30982"/>
                      </a:cubicBezTo>
                      <a:cubicBezTo>
                        <a:pt x="34789" y="30982"/>
                        <a:pt x="34515" y="30567"/>
                        <a:pt x="34761" y="30253"/>
                      </a:cubicBezTo>
                      <a:cubicBezTo>
                        <a:pt x="34935" y="30033"/>
                        <a:pt x="35109" y="29812"/>
                        <a:pt x="35284" y="29592"/>
                      </a:cubicBezTo>
                      <a:cubicBezTo>
                        <a:pt x="35362" y="29492"/>
                        <a:pt x="35458" y="29449"/>
                        <a:pt x="35551" y="29449"/>
                      </a:cubicBezTo>
                      <a:close/>
                      <a:moveTo>
                        <a:pt x="21374" y="38457"/>
                      </a:moveTo>
                      <a:cubicBezTo>
                        <a:pt x="21613" y="38457"/>
                        <a:pt x="21882" y="38663"/>
                        <a:pt x="21836" y="38977"/>
                      </a:cubicBezTo>
                      <a:cubicBezTo>
                        <a:pt x="21723" y="39755"/>
                        <a:pt x="21335" y="40438"/>
                        <a:pt x="20730" y="40940"/>
                      </a:cubicBezTo>
                      <a:cubicBezTo>
                        <a:pt x="20644" y="41015"/>
                        <a:pt x="20549" y="41044"/>
                        <a:pt x="20456" y="41044"/>
                      </a:cubicBezTo>
                      <a:cubicBezTo>
                        <a:pt x="20118" y="41044"/>
                        <a:pt x="19823" y="40624"/>
                        <a:pt x="20143" y="40356"/>
                      </a:cubicBezTo>
                      <a:cubicBezTo>
                        <a:pt x="20652" y="39929"/>
                        <a:pt x="20940" y="39410"/>
                        <a:pt x="21036" y="38755"/>
                      </a:cubicBezTo>
                      <a:cubicBezTo>
                        <a:pt x="21068" y="38546"/>
                        <a:pt x="21214" y="38457"/>
                        <a:pt x="21374" y="38457"/>
                      </a:cubicBezTo>
                      <a:close/>
                      <a:moveTo>
                        <a:pt x="21790" y="42274"/>
                      </a:moveTo>
                      <a:cubicBezTo>
                        <a:pt x="22071" y="42274"/>
                        <a:pt x="22360" y="42573"/>
                        <a:pt x="22178" y="42893"/>
                      </a:cubicBezTo>
                      <a:cubicBezTo>
                        <a:pt x="21811" y="43541"/>
                        <a:pt x="21449" y="44188"/>
                        <a:pt x="21082" y="44835"/>
                      </a:cubicBezTo>
                      <a:cubicBezTo>
                        <a:pt x="21000" y="44981"/>
                        <a:pt x="20876" y="45039"/>
                        <a:pt x="20751" y="45039"/>
                      </a:cubicBezTo>
                      <a:cubicBezTo>
                        <a:pt x="20470" y="45039"/>
                        <a:pt x="20186" y="44740"/>
                        <a:pt x="20367" y="44420"/>
                      </a:cubicBezTo>
                      <a:cubicBezTo>
                        <a:pt x="20730" y="43772"/>
                        <a:pt x="21097" y="43124"/>
                        <a:pt x="21463" y="42477"/>
                      </a:cubicBezTo>
                      <a:cubicBezTo>
                        <a:pt x="21541" y="42331"/>
                        <a:pt x="21665" y="42274"/>
                        <a:pt x="21790" y="42274"/>
                      </a:cubicBezTo>
                      <a:close/>
                      <a:moveTo>
                        <a:pt x="17237" y="43669"/>
                      </a:moveTo>
                      <a:cubicBezTo>
                        <a:pt x="17503" y="43669"/>
                        <a:pt x="17795" y="43971"/>
                        <a:pt x="17646" y="44302"/>
                      </a:cubicBezTo>
                      <a:cubicBezTo>
                        <a:pt x="17244" y="45188"/>
                        <a:pt x="16643" y="45906"/>
                        <a:pt x="15874" y="46497"/>
                      </a:cubicBezTo>
                      <a:cubicBezTo>
                        <a:pt x="15799" y="46558"/>
                        <a:pt x="15725" y="46582"/>
                        <a:pt x="15657" y="46582"/>
                      </a:cubicBezTo>
                      <a:cubicBezTo>
                        <a:pt x="15334" y="46582"/>
                        <a:pt x="15116" y="46049"/>
                        <a:pt x="15457" y="45782"/>
                      </a:cubicBezTo>
                      <a:cubicBezTo>
                        <a:pt x="16109" y="45280"/>
                        <a:pt x="16589" y="44633"/>
                        <a:pt x="16927" y="43886"/>
                      </a:cubicBezTo>
                      <a:cubicBezTo>
                        <a:pt x="16999" y="43733"/>
                        <a:pt x="17116" y="43669"/>
                        <a:pt x="17237" y="43669"/>
                      </a:cubicBezTo>
                      <a:close/>
                      <a:moveTo>
                        <a:pt x="19521" y="61279"/>
                      </a:moveTo>
                      <a:cubicBezTo>
                        <a:pt x="19791" y="61279"/>
                        <a:pt x="20083" y="61581"/>
                        <a:pt x="19923" y="61912"/>
                      </a:cubicBezTo>
                      <a:cubicBezTo>
                        <a:pt x="19603" y="62577"/>
                        <a:pt x="19186" y="63168"/>
                        <a:pt x="18674" y="63701"/>
                      </a:cubicBezTo>
                      <a:cubicBezTo>
                        <a:pt x="18588" y="63790"/>
                        <a:pt x="18493" y="63829"/>
                        <a:pt x="18400" y="63829"/>
                      </a:cubicBezTo>
                      <a:cubicBezTo>
                        <a:pt x="18087" y="63829"/>
                        <a:pt x="17805" y="63413"/>
                        <a:pt x="18091" y="63115"/>
                      </a:cubicBezTo>
                      <a:cubicBezTo>
                        <a:pt x="18552" y="62631"/>
                        <a:pt x="18915" y="62097"/>
                        <a:pt x="19207" y="61492"/>
                      </a:cubicBezTo>
                      <a:cubicBezTo>
                        <a:pt x="19278" y="61343"/>
                        <a:pt x="19399" y="61279"/>
                        <a:pt x="19521" y="61279"/>
                      </a:cubicBezTo>
                      <a:close/>
                      <a:moveTo>
                        <a:pt x="14750" y="65921"/>
                      </a:moveTo>
                      <a:cubicBezTo>
                        <a:pt x="15031" y="65921"/>
                        <a:pt x="15316" y="66220"/>
                        <a:pt x="15134" y="66544"/>
                      </a:cubicBezTo>
                      <a:lnTo>
                        <a:pt x="13413" y="69610"/>
                      </a:lnTo>
                      <a:cubicBezTo>
                        <a:pt x="13331" y="69753"/>
                        <a:pt x="13209" y="69813"/>
                        <a:pt x="13085" y="69813"/>
                      </a:cubicBezTo>
                      <a:cubicBezTo>
                        <a:pt x="12804" y="69813"/>
                        <a:pt x="12516" y="69514"/>
                        <a:pt x="12697" y="69190"/>
                      </a:cubicBezTo>
                      <a:cubicBezTo>
                        <a:pt x="13270" y="68169"/>
                        <a:pt x="13846" y="67149"/>
                        <a:pt x="14419" y="66124"/>
                      </a:cubicBezTo>
                      <a:cubicBezTo>
                        <a:pt x="14501" y="65982"/>
                        <a:pt x="14625" y="65921"/>
                        <a:pt x="14750" y="65921"/>
                      </a:cubicBezTo>
                      <a:close/>
                      <a:moveTo>
                        <a:pt x="15948" y="68504"/>
                      </a:moveTo>
                      <a:cubicBezTo>
                        <a:pt x="16198" y="68504"/>
                        <a:pt x="16454" y="68707"/>
                        <a:pt x="16372" y="69016"/>
                      </a:cubicBezTo>
                      <a:cubicBezTo>
                        <a:pt x="16183" y="69756"/>
                        <a:pt x="15813" y="70397"/>
                        <a:pt x="15276" y="70937"/>
                      </a:cubicBezTo>
                      <a:cubicBezTo>
                        <a:pt x="15191" y="71023"/>
                        <a:pt x="15095" y="71058"/>
                        <a:pt x="14999" y="71058"/>
                      </a:cubicBezTo>
                      <a:cubicBezTo>
                        <a:pt x="14682" y="71058"/>
                        <a:pt x="14401" y="70642"/>
                        <a:pt x="14689" y="70351"/>
                      </a:cubicBezTo>
                      <a:cubicBezTo>
                        <a:pt x="15130" y="69909"/>
                        <a:pt x="15419" y="69400"/>
                        <a:pt x="15575" y="68799"/>
                      </a:cubicBezTo>
                      <a:cubicBezTo>
                        <a:pt x="15628" y="68593"/>
                        <a:pt x="15785" y="68504"/>
                        <a:pt x="15948" y="68504"/>
                      </a:cubicBezTo>
                      <a:close/>
                      <a:moveTo>
                        <a:pt x="7287" y="75047"/>
                      </a:moveTo>
                      <a:cubicBezTo>
                        <a:pt x="7556" y="75047"/>
                        <a:pt x="7845" y="75349"/>
                        <a:pt x="7688" y="75679"/>
                      </a:cubicBezTo>
                      <a:cubicBezTo>
                        <a:pt x="7339" y="76423"/>
                        <a:pt x="6988" y="77167"/>
                        <a:pt x="6635" y="77907"/>
                      </a:cubicBezTo>
                      <a:cubicBezTo>
                        <a:pt x="6564" y="78060"/>
                        <a:pt x="6446" y="78120"/>
                        <a:pt x="6322" y="78120"/>
                      </a:cubicBezTo>
                      <a:cubicBezTo>
                        <a:pt x="6055" y="78120"/>
                        <a:pt x="5763" y="77821"/>
                        <a:pt x="5920" y="77490"/>
                      </a:cubicBezTo>
                      <a:cubicBezTo>
                        <a:pt x="6272" y="76747"/>
                        <a:pt x="6625" y="76003"/>
                        <a:pt x="6973" y="75260"/>
                      </a:cubicBezTo>
                      <a:cubicBezTo>
                        <a:pt x="7044" y="75111"/>
                        <a:pt x="7165" y="75047"/>
                        <a:pt x="7287" y="75047"/>
                      </a:cubicBezTo>
                      <a:close/>
                      <a:moveTo>
                        <a:pt x="2100" y="79148"/>
                      </a:moveTo>
                      <a:cubicBezTo>
                        <a:pt x="2341" y="79148"/>
                        <a:pt x="2608" y="79354"/>
                        <a:pt x="2548" y="79667"/>
                      </a:cubicBezTo>
                      <a:cubicBezTo>
                        <a:pt x="2345" y="80692"/>
                        <a:pt x="2064" y="81692"/>
                        <a:pt x="1701" y="82670"/>
                      </a:cubicBezTo>
                      <a:cubicBezTo>
                        <a:pt x="1630" y="82869"/>
                        <a:pt x="1459" y="82951"/>
                        <a:pt x="1292" y="82951"/>
                      </a:cubicBezTo>
                      <a:cubicBezTo>
                        <a:pt x="1039" y="82951"/>
                        <a:pt x="790" y="82756"/>
                        <a:pt x="904" y="82453"/>
                      </a:cubicBezTo>
                      <a:cubicBezTo>
                        <a:pt x="1267" y="81471"/>
                        <a:pt x="1548" y="80472"/>
                        <a:pt x="1747" y="79447"/>
                      </a:cubicBezTo>
                      <a:cubicBezTo>
                        <a:pt x="1786" y="79237"/>
                        <a:pt x="1939" y="79148"/>
                        <a:pt x="2100" y="79148"/>
                      </a:cubicBezTo>
                      <a:close/>
                      <a:moveTo>
                        <a:pt x="3494" y="81894"/>
                      </a:moveTo>
                      <a:cubicBezTo>
                        <a:pt x="3736" y="81894"/>
                        <a:pt x="4006" y="82101"/>
                        <a:pt x="3957" y="82418"/>
                      </a:cubicBezTo>
                      <a:cubicBezTo>
                        <a:pt x="3839" y="83132"/>
                        <a:pt x="3683" y="83837"/>
                        <a:pt x="3476" y="84531"/>
                      </a:cubicBezTo>
                      <a:cubicBezTo>
                        <a:pt x="3419" y="84733"/>
                        <a:pt x="3256" y="84823"/>
                        <a:pt x="3092" y="84823"/>
                      </a:cubicBezTo>
                      <a:cubicBezTo>
                        <a:pt x="2842" y="84823"/>
                        <a:pt x="2586" y="84619"/>
                        <a:pt x="2679" y="84310"/>
                      </a:cubicBezTo>
                      <a:cubicBezTo>
                        <a:pt x="2882" y="83616"/>
                        <a:pt x="3042" y="82912"/>
                        <a:pt x="3156" y="82197"/>
                      </a:cubicBezTo>
                      <a:cubicBezTo>
                        <a:pt x="3188" y="81987"/>
                        <a:pt x="3338" y="81894"/>
                        <a:pt x="3494" y="81894"/>
                      </a:cubicBezTo>
                      <a:close/>
                      <a:moveTo>
                        <a:pt x="16173" y="84268"/>
                      </a:moveTo>
                      <a:cubicBezTo>
                        <a:pt x="16380" y="84268"/>
                        <a:pt x="16578" y="84403"/>
                        <a:pt x="16557" y="84666"/>
                      </a:cubicBezTo>
                      <a:cubicBezTo>
                        <a:pt x="16497" y="85509"/>
                        <a:pt x="16166" y="86249"/>
                        <a:pt x="15554" y="86833"/>
                      </a:cubicBezTo>
                      <a:cubicBezTo>
                        <a:pt x="15469" y="86918"/>
                        <a:pt x="15372" y="86950"/>
                        <a:pt x="15276" y="86950"/>
                      </a:cubicBezTo>
                      <a:cubicBezTo>
                        <a:pt x="14953" y="86950"/>
                        <a:pt x="14668" y="86534"/>
                        <a:pt x="14967" y="86249"/>
                      </a:cubicBezTo>
                      <a:cubicBezTo>
                        <a:pt x="15415" y="85818"/>
                        <a:pt x="15685" y="85288"/>
                        <a:pt x="15728" y="84666"/>
                      </a:cubicBezTo>
                      <a:cubicBezTo>
                        <a:pt x="15749" y="84403"/>
                        <a:pt x="15966" y="84268"/>
                        <a:pt x="16173" y="84268"/>
                      </a:cubicBezTo>
                      <a:close/>
                      <a:moveTo>
                        <a:pt x="14288" y="89775"/>
                      </a:moveTo>
                      <a:cubicBezTo>
                        <a:pt x="14526" y="89775"/>
                        <a:pt x="14796" y="89981"/>
                        <a:pt x="14757" y="90294"/>
                      </a:cubicBezTo>
                      <a:cubicBezTo>
                        <a:pt x="14651" y="91080"/>
                        <a:pt x="14544" y="91867"/>
                        <a:pt x="14437" y="92649"/>
                      </a:cubicBezTo>
                      <a:cubicBezTo>
                        <a:pt x="14408" y="92859"/>
                        <a:pt x="14266" y="92951"/>
                        <a:pt x="14109" y="92951"/>
                      </a:cubicBezTo>
                      <a:cubicBezTo>
                        <a:pt x="13868" y="92951"/>
                        <a:pt x="13597" y="92745"/>
                        <a:pt x="13640" y="92432"/>
                      </a:cubicBezTo>
                      <a:cubicBezTo>
                        <a:pt x="13743" y="91645"/>
                        <a:pt x="13850" y="90859"/>
                        <a:pt x="13956" y="90077"/>
                      </a:cubicBezTo>
                      <a:cubicBezTo>
                        <a:pt x="13985" y="89867"/>
                        <a:pt x="14127" y="89775"/>
                        <a:pt x="14288" y="89775"/>
                      </a:cubicBezTo>
                      <a:close/>
                      <a:moveTo>
                        <a:pt x="6735" y="100016"/>
                      </a:moveTo>
                      <a:cubicBezTo>
                        <a:pt x="6941" y="100016"/>
                        <a:pt x="7141" y="100152"/>
                        <a:pt x="7123" y="100418"/>
                      </a:cubicBezTo>
                      <a:cubicBezTo>
                        <a:pt x="7073" y="101229"/>
                        <a:pt x="6877" y="101988"/>
                        <a:pt x="6528" y="102724"/>
                      </a:cubicBezTo>
                      <a:cubicBezTo>
                        <a:pt x="6458" y="102873"/>
                        <a:pt x="6336" y="102937"/>
                        <a:pt x="6215" y="102937"/>
                      </a:cubicBezTo>
                      <a:cubicBezTo>
                        <a:pt x="5945" y="102937"/>
                        <a:pt x="5657" y="102635"/>
                        <a:pt x="5814" y="102308"/>
                      </a:cubicBezTo>
                      <a:cubicBezTo>
                        <a:pt x="6095" y="101707"/>
                        <a:pt x="6254" y="101077"/>
                        <a:pt x="6297" y="100418"/>
                      </a:cubicBezTo>
                      <a:cubicBezTo>
                        <a:pt x="6312" y="100152"/>
                        <a:pt x="6528" y="100016"/>
                        <a:pt x="6735" y="100016"/>
                      </a:cubicBezTo>
                      <a:close/>
                      <a:moveTo>
                        <a:pt x="8653" y="100671"/>
                      </a:moveTo>
                      <a:cubicBezTo>
                        <a:pt x="8905" y="100671"/>
                        <a:pt x="9154" y="100870"/>
                        <a:pt x="9047" y="101177"/>
                      </a:cubicBezTo>
                      <a:lnTo>
                        <a:pt x="7919" y="104346"/>
                      </a:lnTo>
                      <a:cubicBezTo>
                        <a:pt x="7848" y="104541"/>
                        <a:pt x="7681" y="104627"/>
                        <a:pt x="7514" y="104627"/>
                      </a:cubicBezTo>
                      <a:cubicBezTo>
                        <a:pt x="7261" y="104627"/>
                        <a:pt x="7012" y="104428"/>
                        <a:pt x="7119" y="104126"/>
                      </a:cubicBezTo>
                      <a:cubicBezTo>
                        <a:pt x="7496" y="103069"/>
                        <a:pt x="7873" y="102012"/>
                        <a:pt x="8247" y="100955"/>
                      </a:cubicBezTo>
                      <a:cubicBezTo>
                        <a:pt x="8318" y="100756"/>
                        <a:pt x="8485" y="100671"/>
                        <a:pt x="8653" y="100671"/>
                      </a:cubicBezTo>
                      <a:close/>
                      <a:moveTo>
                        <a:pt x="69233" y="0"/>
                      </a:moveTo>
                      <a:cubicBezTo>
                        <a:pt x="68941" y="0"/>
                        <a:pt x="68649" y="4"/>
                        <a:pt x="68358" y="11"/>
                      </a:cubicBezTo>
                      <a:cubicBezTo>
                        <a:pt x="64239" y="117"/>
                        <a:pt x="60016" y="989"/>
                        <a:pt x="56039" y="3099"/>
                      </a:cubicBezTo>
                      <a:cubicBezTo>
                        <a:pt x="55704" y="3276"/>
                        <a:pt x="55369" y="3462"/>
                        <a:pt x="55036" y="3657"/>
                      </a:cubicBezTo>
                      <a:cubicBezTo>
                        <a:pt x="54125" y="4198"/>
                        <a:pt x="53164" y="4810"/>
                        <a:pt x="52161" y="5489"/>
                      </a:cubicBezTo>
                      <a:cubicBezTo>
                        <a:pt x="52136" y="5504"/>
                        <a:pt x="52115" y="5521"/>
                        <a:pt x="52090" y="5536"/>
                      </a:cubicBezTo>
                      <a:cubicBezTo>
                        <a:pt x="52064" y="5553"/>
                        <a:pt x="52036" y="5571"/>
                        <a:pt x="52011" y="5589"/>
                      </a:cubicBezTo>
                      <a:cubicBezTo>
                        <a:pt x="51958" y="5624"/>
                        <a:pt x="51905" y="5660"/>
                        <a:pt x="51855" y="5696"/>
                      </a:cubicBezTo>
                      <a:lnTo>
                        <a:pt x="51759" y="5760"/>
                      </a:lnTo>
                      <a:cubicBezTo>
                        <a:pt x="51197" y="6148"/>
                        <a:pt x="50624" y="6557"/>
                        <a:pt x="50037" y="6984"/>
                      </a:cubicBezTo>
                      <a:cubicBezTo>
                        <a:pt x="50012" y="7002"/>
                        <a:pt x="49984" y="7023"/>
                        <a:pt x="49959" y="7041"/>
                      </a:cubicBezTo>
                      <a:cubicBezTo>
                        <a:pt x="35387" y="17699"/>
                        <a:pt x="13622" y="40776"/>
                        <a:pt x="1021" y="65487"/>
                      </a:cubicBezTo>
                      <a:cubicBezTo>
                        <a:pt x="673" y="66167"/>
                        <a:pt x="335" y="66850"/>
                        <a:pt x="0" y="67533"/>
                      </a:cubicBezTo>
                      <a:lnTo>
                        <a:pt x="0" y="134457"/>
                      </a:lnTo>
                      <a:lnTo>
                        <a:pt x="16198" y="134457"/>
                      </a:lnTo>
                      <a:cubicBezTo>
                        <a:pt x="18774" y="132095"/>
                        <a:pt x="20232" y="128679"/>
                        <a:pt x="19183" y="123731"/>
                      </a:cubicBezTo>
                      <a:cubicBezTo>
                        <a:pt x="16859" y="112767"/>
                        <a:pt x="15931" y="102208"/>
                        <a:pt x="16465" y="92008"/>
                      </a:cubicBezTo>
                      <a:cubicBezTo>
                        <a:pt x="16234" y="91980"/>
                        <a:pt x="16027" y="91788"/>
                        <a:pt x="16119" y="91507"/>
                      </a:cubicBezTo>
                      <a:cubicBezTo>
                        <a:pt x="16247" y="91123"/>
                        <a:pt x="16393" y="90749"/>
                        <a:pt x="16561" y="90386"/>
                      </a:cubicBezTo>
                      <a:cubicBezTo>
                        <a:pt x="18130" y="67269"/>
                        <a:pt x="27276" y="45996"/>
                        <a:pt x="44761" y="26009"/>
                      </a:cubicBezTo>
                      <a:cubicBezTo>
                        <a:pt x="61190" y="7215"/>
                        <a:pt x="77632" y="4266"/>
                        <a:pt x="86914" y="3835"/>
                      </a:cubicBezTo>
                      <a:cubicBezTo>
                        <a:pt x="82364" y="1967"/>
                        <a:pt x="75964" y="0"/>
                        <a:pt x="69233" y="0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22"/>
                <p:cNvSpPr/>
                <p:nvPr/>
              </p:nvSpPr>
              <p:spPr>
                <a:xfrm>
                  <a:off x="801990" y="2778248"/>
                  <a:ext cx="63857" cy="66582"/>
                </a:xfrm>
                <a:custGeom>
                  <a:rect b="b" l="l" r="r" t="t"/>
                  <a:pathLst>
                    <a:path extrusionOk="0" h="2590" w="2484">
                      <a:moveTo>
                        <a:pt x="1897" y="0"/>
                      </a:moveTo>
                      <a:cubicBezTo>
                        <a:pt x="1769" y="0"/>
                        <a:pt x="1641" y="54"/>
                        <a:pt x="1548" y="178"/>
                      </a:cubicBezTo>
                      <a:cubicBezTo>
                        <a:pt x="1107" y="783"/>
                        <a:pt x="662" y="1388"/>
                        <a:pt x="221" y="1992"/>
                      </a:cubicBezTo>
                      <a:cubicBezTo>
                        <a:pt x="1" y="2295"/>
                        <a:pt x="288" y="2590"/>
                        <a:pt x="587" y="2590"/>
                      </a:cubicBezTo>
                      <a:cubicBezTo>
                        <a:pt x="715" y="2590"/>
                        <a:pt x="843" y="2537"/>
                        <a:pt x="936" y="2412"/>
                      </a:cubicBezTo>
                      <a:cubicBezTo>
                        <a:pt x="1377" y="1808"/>
                        <a:pt x="1822" y="1202"/>
                        <a:pt x="2263" y="598"/>
                      </a:cubicBezTo>
                      <a:cubicBezTo>
                        <a:pt x="2483" y="296"/>
                        <a:pt x="2196" y="0"/>
                        <a:pt x="1897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22"/>
                <p:cNvSpPr/>
                <p:nvPr/>
              </p:nvSpPr>
              <p:spPr>
                <a:xfrm>
                  <a:off x="873684" y="2724291"/>
                  <a:ext cx="46016" cy="52340"/>
                </a:xfrm>
                <a:custGeom>
                  <a:rect b="b" l="l" r="r" t="t"/>
                  <a:pathLst>
                    <a:path extrusionOk="0" h="2036" w="1790">
                      <a:moveTo>
                        <a:pt x="1221" y="0"/>
                      </a:moveTo>
                      <a:cubicBezTo>
                        <a:pt x="1096" y="0"/>
                        <a:pt x="972" y="57"/>
                        <a:pt x="890" y="199"/>
                      </a:cubicBezTo>
                      <a:lnTo>
                        <a:pt x="185" y="1416"/>
                      </a:lnTo>
                      <a:cubicBezTo>
                        <a:pt x="1" y="1736"/>
                        <a:pt x="285" y="2035"/>
                        <a:pt x="570" y="2035"/>
                      </a:cubicBezTo>
                      <a:cubicBezTo>
                        <a:pt x="694" y="2035"/>
                        <a:pt x="819" y="1978"/>
                        <a:pt x="901" y="1836"/>
                      </a:cubicBezTo>
                      <a:lnTo>
                        <a:pt x="1605" y="619"/>
                      </a:lnTo>
                      <a:cubicBezTo>
                        <a:pt x="1790" y="299"/>
                        <a:pt x="1505" y="0"/>
                        <a:pt x="1221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2"/>
                <p:cNvSpPr/>
                <p:nvPr/>
              </p:nvSpPr>
              <p:spPr>
                <a:xfrm>
                  <a:off x="872476" y="2833747"/>
                  <a:ext cx="52829" cy="56634"/>
                </a:xfrm>
                <a:custGeom>
                  <a:rect b="b" l="l" r="r" t="t"/>
                  <a:pathLst>
                    <a:path extrusionOk="0" h="2203" w="2055">
                      <a:moveTo>
                        <a:pt x="1474" y="0"/>
                      </a:moveTo>
                      <a:cubicBezTo>
                        <a:pt x="1346" y="0"/>
                        <a:pt x="1222" y="54"/>
                        <a:pt x="1132" y="189"/>
                      </a:cubicBezTo>
                      <a:lnTo>
                        <a:pt x="204" y="1598"/>
                      </a:lnTo>
                      <a:cubicBezTo>
                        <a:pt x="1" y="1908"/>
                        <a:pt x="286" y="2202"/>
                        <a:pt x="577" y="2202"/>
                      </a:cubicBezTo>
                      <a:cubicBezTo>
                        <a:pt x="705" y="2202"/>
                        <a:pt x="833" y="2149"/>
                        <a:pt x="919" y="2015"/>
                      </a:cubicBezTo>
                      <a:cubicBezTo>
                        <a:pt x="1229" y="1545"/>
                        <a:pt x="1538" y="1075"/>
                        <a:pt x="1848" y="609"/>
                      </a:cubicBezTo>
                      <a:cubicBezTo>
                        <a:pt x="2054" y="296"/>
                        <a:pt x="1766" y="0"/>
                        <a:pt x="1474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22"/>
                <p:cNvSpPr/>
                <p:nvPr/>
              </p:nvSpPr>
              <p:spPr>
                <a:xfrm>
                  <a:off x="1181872" y="2356747"/>
                  <a:ext cx="60567" cy="55631"/>
                </a:xfrm>
                <a:custGeom>
                  <a:rect b="b" l="l" r="r" t="t"/>
                  <a:pathLst>
                    <a:path extrusionOk="0" h="2164" w="2356">
                      <a:moveTo>
                        <a:pt x="1768" y="1"/>
                      </a:moveTo>
                      <a:cubicBezTo>
                        <a:pt x="1673" y="1"/>
                        <a:pt x="1576" y="40"/>
                        <a:pt x="1491" y="132"/>
                      </a:cubicBezTo>
                      <a:cubicBezTo>
                        <a:pt x="1085" y="570"/>
                        <a:pt x="683" y="1007"/>
                        <a:pt x="278" y="1449"/>
                      </a:cubicBezTo>
                      <a:cubicBezTo>
                        <a:pt x="0" y="1747"/>
                        <a:pt x="281" y="2163"/>
                        <a:pt x="588" y="2163"/>
                      </a:cubicBezTo>
                      <a:cubicBezTo>
                        <a:pt x="683" y="2163"/>
                        <a:pt x="780" y="2124"/>
                        <a:pt x="865" y="2032"/>
                      </a:cubicBezTo>
                      <a:cubicBezTo>
                        <a:pt x="1267" y="1595"/>
                        <a:pt x="1673" y="1157"/>
                        <a:pt x="2078" y="715"/>
                      </a:cubicBezTo>
                      <a:cubicBezTo>
                        <a:pt x="2356" y="416"/>
                        <a:pt x="2074" y="1"/>
                        <a:pt x="1768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1212976" y="2414997"/>
                  <a:ext cx="56788" cy="64963"/>
                </a:xfrm>
                <a:custGeom>
                  <a:rect b="b" l="l" r="r" t="t"/>
                  <a:pathLst>
                    <a:path extrusionOk="0" h="2527" w="2209">
                      <a:moveTo>
                        <a:pt x="1708" y="1"/>
                      </a:moveTo>
                      <a:cubicBezTo>
                        <a:pt x="1540" y="1"/>
                        <a:pt x="1366" y="83"/>
                        <a:pt x="1288" y="275"/>
                      </a:cubicBezTo>
                      <a:cubicBezTo>
                        <a:pt x="1053" y="851"/>
                        <a:pt x="711" y="1360"/>
                        <a:pt x="281" y="1812"/>
                      </a:cubicBezTo>
                      <a:cubicBezTo>
                        <a:pt x="0" y="2110"/>
                        <a:pt x="281" y="2526"/>
                        <a:pt x="594" y="2526"/>
                      </a:cubicBezTo>
                      <a:cubicBezTo>
                        <a:pt x="687" y="2526"/>
                        <a:pt x="783" y="2488"/>
                        <a:pt x="868" y="2398"/>
                      </a:cubicBezTo>
                      <a:cubicBezTo>
                        <a:pt x="1402" y="1836"/>
                        <a:pt x="1793" y="1210"/>
                        <a:pt x="2088" y="495"/>
                      </a:cubicBezTo>
                      <a:cubicBezTo>
                        <a:pt x="2209" y="196"/>
                        <a:pt x="1964" y="1"/>
                        <a:pt x="1708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22"/>
                <p:cNvSpPr/>
                <p:nvPr/>
              </p:nvSpPr>
              <p:spPr>
                <a:xfrm>
                  <a:off x="1267832" y="2575865"/>
                  <a:ext cx="54988" cy="62109"/>
                </a:xfrm>
                <a:custGeom>
                  <a:rect b="b" l="l" r="r" t="t"/>
                  <a:pathLst>
                    <a:path extrusionOk="0" h="2416" w="2139">
                      <a:moveTo>
                        <a:pt x="1562" y="0"/>
                      </a:moveTo>
                      <a:cubicBezTo>
                        <a:pt x="1434" y="0"/>
                        <a:pt x="1309" y="57"/>
                        <a:pt x="1221" y="192"/>
                      </a:cubicBezTo>
                      <a:cubicBezTo>
                        <a:pt x="879" y="729"/>
                        <a:pt x="541" y="1267"/>
                        <a:pt x="200" y="1804"/>
                      </a:cubicBezTo>
                      <a:cubicBezTo>
                        <a:pt x="1" y="2121"/>
                        <a:pt x="285" y="2416"/>
                        <a:pt x="573" y="2416"/>
                      </a:cubicBezTo>
                      <a:cubicBezTo>
                        <a:pt x="702" y="2416"/>
                        <a:pt x="830" y="2359"/>
                        <a:pt x="915" y="2223"/>
                      </a:cubicBezTo>
                      <a:cubicBezTo>
                        <a:pt x="1257" y="1686"/>
                        <a:pt x="1598" y="1149"/>
                        <a:pt x="1940" y="612"/>
                      </a:cubicBezTo>
                      <a:cubicBezTo>
                        <a:pt x="2139" y="296"/>
                        <a:pt x="1851" y="0"/>
                        <a:pt x="1562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22"/>
                <p:cNvSpPr/>
                <p:nvPr/>
              </p:nvSpPr>
              <p:spPr>
                <a:xfrm>
                  <a:off x="644234" y="3274631"/>
                  <a:ext cx="44834" cy="66788"/>
                </a:xfrm>
                <a:custGeom>
                  <a:rect b="b" l="l" r="r" t="t"/>
                  <a:pathLst>
                    <a:path extrusionOk="0" h="2598" w="1744">
                      <a:moveTo>
                        <a:pt x="1243" y="1"/>
                      </a:moveTo>
                      <a:cubicBezTo>
                        <a:pt x="1075" y="1"/>
                        <a:pt x="905" y="86"/>
                        <a:pt x="829" y="278"/>
                      </a:cubicBezTo>
                      <a:cubicBezTo>
                        <a:pt x="591" y="886"/>
                        <a:pt x="353" y="1495"/>
                        <a:pt x="118" y="2099"/>
                      </a:cubicBezTo>
                      <a:cubicBezTo>
                        <a:pt x="0" y="2402"/>
                        <a:pt x="246" y="2597"/>
                        <a:pt x="502" y="2597"/>
                      </a:cubicBezTo>
                      <a:cubicBezTo>
                        <a:pt x="670" y="2597"/>
                        <a:pt x="841" y="2516"/>
                        <a:pt x="915" y="2320"/>
                      </a:cubicBezTo>
                      <a:cubicBezTo>
                        <a:pt x="1153" y="1712"/>
                        <a:pt x="1392" y="1107"/>
                        <a:pt x="1627" y="498"/>
                      </a:cubicBezTo>
                      <a:cubicBezTo>
                        <a:pt x="1744" y="200"/>
                        <a:pt x="1499" y="1"/>
                        <a:pt x="1243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22"/>
                <p:cNvSpPr/>
                <p:nvPr/>
              </p:nvSpPr>
              <p:spPr>
                <a:xfrm>
                  <a:off x="623026" y="3435319"/>
                  <a:ext cx="56094" cy="68690"/>
                </a:xfrm>
                <a:custGeom>
                  <a:rect b="b" l="l" r="r" t="t"/>
                  <a:pathLst>
                    <a:path extrusionOk="0" h="2672" w="2182">
                      <a:moveTo>
                        <a:pt x="1623" y="0"/>
                      </a:moveTo>
                      <a:cubicBezTo>
                        <a:pt x="1502" y="0"/>
                        <a:pt x="1385" y="60"/>
                        <a:pt x="1313" y="214"/>
                      </a:cubicBezTo>
                      <a:cubicBezTo>
                        <a:pt x="1032" y="836"/>
                        <a:pt x="684" y="1413"/>
                        <a:pt x="253" y="1943"/>
                      </a:cubicBezTo>
                      <a:cubicBezTo>
                        <a:pt x="1" y="2255"/>
                        <a:pt x="275" y="2672"/>
                        <a:pt x="569" y="2672"/>
                      </a:cubicBezTo>
                      <a:cubicBezTo>
                        <a:pt x="662" y="2672"/>
                        <a:pt x="758" y="2629"/>
                        <a:pt x="840" y="2529"/>
                      </a:cubicBezTo>
                      <a:cubicBezTo>
                        <a:pt x="1316" y="1943"/>
                        <a:pt x="1715" y="1320"/>
                        <a:pt x="2028" y="633"/>
                      </a:cubicBezTo>
                      <a:cubicBezTo>
                        <a:pt x="2181" y="303"/>
                        <a:pt x="1893" y="0"/>
                        <a:pt x="1623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2"/>
                <p:cNvSpPr/>
                <p:nvPr/>
              </p:nvSpPr>
              <p:spPr>
                <a:xfrm>
                  <a:off x="1503324" y="2167808"/>
                  <a:ext cx="54243" cy="53060"/>
                </a:xfrm>
                <a:custGeom>
                  <a:rect b="b" l="l" r="r" t="t"/>
                  <a:pathLst>
                    <a:path extrusionOk="0" h="2064" w="2110">
                      <a:moveTo>
                        <a:pt x="1519" y="1"/>
                      </a:moveTo>
                      <a:cubicBezTo>
                        <a:pt x="1391" y="1"/>
                        <a:pt x="1263" y="54"/>
                        <a:pt x="1171" y="179"/>
                      </a:cubicBezTo>
                      <a:cubicBezTo>
                        <a:pt x="854" y="609"/>
                        <a:pt x="537" y="1039"/>
                        <a:pt x="220" y="1466"/>
                      </a:cubicBezTo>
                      <a:cubicBezTo>
                        <a:pt x="0" y="1768"/>
                        <a:pt x="289" y="2064"/>
                        <a:pt x="591" y="2064"/>
                      </a:cubicBezTo>
                      <a:cubicBezTo>
                        <a:pt x="716" y="2064"/>
                        <a:pt x="847" y="2011"/>
                        <a:pt x="939" y="1886"/>
                      </a:cubicBezTo>
                      <a:cubicBezTo>
                        <a:pt x="1256" y="1456"/>
                        <a:pt x="1569" y="1029"/>
                        <a:pt x="1885" y="599"/>
                      </a:cubicBezTo>
                      <a:cubicBezTo>
                        <a:pt x="2110" y="296"/>
                        <a:pt x="1818" y="1"/>
                        <a:pt x="1519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22"/>
                <p:cNvSpPr/>
                <p:nvPr/>
              </p:nvSpPr>
              <p:spPr>
                <a:xfrm>
                  <a:off x="1489597" y="2266390"/>
                  <a:ext cx="52880" cy="75400"/>
                </a:xfrm>
                <a:custGeom>
                  <a:rect b="b" l="l" r="r" t="t"/>
                  <a:pathLst>
                    <a:path extrusionOk="0" h="2933" w="2057">
                      <a:moveTo>
                        <a:pt x="1552" y="0"/>
                      </a:moveTo>
                      <a:cubicBezTo>
                        <a:pt x="1388" y="0"/>
                        <a:pt x="1217" y="86"/>
                        <a:pt x="1150" y="286"/>
                      </a:cubicBezTo>
                      <a:cubicBezTo>
                        <a:pt x="897" y="997"/>
                        <a:pt x="577" y="1669"/>
                        <a:pt x="189" y="2317"/>
                      </a:cubicBezTo>
                      <a:cubicBezTo>
                        <a:pt x="0" y="2637"/>
                        <a:pt x="285" y="2932"/>
                        <a:pt x="570" y="2932"/>
                      </a:cubicBezTo>
                      <a:cubicBezTo>
                        <a:pt x="698" y="2932"/>
                        <a:pt x="823" y="2875"/>
                        <a:pt x="904" y="2736"/>
                      </a:cubicBezTo>
                      <a:cubicBezTo>
                        <a:pt x="1327" y="2025"/>
                        <a:pt x="1672" y="1281"/>
                        <a:pt x="1946" y="506"/>
                      </a:cubicBezTo>
                      <a:cubicBezTo>
                        <a:pt x="2056" y="200"/>
                        <a:pt x="1805" y="0"/>
                        <a:pt x="1552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22"/>
                <p:cNvSpPr/>
                <p:nvPr/>
              </p:nvSpPr>
              <p:spPr>
                <a:xfrm>
                  <a:off x="357253" y="2838888"/>
                  <a:ext cx="68922" cy="74912"/>
                </a:xfrm>
                <a:custGeom>
                  <a:rect b="b" l="l" r="r" t="t"/>
                  <a:pathLst>
                    <a:path extrusionOk="0" h="2914" w="2681">
                      <a:moveTo>
                        <a:pt x="2122" y="0"/>
                      </a:moveTo>
                      <a:cubicBezTo>
                        <a:pt x="2001" y="0"/>
                        <a:pt x="1884" y="64"/>
                        <a:pt x="1812" y="217"/>
                      </a:cubicBezTo>
                      <a:cubicBezTo>
                        <a:pt x="1474" y="964"/>
                        <a:pt x="994" y="1611"/>
                        <a:pt x="342" y="2113"/>
                      </a:cubicBezTo>
                      <a:cubicBezTo>
                        <a:pt x="1" y="2380"/>
                        <a:pt x="219" y="2913"/>
                        <a:pt x="542" y="2913"/>
                      </a:cubicBezTo>
                      <a:cubicBezTo>
                        <a:pt x="610" y="2913"/>
                        <a:pt x="684" y="2889"/>
                        <a:pt x="759" y="2828"/>
                      </a:cubicBezTo>
                      <a:cubicBezTo>
                        <a:pt x="1528" y="2237"/>
                        <a:pt x="2129" y="1519"/>
                        <a:pt x="2531" y="633"/>
                      </a:cubicBezTo>
                      <a:cubicBezTo>
                        <a:pt x="2680" y="302"/>
                        <a:pt x="2388" y="0"/>
                        <a:pt x="2122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2"/>
                <p:cNvSpPr/>
                <p:nvPr/>
              </p:nvSpPr>
              <p:spPr>
                <a:xfrm>
                  <a:off x="478251" y="2704883"/>
                  <a:ext cx="52983" cy="66531"/>
                </a:xfrm>
                <a:custGeom>
                  <a:rect b="b" l="l" r="r" t="t"/>
                  <a:pathLst>
                    <a:path extrusionOk="0" h="2588" w="2061">
                      <a:moveTo>
                        <a:pt x="1552" y="1"/>
                      </a:moveTo>
                      <a:cubicBezTo>
                        <a:pt x="1392" y="1"/>
                        <a:pt x="1246" y="90"/>
                        <a:pt x="1214" y="299"/>
                      </a:cubicBezTo>
                      <a:cubicBezTo>
                        <a:pt x="1118" y="954"/>
                        <a:pt x="830" y="1473"/>
                        <a:pt x="321" y="1900"/>
                      </a:cubicBezTo>
                      <a:cubicBezTo>
                        <a:pt x="1" y="2168"/>
                        <a:pt x="296" y="2588"/>
                        <a:pt x="634" y="2588"/>
                      </a:cubicBezTo>
                      <a:cubicBezTo>
                        <a:pt x="727" y="2588"/>
                        <a:pt x="822" y="2559"/>
                        <a:pt x="908" y="2484"/>
                      </a:cubicBezTo>
                      <a:cubicBezTo>
                        <a:pt x="1513" y="1982"/>
                        <a:pt x="1901" y="1299"/>
                        <a:pt x="2014" y="521"/>
                      </a:cubicBezTo>
                      <a:cubicBezTo>
                        <a:pt x="2060" y="207"/>
                        <a:pt x="1791" y="1"/>
                        <a:pt x="1552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22"/>
                <p:cNvSpPr/>
                <p:nvPr/>
              </p:nvSpPr>
              <p:spPr>
                <a:xfrm>
                  <a:off x="487582" y="2803028"/>
                  <a:ext cx="55914" cy="71081"/>
                </a:xfrm>
                <a:custGeom>
                  <a:rect b="b" l="l" r="r" t="t"/>
                  <a:pathLst>
                    <a:path extrusionOk="0" h="2765" w="2175">
                      <a:moveTo>
                        <a:pt x="1605" y="0"/>
                      </a:moveTo>
                      <a:cubicBezTo>
                        <a:pt x="1480" y="0"/>
                        <a:pt x="1356" y="57"/>
                        <a:pt x="1278" y="203"/>
                      </a:cubicBezTo>
                      <a:cubicBezTo>
                        <a:pt x="912" y="850"/>
                        <a:pt x="545" y="1498"/>
                        <a:pt x="182" y="2146"/>
                      </a:cubicBezTo>
                      <a:cubicBezTo>
                        <a:pt x="1" y="2466"/>
                        <a:pt x="285" y="2765"/>
                        <a:pt x="566" y="2765"/>
                      </a:cubicBezTo>
                      <a:cubicBezTo>
                        <a:pt x="691" y="2765"/>
                        <a:pt x="815" y="2707"/>
                        <a:pt x="897" y="2561"/>
                      </a:cubicBezTo>
                      <a:cubicBezTo>
                        <a:pt x="1264" y="1914"/>
                        <a:pt x="1626" y="1267"/>
                        <a:pt x="1993" y="619"/>
                      </a:cubicBezTo>
                      <a:cubicBezTo>
                        <a:pt x="2175" y="299"/>
                        <a:pt x="1886" y="0"/>
                        <a:pt x="1605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22"/>
                <p:cNvSpPr/>
                <p:nvPr/>
              </p:nvSpPr>
              <p:spPr>
                <a:xfrm>
                  <a:off x="818622" y="2413531"/>
                  <a:ext cx="52083" cy="58022"/>
                </a:xfrm>
                <a:custGeom>
                  <a:rect b="b" l="l" r="r" t="t"/>
                  <a:pathLst>
                    <a:path extrusionOk="0" h="2257" w="2026">
                      <a:moveTo>
                        <a:pt x="1449" y="0"/>
                      </a:moveTo>
                      <a:cubicBezTo>
                        <a:pt x="1324" y="0"/>
                        <a:pt x="1196" y="58"/>
                        <a:pt x="1111" y="197"/>
                      </a:cubicBezTo>
                      <a:cubicBezTo>
                        <a:pt x="805" y="677"/>
                        <a:pt x="503" y="1161"/>
                        <a:pt x="201" y="1644"/>
                      </a:cubicBezTo>
                      <a:cubicBezTo>
                        <a:pt x="1" y="1957"/>
                        <a:pt x="286" y="2256"/>
                        <a:pt x="574" y="2256"/>
                      </a:cubicBezTo>
                      <a:cubicBezTo>
                        <a:pt x="702" y="2256"/>
                        <a:pt x="826" y="2199"/>
                        <a:pt x="915" y="2061"/>
                      </a:cubicBezTo>
                      <a:cubicBezTo>
                        <a:pt x="1217" y="1580"/>
                        <a:pt x="1524" y="1097"/>
                        <a:pt x="1826" y="613"/>
                      </a:cubicBezTo>
                      <a:cubicBezTo>
                        <a:pt x="2025" y="299"/>
                        <a:pt x="1737" y="0"/>
                        <a:pt x="1449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22"/>
                <p:cNvSpPr/>
                <p:nvPr/>
              </p:nvSpPr>
              <p:spPr>
                <a:xfrm>
                  <a:off x="855947" y="2473323"/>
                  <a:ext cx="41183" cy="39461"/>
                </a:xfrm>
                <a:custGeom>
                  <a:rect b="b" l="l" r="r" t="t"/>
                  <a:pathLst>
                    <a:path extrusionOk="0" h="1535" w="1602">
                      <a:moveTo>
                        <a:pt x="1036" y="1"/>
                      </a:moveTo>
                      <a:cubicBezTo>
                        <a:pt x="943" y="1"/>
                        <a:pt x="847" y="44"/>
                        <a:pt x="769" y="144"/>
                      </a:cubicBezTo>
                      <a:cubicBezTo>
                        <a:pt x="594" y="364"/>
                        <a:pt x="420" y="585"/>
                        <a:pt x="246" y="805"/>
                      </a:cubicBezTo>
                      <a:cubicBezTo>
                        <a:pt x="0" y="1119"/>
                        <a:pt x="274" y="1534"/>
                        <a:pt x="566" y="1534"/>
                      </a:cubicBezTo>
                      <a:cubicBezTo>
                        <a:pt x="659" y="1534"/>
                        <a:pt x="755" y="1492"/>
                        <a:pt x="833" y="1393"/>
                      </a:cubicBezTo>
                      <a:cubicBezTo>
                        <a:pt x="1007" y="1172"/>
                        <a:pt x="1182" y="951"/>
                        <a:pt x="1353" y="731"/>
                      </a:cubicBezTo>
                      <a:cubicBezTo>
                        <a:pt x="1601" y="418"/>
                        <a:pt x="1327" y="1"/>
                        <a:pt x="1036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2"/>
                <p:cNvSpPr/>
                <p:nvPr/>
              </p:nvSpPr>
              <p:spPr>
                <a:xfrm>
                  <a:off x="290444" y="3410898"/>
                  <a:ext cx="71981" cy="100054"/>
                </a:xfrm>
                <a:custGeom>
                  <a:rect b="b" l="l" r="r" t="t"/>
                  <a:pathLst>
                    <a:path extrusionOk="0" h="3892" w="2800">
                      <a:moveTo>
                        <a:pt x="2234" y="0"/>
                      </a:moveTo>
                      <a:cubicBezTo>
                        <a:pt x="2109" y="0"/>
                        <a:pt x="1985" y="61"/>
                        <a:pt x="1903" y="203"/>
                      </a:cubicBezTo>
                      <a:cubicBezTo>
                        <a:pt x="1330" y="1228"/>
                        <a:pt x="754" y="2248"/>
                        <a:pt x="181" y="3269"/>
                      </a:cubicBezTo>
                      <a:cubicBezTo>
                        <a:pt x="0" y="3593"/>
                        <a:pt x="288" y="3892"/>
                        <a:pt x="569" y="3892"/>
                      </a:cubicBezTo>
                      <a:cubicBezTo>
                        <a:pt x="693" y="3892"/>
                        <a:pt x="815" y="3832"/>
                        <a:pt x="897" y="3689"/>
                      </a:cubicBezTo>
                      <a:lnTo>
                        <a:pt x="2618" y="623"/>
                      </a:lnTo>
                      <a:cubicBezTo>
                        <a:pt x="2800" y="299"/>
                        <a:pt x="2515" y="0"/>
                        <a:pt x="2234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22"/>
                <p:cNvSpPr/>
                <p:nvPr/>
              </p:nvSpPr>
              <p:spPr>
                <a:xfrm>
                  <a:off x="338899" y="3477271"/>
                  <a:ext cx="52777" cy="65708"/>
                </a:xfrm>
                <a:custGeom>
                  <a:rect b="b" l="l" r="r" t="t"/>
                  <a:pathLst>
                    <a:path extrusionOk="0" h="2556" w="2053">
                      <a:moveTo>
                        <a:pt x="1547" y="1"/>
                      </a:moveTo>
                      <a:cubicBezTo>
                        <a:pt x="1384" y="1"/>
                        <a:pt x="1227" y="90"/>
                        <a:pt x="1174" y="296"/>
                      </a:cubicBezTo>
                      <a:cubicBezTo>
                        <a:pt x="1018" y="897"/>
                        <a:pt x="729" y="1406"/>
                        <a:pt x="288" y="1848"/>
                      </a:cubicBezTo>
                      <a:cubicBezTo>
                        <a:pt x="0" y="2139"/>
                        <a:pt x="281" y="2555"/>
                        <a:pt x="598" y="2555"/>
                      </a:cubicBezTo>
                      <a:cubicBezTo>
                        <a:pt x="694" y="2555"/>
                        <a:pt x="790" y="2520"/>
                        <a:pt x="875" y="2434"/>
                      </a:cubicBezTo>
                      <a:cubicBezTo>
                        <a:pt x="1412" y="1894"/>
                        <a:pt x="1782" y="1253"/>
                        <a:pt x="1971" y="513"/>
                      </a:cubicBezTo>
                      <a:cubicBezTo>
                        <a:pt x="2053" y="204"/>
                        <a:pt x="1797" y="1"/>
                        <a:pt x="1547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22"/>
                <p:cNvSpPr/>
                <p:nvPr/>
              </p:nvSpPr>
              <p:spPr>
                <a:xfrm>
                  <a:off x="426402" y="3291545"/>
                  <a:ext cx="58562" cy="65606"/>
                </a:xfrm>
                <a:custGeom>
                  <a:rect b="b" l="l" r="r" t="t"/>
                  <a:pathLst>
                    <a:path extrusionOk="0" h="2552" w="2278">
                      <a:moveTo>
                        <a:pt x="1716" y="1"/>
                      </a:moveTo>
                      <a:cubicBezTo>
                        <a:pt x="1594" y="1"/>
                        <a:pt x="1473" y="65"/>
                        <a:pt x="1402" y="214"/>
                      </a:cubicBezTo>
                      <a:cubicBezTo>
                        <a:pt x="1110" y="819"/>
                        <a:pt x="747" y="1353"/>
                        <a:pt x="286" y="1837"/>
                      </a:cubicBezTo>
                      <a:cubicBezTo>
                        <a:pt x="0" y="2135"/>
                        <a:pt x="282" y="2551"/>
                        <a:pt x="595" y="2551"/>
                      </a:cubicBezTo>
                      <a:cubicBezTo>
                        <a:pt x="688" y="2551"/>
                        <a:pt x="783" y="2512"/>
                        <a:pt x="869" y="2423"/>
                      </a:cubicBezTo>
                      <a:cubicBezTo>
                        <a:pt x="1381" y="1890"/>
                        <a:pt x="1798" y="1299"/>
                        <a:pt x="2118" y="634"/>
                      </a:cubicBezTo>
                      <a:cubicBezTo>
                        <a:pt x="2278" y="303"/>
                        <a:pt x="1986" y="1"/>
                        <a:pt x="1716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2"/>
                <p:cNvSpPr/>
                <p:nvPr/>
              </p:nvSpPr>
              <p:spPr>
                <a:xfrm>
                  <a:off x="-11009" y="3750911"/>
                  <a:ext cx="46762" cy="97791"/>
                </a:xfrm>
                <a:custGeom>
                  <a:rect b="b" l="l" r="r" t="t"/>
                  <a:pathLst>
                    <a:path extrusionOk="0" h="3804" w="1819">
                      <a:moveTo>
                        <a:pt x="1311" y="0"/>
                      </a:moveTo>
                      <a:cubicBezTo>
                        <a:pt x="1150" y="0"/>
                        <a:pt x="997" y="89"/>
                        <a:pt x="958" y="299"/>
                      </a:cubicBezTo>
                      <a:cubicBezTo>
                        <a:pt x="759" y="1324"/>
                        <a:pt x="478" y="2323"/>
                        <a:pt x="115" y="3305"/>
                      </a:cubicBezTo>
                      <a:cubicBezTo>
                        <a:pt x="1" y="3608"/>
                        <a:pt x="250" y="3803"/>
                        <a:pt x="503" y="3803"/>
                      </a:cubicBezTo>
                      <a:cubicBezTo>
                        <a:pt x="670" y="3803"/>
                        <a:pt x="841" y="3721"/>
                        <a:pt x="912" y="3522"/>
                      </a:cubicBezTo>
                      <a:cubicBezTo>
                        <a:pt x="1275" y="2544"/>
                        <a:pt x="1556" y="1544"/>
                        <a:pt x="1759" y="519"/>
                      </a:cubicBezTo>
                      <a:cubicBezTo>
                        <a:pt x="1819" y="206"/>
                        <a:pt x="1552" y="0"/>
                        <a:pt x="1311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22"/>
                <p:cNvSpPr/>
                <p:nvPr/>
              </p:nvSpPr>
              <p:spPr>
                <a:xfrm>
                  <a:off x="35184" y="3821500"/>
                  <a:ext cx="36530" cy="75297"/>
                </a:xfrm>
                <a:custGeom>
                  <a:rect b="b" l="l" r="r" t="t"/>
                  <a:pathLst>
                    <a:path extrusionOk="0" h="2929" w="1421">
                      <a:moveTo>
                        <a:pt x="908" y="0"/>
                      </a:moveTo>
                      <a:cubicBezTo>
                        <a:pt x="752" y="0"/>
                        <a:pt x="602" y="93"/>
                        <a:pt x="570" y="303"/>
                      </a:cubicBezTo>
                      <a:cubicBezTo>
                        <a:pt x="456" y="1018"/>
                        <a:pt x="296" y="1722"/>
                        <a:pt x="93" y="2416"/>
                      </a:cubicBezTo>
                      <a:cubicBezTo>
                        <a:pt x="0" y="2725"/>
                        <a:pt x="256" y="2929"/>
                        <a:pt x="506" y="2929"/>
                      </a:cubicBezTo>
                      <a:cubicBezTo>
                        <a:pt x="670" y="2929"/>
                        <a:pt x="833" y="2839"/>
                        <a:pt x="890" y="2637"/>
                      </a:cubicBezTo>
                      <a:cubicBezTo>
                        <a:pt x="1097" y="1943"/>
                        <a:pt x="1253" y="1238"/>
                        <a:pt x="1371" y="524"/>
                      </a:cubicBezTo>
                      <a:cubicBezTo>
                        <a:pt x="1420" y="207"/>
                        <a:pt x="1150" y="0"/>
                        <a:pt x="908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22"/>
                <p:cNvSpPr/>
                <p:nvPr/>
              </p:nvSpPr>
              <p:spPr>
                <a:xfrm>
                  <a:off x="116852" y="3645465"/>
                  <a:ext cx="53523" cy="79051"/>
                </a:xfrm>
                <a:custGeom>
                  <a:rect b="b" l="l" r="r" t="t"/>
                  <a:pathLst>
                    <a:path extrusionOk="0" h="3075" w="2082">
                      <a:moveTo>
                        <a:pt x="1524" y="1"/>
                      </a:moveTo>
                      <a:cubicBezTo>
                        <a:pt x="1402" y="1"/>
                        <a:pt x="1281" y="65"/>
                        <a:pt x="1210" y="214"/>
                      </a:cubicBezTo>
                      <a:cubicBezTo>
                        <a:pt x="862" y="957"/>
                        <a:pt x="509" y="1701"/>
                        <a:pt x="157" y="2444"/>
                      </a:cubicBezTo>
                      <a:cubicBezTo>
                        <a:pt x="0" y="2775"/>
                        <a:pt x="292" y="3074"/>
                        <a:pt x="559" y="3074"/>
                      </a:cubicBezTo>
                      <a:cubicBezTo>
                        <a:pt x="683" y="3074"/>
                        <a:pt x="801" y="3014"/>
                        <a:pt x="872" y="2861"/>
                      </a:cubicBezTo>
                      <a:cubicBezTo>
                        <a:pt x="1225" y="2121"/>
                        <a:pt x="1576" y="1377"/>
                        <a:pt x="1925" y="633"/>
                      </a:cubicBezTo>
                      <a:cubicBezTo>
                        <a:pt x="2082" y="303"/>
                        <a:pt x="1793" y="1"/>
                        <a:pt x="1524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22"/>
                <p:cNvSpPr/>
                <p:nvPr/>
              </p:nvSpPr>
              <p:spPr>
                <a:xfrm>
                  <a:off x="318232" y="4024063"/>
                  <a:ext cx="30823" cy="81673"/>
                </a:xfrm>
                <a:custGeom>
                  <a:rect b="b" l="l" r="r" t="t"/>
                  <a:pathLst>
                    <a:path extrusionOk="0" h="3177" w="1199">
                      <a:moveTo>
                        <a:pt x="691" y="1"/>
                      </a:moveTo>
                      <a:cubicBezTo>
                        <a:pt x="530" y="1"/>
                        <a:pt x="388" y="93"/>
                        <a:pt x="359" y="303"/>
                      </a:cubicBezTo>
                      <a:cubicBezTo>
                        <a:pt x="253" y="1085"/>
                        <a:pt x="146" y="1871"/>
                        <a:pt x="43" y="2658"/>
                      </a:cubicBezTo>
                      <a:cubicBezTo>
                        <a:pt x="0" y="2971"/>
                        <a:pt x="271" y="3177"/>
                        <a:pt x="512" y="3177"/>
                      </a:cubicBezTo>
                      <a:cubicBezTo>
                        <a:pt x="669" y="3177"/>
                        <a:pt x="811" y="3085"/>
                        <a:pt x="840" y="2875"/>
                      </a:cubicBezTo>
                      <a:cubicBezTo>
                        <a:pt x="947" y="2093"/>
                        <a:pt x="1054" y="1306"/>
                        <a:pt x="1160" y="520"/>
                      </a:cubicBezTo>
                      <a:cubicBezTo>
                        <a:pt x="1199" y="207"/>
                        <a:pt x="929" y="1"/>
                        <a:pt x="691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22"/>
                <p:cNvSpPr/>
                <p:nvPr/>
              </p:nvSpPr>
              <p:spPr>
                <a:xfrm>
                  <a:off x="391930" y="4013832"/>
                  <a:ext cx="36145" cy="67765"/>
                </a:xfrm>
                <a:custGeom>
                  <a:rect b="b" l="l" r="r" t="t"/>
                  <a:pathLst>
                    <a:path extrusionOk="0" h="2636" w="1406">
                      <a:moveTo>
                        <a:pt x="840" y="0"/>
                      </a:moveTo>
                      <a:cubicBezTo>
                        <a:pt x="716" y="0"/>
                        <a:pt x="591" y="57"/>
                        <a:pt x="509" y="202"/>
                      </a:cubicBezTo>
                      <a:cubicBezTo>
                        <a:pt x="360" y="466"/>
                        <a:pt x="221" y="736"/>
                        <a:pt x="97" y="1010"/>
                      </a:cubicBezTo>
                      <a:cubicBezTo>
                        <a:pt x="61" y="1551"/>
                        <a:pt x="29" y="2092"/>
                        <a:pt x="1" y="2632"/>
                      </a:cubicBezTo>
                      <a:cubicBezTo>
                        <a:pt x="18" y="2636"/>
                        <a:pt x="39" y="2636"/>
                        <a:pt x="57" y="2636"/>
                      </a:cubicBezTo>
                      <a:cubicBezTo>
                        <a:pt x="225" y="2636"/>
                        <a:pt x="389" y="2550"/>
                        <a:pt x="456" y="2351"/>
                      </a:cubicBezTo>
                      <a:cubicBezTo>
                        <a:pt x="655" y="1747"/>
                        <a:pt x="911" y="1174"/>
                        <a:pt x="1224" y="619"/>
                      </a:cubicBezTo>
                      <a:cubicBezTo>
                        <a:pt x="1405" y="299"/>
                        <a:pt x="1121" y="0"/>
                        <a:pt x="840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22"/>
                <p:cNvSpPr/>
                <p:nvPr/>
              </p:nvSpPr>
              <p:spPr>
                <a:xfrm>
                  <a:off x="380671" y="4039795"/>
                  <a:ext cx="13754" cy="41723"/>
                </a:xfrm>
                <a:custGeom>
                  <a:rect b="b" l="l" r="r" t="t"/>
                  <a:pathLst>
                    <a:path extrusionOk="0" h="1623" w="535">
                      <a:moveTo>
                        <a:pt x="535" y="0"/>
                      </a:moveTo>
                      <a:lnTo>
                        <a:pt x="535" y="0"/>
                      </a:lnTo>
                      <a:cubicBezTo>
                        <a:pt x="367" y="363"/>
                        <a:pt x="221" y="737"/>
                        <a:pt x="93" y="1121"/>
                      </a:cubicBezTo>
                      <a:cubicBezTo>
                        <a:pt x="1" y="1402"/>
                        <a:pt x="208" y="1594"/>
                        <a:pt x="439" y="1622"/>
                      </a:cubicBezTo>
                      <a:cubicBezTo>
                        <a:pt x="467" y="1082"/>
                        <a:pt x="499" y="541"/>
                        <a:pt x="535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22"/>
                <p:cNvSpPr/>
                <p:nvPr/>
              </p:nvSpPr>
              <p:spPr>
                <a:xfrm>
                  <a:off x="345737" y="3882500"/>
                  <a:ext cx="49153" cy="68973"/>
                </a:xfrm>
                <a:custGeom>
                  <a:rect b="b" l="l" r="r" t="t"/>
                  <a:pathLst>
                    <a:path extrusionOk="0" h="2683" w="1912">
                      <a:moveTo>
                        <a:pt x="1506" y="1"/>
                      </a:moveTo>
                      <a:cubicBezTo>
                        <a:pt x="1299" y="1"/>
                        <a:pt x="1082" y="136"/>
                        <a:pt x="1061" y="399"/>
                      </a:cubicBezTo>
                      <a:cubicBezTo>
                        <a:pt x="1018" y="1021"/>
                        <a:pt x="748" y="1551"/>
                        <a:pt x="300" y="1982"/>
                      </a:cubicBezTo>
                      <a:cubicBezTo>
                        <a:pt x="1" y="2267"/>
                        <a:pt x="286" y="2683"/>
                        <a:pt x="609" y="2683"/>
                      </a:cubicBezTo>
                      <a:cubicBezTo>
                        <a:pt x="705" y="2683"/>
                        <a:pt x="802" y="2651"/>
                        <a:pt x="887" y="2566"/>
                      </a:cubicBezTo>
                      <a:cubicBezTo>
                        <a:pt x="1499" y="1982"/>
                        <a:pt x="1830" y="1242"/>
                        <a:pt x="1890" y="399"/>
                      </a:cubicBezTo>
                      <a:cubicBezTo>
                        <a:pt x="1911" y="136"/>
                        <a:pt x="1713" y="1"/>
                        <a:pt x="1506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22"/>
                <p:cNvSpPr/>
                <p:nvPr/>
              </p:nvSpPr>
              <p:spPr>
                <a:xfrm>
                  <a:off x="114101" y="4287344"/>
                  <a:ext cx="38176" cy="75117"/>
                </a:xfrm>
                <a:custGeom>
                  <a:rect b="b" l="l" r="r" t="t"/>
                  <a:pathLst>
                    <a:path extrusionOk="0" h="2922" w="1485">
                      <a:moveTo>
                        <a:pt x="1079" y="0"/>
                      </a:moveTo>
                      <a:cubicBezTo>
                        <a:pt x="872" y="0"/>
                        <a:pt x="656" y="136"/>
                        <a:pt x="641" y="402"/>
                      </a:cubicBezTo>
                      <a:cubicBezTo>
                        <a:pt x="598" y="1061"/>
                        <a:pt x="439" y="1691"/>
                        <a:pt x="158" y="2292"/>
                      </a:cubicBezTo>
                      <a:cubicBezTo>
                        <a:pt x="1" y="2619"/>
                        <a:pt x="289" y="2921"/>
                        <a:pt x="559" y="2921"/>
                      </a:cubicBezTo>
                      <a:cubicBezTo>
                        <a:pt x="680" y="2921"/>
                        <a:pt x="802" y="2857"/>
                        <a:pt x="872" y="2708"/>
                      </a:cubicBezTo>
                      <a:cubicBezTo>
                        <a:pt x="1221" y="1972"/>
                        <a:pt x="1417" y="1213"/>
                        <a:pt x="1467" y="402"/>
                      </a:cubicBezTo>
                      <a:cubicBezTo>
                        <a:pt x="1485" y="136"/>
                        <a:pt x="1285" y="0"/>
                        <a:pt x="1079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22"/>
                <p:cNvSpPr/>
                <p:nvPr/>
              </p:nvSpPr>
              <p:spPr>
                <a:xfrm>
                  <a:off x="148958" y="4304181"/>
                  <a:ext cx="55065" cy="101699"/>
                </a:xfrm>
                <a:custGeom>
                  <a:rect b="b" l="l" r="r" t="t"/>
                  <a:pathLst>
                    <a:path extrusionOk="0" h="3956" w="2142">
                      <a:moveTo>
                        <a:pt x="1641" y="0"/>
                      </a:moveTo>
                      <a:cubicBezTo>
                        <a:pt x="1473" y="0"/>
                        <a:pt x="1306" y="85"/>
                        <a:pt x="1235" y="284"/>
                      </a:cubicBezTo>
                      <a:cubicBezTo>
                        <a:pt x="861" y="1341"/>
                        <a:pt x="484" y="2398"/>
                        <a:pt x="107" y="3455"/>
                      </a:cubicBezTo>
                      <a:cubicBezTo>
                        <a:pt x="0" y="3757"/>
                        <a:pt x="249" y="3956"/>
                        <a:pt x="502" y="3956"/>
                      </a:cubicBezTo>
                      <a:cubicBezTo>
                        <a:pt x="669" y="3956"/>
                        <a:pt x="836" y="3870"/>
                        <a:pt x="907" y="3675"/>
                      </a:cubicBezTo>
                      <a:lnTo>
                        <a:pt x="2035" y="506"/>
                      </a:lnTo>
                      <a:cubicBezTo>
                        <a:pt x="2142" y="199"/>
                        <a:pt x="1893" y="0"/>
                        <a:pt x="1641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22"/>
                <p:cNvSpPr/>
                <p:nvPr/>
              </p:nvSpPr>
              <p:spPr>
                <a:xfrm>
                  <a:off x="2477345" y="3138003"/>
                  <a:ext cx="298336" cy="110876"/>
                </a:xfrm>
                <a:custGeom>
                  <a:rect b="b" l="l" r="r" t="t"/>
                  <a:pathLst>
                    <a:path extrusionOk="0" h="4313" w="11605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686" y="819"/>
                        <a:pt x="1519" y="1509"/>
                        <a:pt x="2409" y="2099"/>
                      </a:cubicBezTo>
                      <a:cubicBezTo>
                        <a:pt x="3302" y="2694"/>
                        <a:pt x="4269" y="3173"/>
                        <a:pt x="5280" y="3541"/>
                      </a:cubicBezTo>
                      <a:cubicBezTo>
                        <a:pt x="6293" y="3882"/>
                        <a:pt x="7343" y="4152"/>
                        <a:pt x="8410" y="4241"/>
                      </a:cubicBezTo>
                      <a:cubicBezTo>
                        <a:pt x="8944" y="4312"/>
                        <a:pt x="9481" y="4298"/>
                        <a:pt x="10014" y="4305"/>
                      </a:cubicBezTo>
                      <a:cubicBezTo>
                        <a:pt x="10548" y="4298"/>
                        <a:pt x="11078" y="4224"/>
                        <a:pt x="11605" y="4173"/>
                      </a:cubicBezTo>
                      <a:lnTo>
                        <a:pt x="11605" y="4173"/>
                      </a:lnTo>
                      <a:cubicBezTo>
                        <a:pt x="11336" y="4177"/>
                        <a:pt x="11068" y="4180"/>
                        <a:pt x="10799" y="4180"/>
                      </a:cubicBezTo>
                      <a:cubicBezTo>
                        <a:pt x="10006" y="4180"/>
                        <a:pt x="9216" y="4152"/>
                        <a:pt x="8435" y="4027"/>
                      </a:cubicBezTo>
                      <a:cubicBezTo>
                        <a:pt x="7389" y="3899"/>
                        <a:pt x="6361" y="3636"/>
                        <a:pt x="5372" y="3280"/>
                      </a:cubicBezTo>
                      <a:cubicBezTo>
                        <a:pt x="4372" y="2943"/>
                        <a:pt x="3426" y="2469"/>
                        <a:pt x="2522" y="1922"/>
                      </a:cubicBezTo>
                      <a:cubicBezTo>
                        <a:pt x="1622" y="1374"/>
                        <a:pt x="768" y="740"/>
                        <a:pt x="0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22"/>
                <p:cNvSpPr/>
                <p:nvPr/>
              </p:nvSpPr>
              <p:spPr>
                <a:xfrm>
                  <a:off x="1381684" y="1714046"/>
                  <a:ext cx="598805" cy="1478670"/>
                </a:xfrm>
                <a:custGeom>
                  <a:rect b="b" l="l" r="r" t="t"/>
                  <a:pathLst>
                    <a:path extrusionOk="0" h="57519" w="23293">
                      <a:moveTo>
                        <a:pt x="10395" y="1"/>
                      </a:moveTo>
                      <a:lnTo>
                        <a:pt x="10395" y="1"/>
                      </a:lnTo>
                      <a:cubicBezTo>
                        <a:pt x="6891" y="4575"/>
                        <a:pt x="4192" y="9780"/>
                        <a:pt x="2417" y="15284"/>
                      </a:cubicBezTo>
                      <a:cubicBezTo>
                        <a:pt x="655" y="20783"/>
                        <a:pt x="0" y="26725"/>
                        <a:pt x="1072" y="32459"/>
                      </a:cubicBezTo>
                      <a:cubicBezTo>
                        <a:pt x="1644" y="35312"/>
                        <a:pt x="2665" y="38066"/>
                        <a:pt x="4042" y="40620"/>
                      </a:cubicBezTo>
                      <a:lnTo>
                        <a:pt x="4572" y="41573"/>
                      </a:lnTo>
                      <a:cubicBezTo>
                        <a:pt x="4747" y="41890"/>
                        <a:pt x="4921" y="42210"/>
                        <a:pt x="5138" y="42502"/>
                      </a:cubicBezTo>
                      <a:lnTo>
                        <a:pt x="6365" y="44302"/>
                      </a:lnTo>
                      <a:cubicBezTo>
                        <a:pt x="6788" y="44889"/>
                        <a:pt x="7276" y="45430"/>
                        <a:pt x="7727" y="45992"/>
                      </a:cubicBezTo>
                      <a:lnTo>
                        <a:pt x="8425" y="46828"/>
                      </a:lnTo>
                      <a:lnTo>
                        <a:pt x="9186" y="47604"/>
                      </a:lnTo>
                      <a:lnTo>
                        <a:pt x="10716" y="49144"/>
                      </a:lnTo>
                      <a:lnTo>
                        <a:pt x="12367" y="50556"/>
                      </a:lnTo>
                      <a:lnTo>
                        <a:pt x="13188" y="51261"/>
                      </a:lnTo>
                      <a:cubicBezTo>
                        <a:pt x="13469" y="51489"/>
                        <a:pt x="13768" y="51691"/>
                        <a:pt x="14056" y="51908"/>
                      </a:cubicBezTo>
                      <a:lnTo>
                        <a:pt x="15807" y="53185"/>
                      </a:lnTo>
                      <a:lnTo>
                        <a:pt x="16248" y="53502"/>
                      </a:lnTo>
                      <a:lnTo>
                        <a:pt x="16707" y="53786"/>
                      </a:lnTo>
                      <a:lnTo>
                        <a:pt x="17628" y="54356"/>
                      </a:lnTo>
                      <a:lnTo>
                        <a:pt x="19467" y="55494"/>
                      </a:lnTo>
                      <a:cubicBezTo>
                        <a:pt x="20734" y="56188"/>
                        <a:pt x="22015" y="56850"/>
                        <a:pt x="23292" y="57518"/>
                      </a:cubicBezTo>
                      <a:lnTo>
                        <a:pt x="19542" y="55370"/>
                      </a:lnTo>
                      <a:lnTo>
                        <a:pt x="17742" y="54181"/>
                      </a:lnTo>
                      <a:lnTo>
                        <a:pt x="16842" y="53591"/>
                      </a:lnTo>
                      <a:lnTo>
                        <a:pt x="16393" y="53292"/>
                      </a:lnTo>
                      <a:lnTo>
                        <a:pt x="15963" y="52965"/>
                      </a:lnTo>
                      <a:lnTo>
                        <a:pt x="14249" y="51663"/>
                      </a:lnTo>
                      <a:cubicBezTo>
                        <a:pt x="13964" y="51442"/>
                        <a:pt x="13669" y="51236"/>
                        <a:pt x="13398" y="51004"/>
                      </a:cubicBezTo>
                      <a:lnTo>
                        <a:pt x="12590" y="50290"/>
                      </a:lnTo>
                      <a:lnTo>
                        <a:pt x="10983" y="48863"/>
                      </a:lnTo>
                      <a:lnTo>
                        <a:pt x="9495" y="47312"/>
                      </a:lnTo>
                      <a:cubicBezTo>
                        <a:pt x="5540" y="43174"/>
                        <a:pt x="2715" y="37959"/>
                        <a:pt x="1612" y="32352"/>
                      </a:cubicBezTo>
                      <a:cubicBezTo>
                        <a:pt x="1072" y="29549"/>
                        <a:pt x="951" y="26671"/>
                        <a:pt x="1182" y="23822"/>
                      </a:cubicBezTo>
                      <a:cubicBezTo>
                        <a:pt x="1409" y="20972"/>
                        <a:pt x="2003" y="18154"/>
                        <a:pt x="2818" y="15407"/>
                      </a:cubicBezTo>
                      <a:cubicBezTo>
                        <a:pt x="3643" y="12662"/>
                        <a:pt x="4722" y="9990"/>
                        <a:pt x="5998" y="7418"/>
                      </a:cubicBezTo>
                      <a:cubicBezTo>
                        <a:pt x="7272" y="4842"/>
                        <a:pt x="8717" y="2341"/>
                        <a:pt x="10395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22"/>
                <p:cNvSpPr/>
                <p:nvPr/>
              </p:nvSpPr>
              <p:spPr>
                <a:xfrm>
                  <a:off x="1604656" y="1695666"/>
                  <a:ext cx="564922" cy="448159"/>
                </a:xfrm>
                <a:custGeom>
                  <a:rect b="b" l="l" r="r" t="t"/>
                  <a:pathLst>
                    <a:path extrusionOk="0" h="17433" w="21975">
                      <a:moveTo>
                        <a:pt x="14587" y="1"/>
                      </a:moveTo>
                      <a:cubicBezTo>
                        <a:pt x="6430" y="1"/>
                        <a:pt x="0" y="14124"/>
                        <a:pt x="0" y="14124"/>
                      </a:cubicBezTo>
                      <a:lnTo>
                        <a:pt x="13842" y="17432"/>
                      </a:lnTo>
                      <a:cubicBezTo>
                        <a:pt x="13842" y="17432"/>
                        <a:pt x="21974" y="1071"/>
                        <a:pt x="15674" y="85"/>
                      </a:cubicBezTo>
                      <a:cubicBezTo>
                        <a:pt x="15309" y="28"/>
                        <a:pt x="14946" y="1"/>
                        <a:pt x="14587" y="1"/>
                      </a:cubicBezTo>
                      <a:close/>
                    </a:path>
                  </a:pathLst>
                </a:custGeom>
                <a:solidFill>
                  <a:srgbClr val="2FE4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22"/>
                <p:cNvSpPr/>
                <p:nvPr/>
              </p:nvSpPr>
              <p:spPr>
                <a:xfrm>
                  <a:off x="1585788" y="1684921"/>
                  <a:ext cx="789220" cy="462529"/>
                </a:xfrm>
                <a:custGeom>
                  <a:rect b="b" l="l" r="r" t="t"/>
                  <a:pathLst>
                    <a:path extrusionOk="0" h="17992" w="30700">
                      <a:moveTo>
                        <a:pt x="16121" y="1"/>
                      </a:moveTo>
                      <a:cubicBezTo>
                        <a:pt x="15239" y="1"/>
                        <a:pt x="14359" y="91"/>
                        <a:pt x="13538" y="361"/>
                      </a:cubicBezTo>
                      <a:cubicBezTo>
                        <a:pt x="11745" y="881"/>
                        <a:pt x="10144" y="1845"/>
                        <a:pt x="8745" y="2994"/>
                      </a:cubicBezTo>
                      <a:cubicBezTo>
                        <a:pt x="7340" y="4143"/>
                        <a:pt x="6105" y="5467"/>
                        <a:pt x="4995" y="6879"/>
                      </a:cubicBezTo>
                      <a:cubicBezTo>
                        <a:pt x="2787" y="9714"/>
                        <a:pt x="1171" y="12951"/>
                        <a:pt x="1" y="16299"/>
                      </a:cubicBezTo>
                      <a:cubicBezTo>
                        <a:pt x="748" y="14688"/>
                        <a:pt x="1509" y="13087"/>
                        <a:pt x="2438" y="11582"/>
                      </a:cubicBezTo>
                      <a:cubicBezTo>
                        <a:pt x="3370" y="10081"/>
                        <a:pt x="4363" y="8621"/>
                        <a:pt x="5497" y="7284"/>
                      </a:cubicBezTo>
                      <a:cubicBezTo>
                        <a:pt x="7753" y="4638"/>
                        <a:pt x="10535" y="2257"/>
                        <a:pt x="13801" y="1297"/>
                      </a:cubicBezTo>
                      <a:cubicBezTo>
                        <a:pt x="14504" y="1070"/>
                        <a:pt x="15232" y="1001"/>
                        <a:pt x="15948" y="1001"/>
                      </a:cubicBezTo>
                      <a:cubicBezTo>
                        <a:pt x="16054" y="1001"/>
                        <a:pt x="16160" y="1003"/>
                        <a:pt x="16266" y="1005"/>
                      </a:cubicBezTo>
                      <a:cubicBezTo>
                        <a:pt x="17034" y="1023"/>
                        <a:pt x="17515" y="1454"/>
                        <a:pt x="17743" y="2197"/>
                      </a:cubicBezTo>
                      <a:cubicBezTo>
                        <a:pt x="17977" y="2922"/>
                        <a:pt x="17973" y="3791"/>
                        <a:pt x="17909" y="4630"/>
                      </a:cubicBezTo>
                      <a:cubicBezTo>
                        <a:pt x="17842" y="5480"/>
                        <a:pt x="17689" y="6337"/>
                        <a:pt x="17504" y="7188"/>
                      </a:cubicBezTo>
                      <a:cubicBezTo>
                        <a:pt x="16778" y="10596"/>
                        <a:pt x="15576" y="13951"/>
                        <a:pt x="14234" y="17192"/>
                      </a:cubicBezTo>
                      <a:lnTo>
                        <a:pt x="13904" y="17992"/>
                      </a:lnTo>
                      <a:lnTo>
                        <a:pt x="13904" y="17992"/>
                      </a:lnTo>
                      <a:lnTo>
                        <a:pt x="14750" y="17872"/>
                      </a:lnTo>
                      <a:cubicBezTo>
                        <a:pt x="16658" y="17597"/>
                        <a:pt x="18600" y="17423"/>
                        <a:pt x="20531" y="17335"/>
                      </a:cubicBezTo>
                      <a:cubicBezTo>
                        <a:pt x="21033" y="17316"/>
                        <a:pt x="21537" y="17304"/>
                        <a:pt x="22040" y="17304"/>
                      </a:cubicBezTo>
                      <a:cubicBezTo>
                        <a:pt x="23470" y="17304"/>
                        <a:pt x="24896" y="17398"/>
                        <a:pt x="26281" y="17690"/>
                      </a:cubicBezTo>
                      <a:lnTo>
                        <a:pt x="26540" y="17743"/>
                      </a:lnTo>
                      <a:lnTo>
                        <a:pt x="26636" y="17512"/>
                      </a:lnTo>
                      <a:cubicBezTo>
                        <a:pt x="27913" y="14445"/>
                        <a:pt x="29286" y="11407"/>
                        <a:pt x="30699" y="8387"/>
                      </a:cubicBezTo>
                      <a:lnTo>
                        <a:pt x="30699" y="8387"/>
                      </a:lnTo>
                      <a:cubicBezTo>
                        <a:pt x="29859" y="9828"/>
                        <a:pt x="29069" y="11297"/>
                        <a:pt x="28297" y="12777"/>
                      </a:cubicBezTo>
                      <a:cubicBezTo>
                        <a:pt x="27565" y="14182"/>
                        <a:pt x="26846" y="15598"/>
                        <a:pt x="26177" y="17039"/>
                      </a:cubicBezTo>
                      <a:cubicBezTo>
                        <a:pt x="24306" y="16605"/>
                        <a:pt x="22403" y="16498"/>
                        <a:pt x="20513" y="16494"/>
                      </a:cubicBezTo>
                      <a:cubicBezTo>
                        <a:pt x="18813" y="16494"/>
                        <a:pt x="17127" y="16622"/>
                        <a:pt x="15441" y="16822"/>
                      </a:cubicBezTo>
                      <a:cubicBezTo>
                        <a:pt x="16718" y="13773"/>
                        <a:pt x="17849" y="10675"/>
                        <a:pt x="18582" y="7416"/>
                      </a:cubicBezTo>
                      <a:cubicBezTo>
                        <a:pt x="18767" y="6530"/>
                        <a:pt x="18912" y="5633"/>
                        <a:pt x="18976" y="4712"/>
                      </a:cubicBezTo>
                      <a:cubicBezTo>
                        <a:pt x="19030" y="3791"/>
                        <a:pt x="19045" y="2841"/>
                        <a:pt x="18725" y="1870"/>
                      </a:cubicBezTo>
                      <a:cubicBezTo>
                        <a:pt x="18585" y="1393"/>
                        <a:pt x="18287" y="894"/>
                        <a:pt x="17849" y="536"/>
                      </a:cubicBezTo>
                      <a:cubicBezTo>
                        <a:pt x="17415" y="152"/>
                        <a:pt x="16817" y="30"/>
                        <a:pt x="16326" y="2"/>
                      </a:cubicBezTo>
                      <a:cubicBezTo>
                        <a:pt x="16258" y="1"/>
                        <a:pt x="16189" y="1"/>
                        <a:pt x="16121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22"/>
                <p:cNvSpPr/>
                <p:nvPr/>
              </p:nvSpPr>
              <p:spPr>
                <a:xfrm rot="7823354">
                  <a:off x="822851" y="3569909"/>
                  <a:ext cx="419573" cy="540850"/>
                </a:xfrm>
                <a:custGeom>
                  <a:rect b="b" l="l" r="r" t="t"/>
                  <a:pathLst>
                    <a:path extrusionOk="0" h="13089" w="10154">
                      <a:moveTo>
                        <a:pt x="6599" y="0"/>
                      </a:moveTo>
                      <a:cubicBezTo>
                        <a:pt x="6193" y="0"/>
                        <a:pt x="5777" y="80"/>
                        <a:pt x="5408" y="249"/>
                      </a:cubicBezTo>
                      <a:cubicBezTo>
                        <a:pt x="4888" y="487"/>
                        <a:pt x="4454" y="847"/>
                        <a:pt x="4074" y="1238"/>
                      </a:cubicBezTo>
                      <a:cubicBezTo>
                        <a:pt x="3326" y="2045"/>
                        <a:pt x="2811" y="2996"/>
                        <a:pt x="2356" y="3953"/>
                      </a:cubicBezTo>
                      <a:cubicBezTo>
                        <a:pt x="1914" y="4917"/>
                        <a:pt x="1541" y="5909"/>
                        <a:pt x="1249" y="6920"/>
                      </a:cubicBezTo>
                      <a:cubicBezTo>
                        <a:pt x="651" y="8940"/>
                        <a:pt x="228" y="11004"/>
                        <a:pt x="0" y="13089"/>
                      </a:cubicBezTo>
                      <a:cubicBezTo>
                        <a:pt x="228" y="12067"/>
                        <a:pt x="466" y="11046"/>
                        <a:pt x="747" y="10043"/>
                      </a:cubicBezTo>
                      <a:cubicBezTo>
                        <a:pt x="1018" y="9033"/>
                        <a:pt x="1310" y="8033"/>
                        <a:pt x="1655" y="7051"/>
                      </a:cubicBezTo>
                      <a:cubicBezTo>
                        <a:pt x="2006" y="6073"/>
                        <a:pt x="2356" y="5094"/>
                        <a:pt x="2811" y="4166"/>
                      </a:cubicBezTo>
                      <a:cubicBezTo>
                        <a:pt x="3262" y="3244"/>
                        <a:pt x="3782" y="2341"/>
                        <a:pt x="4472" y="1619"/>
                      </a:cubicBezTo>
                      <a:cubicBezTo>
                        <a:pt x="4814" y="1256"/>
                        <a:pt x="5195" y="936"/>
                        <a:pt x="5628" y="730"/>
                      </a:cubicBezTo>
                      <a:cubicBezTo>
                        <a:pt x="5950" y="581"/>
                        <a:pt x="6286" y="510"/>
                        <a:pt x="6633" y="510"/>
                      </a:cubicBezTo>
                      <a:cubicBezTo>
                        <a:pt x="6759" y="510"/>
                        <a:pt x="6887" y="519"/>
                        <a:pt x="7016" y="538"/>
                      </a:cubicBezTo>
                      <a:cubicBezTo>
                        <a:pt x="7503" y="597"/>
                        <a:pt x="7969" y="758"/>
                        <a:pt x="8360" y="1035"/>
                      </a:cubicBezTo>
                      <a:cubicBezTo>
                        <a:pt x="8752" y="1313"/>
                        <a:pt x="9058" y="1701"/>
                        <a:pt x="9275" y="2145"/>
                      </a:cubicBezTo>
                      <a:cubicBezTo>
                        <a:pt x="9716" y="3042"/>
                        <a:pt x="9830" y="4095"/>
                        <a:pt x="9830" y="5123"/>
                      </a:cubicBezTo>
                      <a:cubicBezTo>
                        <a:pt x="9840" y="6162"/>
                        <a:pt x="9712" y="7201"/>
                        <a:pt x="9517" y="8229"/>
                      </a:cubicBezTo>
                      <a:cubicBezTo>
                        <a:pt x="9833" y="7229"/>
                        <a:pt x="10015" y="6186"/>
                        <a:pt x="10101" y="5134"/>
                      </a:cubicBezTo>
                      <a:cubicBezTo>
                        <a:pt x="10153" y="4081"/>
                        <a:pt x="10093" y="2985"/>
                        <a:pt x="9659" y="1968"/>
                      </a:cubicBezTo>
                      <a:cubicBezTo>
                        <a:pt x="9446" y="1462"/>
                        <a:pt x="9104" y="986"/>
                        <a:pt x="8641" y="651"/>
                      </a:cubicBezTo>
                      <a:cubicBezTo>
                        <a:pt x="8183" y="313"/>
                        <a:pt x="7635" y="118"/>
                        <a:pt x="7087" y="39"/>
                      </a:cubicBezTo>
                      <a:cubicBezTo>
                        <a:pt x="6928" y="13"/>
                        <a:pt x="6765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4" name="Google Shape;414;p22"/>
            <p:cNvGrpSpPr/>
            <p:nvPr/>
          </p:nvGrpSpPr>
          <p:grpSpPr>
            <a:xfrm>
              <a:off x="4566208" y="2080100"/>
              <a:ext cx="4266394" cy="1374543"/>
              <a:chOff x="4566208" y="1958250"/>
              <a:chExt cx="4266394" cy="1374543"/>
            </a:xfrm>
          </p:grpSpPr>
          <p:sp>
            <p:nvSpPr>
              <p:cNvPr id="415" name="Google Shape;415;p22"/>
              <p:cNvSpPr/>
              <p:nvPr/>
            </p:nvSpPr>
            <p:spPr>
              <a:xfrm>
                <a:off x="5353712" y="1958250"/>
                <a:ext cx="3478890" cy="781951"/>
              </a:xfrm>
              <a:custGeom>
                <a:rect b="b" l="l" r="r" t="t"/>
                <a:pathLst>
                  <a:path extrusionOk="0" h="11615" w="51675">
                    <a:moveTo>
                      <a:pt x="51357" y="0"/>
                    </a:moveTo>
                    <a:lnTo>
                      <a:pt x="51119" y="84"/>
                    </a:lnTo>
                    <a:cubicBezTo>
                      <a:pt x="51200" y="327"/>
                      <a:pt x="51266" y="565"/>
                      <a:pt x="51317" y="795"/>
                    </a:cubicBezTo>
                    <a:lnTo>
                      <a:pt x="51564" y="742"/>
                    </a:lnTo>
                    <a:cubicBezTo>
                      <a:pt x="51514" y="504"/>
                      <a:pt x="51443" y="254"/>
                      <a:pt x="51357" y="0"/>
                    </a:cubicBezTo>
                    <a:close/>
                    <a:moveTo>
                      <a:pt x="51667" y="1506"/>
                    </a:moveTo>
                    <a:lnTo>
                      <a:pt x="51414" y="1520"/>
                    </a:lnTo>
                    <a:cubicBezTo>
                      <a:pt x="51420" y="1603"/>
                      <a:pt x="51423" y="1687"/>
                      <a:pt x="51423" y="1770"/>
                    </a:cubicBezTo>
                    <a:cubicBezTo>
                      <a:pt x="51423" y="1927"/>
                      <a:pt x="51414" y="2091"/>
                      <a:pt x="51397" y="2251"/>
                    </a:cubicBezTo>
                    <a:lnTo>
                      <a:pt x="51647" y="2278"/>
                    </a:lnTo>
                    <a:cubicBezTo>
                      <a:pt x="51667" y="2108"/>
                      <a:pt x="51674" y="1938"/>
                      <a:pt x="51674" y="1770"/>
                    </a:cubicBezTo>
                    <a:cubicBezTo>
                      <a:pt x="51674" y="1680"/>
                      <a:pt x="51674" y="1594"/>
                      <a:pt x="51667" y="1506"/>
                    </a:cubicBezTo>
                    <a:close/>
                    <a:moveTo>
                      <a:pt x="51263" y="2973"/>
                    </a:moveTo>
                    <a:cubicBezTo>
                      <a:pt x="51203" y="3204"/>
                      <a:pt x="51126" y="3441"/>
                      <a:pt x="51029" y="3671"/>
                    </a:cubicBezTo>
                    <a:lnTo>
                      <a:pt x="51263" y="3768"/>
                    </a:lnTo>
                    <a:cubicBezTo>
                      <a:pt x="51363" y="3524"/>
                      <a:pt x="51446" y="3281"/>
                      <a:pt x="51507" y="3037"/>
                    </a:cubicBezTo>
                    <a:lnTo>
                      <a:pt x="51263" y="2973"/>
                    </a:lnTo>
                    <a:close/>
                    <a:moveTo>
                      <a:pt x="50705" y="4332"/>
                    </a:moveTo>
                    <a:cubicBezTo>
                      <a:pt x="50585" y="4546"/>
                      <a:pt x="50452" y="4753"/>
                      <a:pt x="50307" y="4954"/>
                    </a:cubicBezTo>
                    <a:lnTo>
                      <a:pt x="50512" y="5101"/>
                    </a:lnTo>
                    <a:cubicBezTo>
                      <a:pt x="50662" y="4893"/>
                      <a:pt x="50802" y="4676"/>
                      <a:pt x="50925" y="4456"/>
                    </a:cubicBezTo>
                    <a:lnTo>
                      <a:pt x="50705" y="4332"/>
                    </a:lnTo>
                    <a:close/>
                    <a:moveTo>
                      <a:pt x="49837" y="5525"/>
                    </a:moveTo>
                    <a:lnTo>
                      <a:pt x="49817" y="5548"/>
                    </a:lnTo>
                    <a:cubicBezTo>
                      <a:pt x="49656" y="5718"/>
                      <a:pt x="49486" y="5886"/>
                      <a:pt x="49309" y="6043"/>
                    </a:cubicBezTo>
                    <a:lnTo>
                      <a:pt x="49479" y="6233"/>
                    </a:lnTo>
                    <a:cubicBezTo>
                      <a:pt x="49660" y="6069"/>
                      <a:pt x="49837" y="5896"/>
                      <a:pt x="50000" y="5718"/>
                    </a:cubicBezTo>
                    <a:lnTo>
                      <a:pt x="50024" y="5695"/>
                    </a:lnTo>
                    <a:lnTo>
                      <a:pt x="49837" y="5525"/>
                    </a:lnTo>
                    <a:close/>
                    <a:moveTo>
                      <a:pt x="48734" y="6510"/>
                    </a:moveTo>
                    <a:cubicBezTo>
                      <a:pt x="48540" y="6657"/>
                      <a:pt x="48334" y="6797"/>
                      <a:pt x="48123" y="6931"/>
                    </a:cubicBezTo>
                    <a:lnTo>
                      <a:pt x="48257" y="7145"/>
                    </a:lnTo>
                    <a:cubicBezTo>
                      <a:pt x="48474" y="7008"/>
                      <a:pt x="48688" y="6861"/>
                      <a:pt x="48884" y="6714"/>
                    </a:cubicBezTo>
                    <a:lnTo>
                      <a:pt x="48734" y="6510"/>
                    </a:lnTo>
                    <a:close/>
                    <a:moveTo>
                      <a:pt x="14177" y="7028"/>
                    </a:moveTo>
                    <a:lnTo>
                      <a:pt x="14173" y="7282"/>
                    </a:lnTo>
                    <a:cubicBezTo>
                      <a:pt x="14424" y="7286"/>
                      <a:pt x="14674" y="7289"/>
                      <a:pt x="14925" y="7298"/>
                    </a:cubicBezTo>
                    <a:lnTo>
                      <a:pt x="14931" y="7045"/>
                    </a:lnTo>
                    <a:cubicBezTo>
                      <a:pt x="14681" y="7038"/>
                      <a:pt x="14430" y="7031"/>
                      <a:pt x="14177" y="7028"/>
                    </a:cubicBezTo>
                    <a:close/>
                    <a:moveTo>
                      <a:pt x="13422" y="7031"/>
                    </a:moveTo>
                    <a:cubicBezTo>
                      <a:pt x="13168" y="7035"/>
                      <a:pt x="12918" y="7045"/>
                      <a:pt x="12664" y="7055"/>
                    </a:cubicBezTo>
                    <a:lnTo>
                      <a:pt x="12677" y="7306"/>
                    </a:lnTo>
                    <a:cubicBezTo>
                      <a:pt x="12924" y="7295"/>
                      <a:pt x="13175" y="7289"/>
                      <a:pt x="13425" y="7286"/>
                    </a:cubicBezTo>
                    <a:lnTo>
                      <a:pt x="13422" y="7031"/>
                    </a:lnTo>
                    <a:close/>
                    <a:moveTo>
                      <a:pt x="15687" y="7075"/>
                    </a:moveTo>
                    <a:lnTo>
                      <a:pt x="15676" y="7326"/>
                    </a:lnTo>
                    <a:cubicBezTo>
                      <a:pt x="15924" y="7338"/>
                      <a:pt x="16174" y="7352"/>
                      <a:pt x="16425" y="7369"/>
                    </a:cubicBezTo>
                    <a:lnTo>
                      <a:pt x="16442" y="7118"/>
                    </a:lnTo>
                    <a:cubicBezTo>
                      <a:pt x="16191" y="7101"/>
                      <a:pt x="15941" y="7085"/>
                      <a:pt x="15687" y="7075"/>
                    </a:cubicBezTo>
                    <a:close/>
                    <a:moveTo>
                      <a:pt x="11908" y="7095"/>
                    </a:moveTo>
                    <a:cubicBezTo>
                      <a:pt x="11658" y="7112"/>
                      <a:pt x="11407" y="7132"/>
                      <a:pt x="11157" y="7155"/>
                    </a:cubicBezTo>
                    <a:lnTo>
                      <a:pt x="11181" y="7409"/>
                    </a:lnTo>
                    <a:cubicBezTo>
                      <a:pt x="11428" y="7386"/>
                      <a:pt x="11678" y="7366"/>
                      <a:pt x="11925" y="7349"/>
                    </a:cubicBezTo>
                    <a:lnTo>
                      <a:pt x="11908" y="7095"/>
                    </a:lnTo>
                    <a:close/>
                    <a:moveTo>
                      <a:pt x="17193" y="7172"/>
                    </a:moveTo>
                    <a:lnTo>
                      <a:pt x="17173" y="7426"/>
                    </a:lnTo>
                    <a:cubicBezTo>
                      <a:pt x="17424" y="7446"/>
                      <a:pt x="17674" y="7469"/>
                      <a:pt x="17921" y="7492"/>
                    </a:cubicBezTo>
                    <a:lnTo>
                      <a:pt x="17948" y="7241"/>
                    </a:lnTo>
                    <a:cubicBezTo>
                      <a:pt x="17697" y="7215"/>
                      <a:pt x="17447" y="7195"/>
                      <a:pt x="17193" y="7172"/>
                    </a:cubicBezTo>
                    <a:close/>
                    <a:moveTo>
                      <a:pt x="10402" y="7235"/>
                    </a:moveTo>
                    <a:cubicBezTo>
                      <a:pt x="10152" y="7269"/>
                      <a:pt x="9904" y="7302"/>
                      <a:pt x="9654" y="7338"/>
                    </a:cubicBezTo>
                    <a:lnTo>
                      <a:pt x="9691" y="7589"/>
                    </a:lnTo>
                    <a:cubicBezTo>
                      <a:pt x="9938" y="7553"/>
                      <a:pt x="10185" y="7519"/>
                      <a:pt x="10436" y="7489"/>
                    </a:cubicBezTo>
                    <a:lnTo>
                      <a:pt x="10402" y="7235"/>
                    </a:lnTo>
                    <a:close/>
                    <a:moveTo>
                      <a:pt x="18696" y="7318"/>
                    </a:moveTo>
                    <a:lnTo>
                      <a:pt x="18670" y="7573"/>
                    </a:lnTo>
                    <a:cubicBezTo>
                      <a:pt x="18920" y="7599"/>
                      <a:pt x="19167" y="7629"/>
                      <a:pt x="19414" y="7659"/>
                    </a:cubicBezTo>
                    <a:lnTo>
                      <a:pt x="19448" y="7409"/>
                    </a:lnTo>
                    <a:cubicBezTo>
                      <a:pt x="19197" y="7375"/>
                      <a:pt x="18947" y="7349"/>
                      <a:pt x="18696" y="7318"/>
                    </a:cubicBezTo>
                    <a:close/>
                    <a:moveTo>
                      <a:pt x="8906" y="7462"/>
                    </a:moveTo>
                    <a:cubicBezTo>
                      <a:pt x="8659" y="7509"/>
                      <a:pt x="8412" y="7556"/>
                      <a:pt x="8165" y="7609"/>
                    </a:cubicBezTo>
                    <a:lnTo>
                      <a:pt x="8215" y="7856"/>
                    </a:lnTo>
                    <a:cubicBezTo>
                      <a:pt x="8461" y="7807"/>
                      <a:pt x="8706" y="7756"/>
                      <a:pt x="8953" y="7713"/>
                    </a:cubicBezTo>
                    <a:lnTo>
                      <a:pt x="8906" y="7462"/>
                    </a:lnTo>
                    <a:close/>
                    <a:moveTo>
                      <a:pt x="20196" y="7506"/>
                    </a:moveTo>
                    <a:lnTo>
                      <a:pt x="20162" y="7756"/>
                    </a:lnTo>
                    <a:cubicBezTo>
                      <a:pt x="20410" y="7790"/>
                      <a:pt x="20657" y="7823"/>
                      <a:pt x="20907" y="7860"/>
                    </a:cubicBezTo>
                    <a:lnTo>
                      <a:pt x="20941" y="7609"/>
                    </a:lnTo>
                    <a:cubicBezTo>
                      <a:pt x="20694" y="7573"/>
                      <a:pt x="20443" y="7539"/>
                      <a:pt x="20196" y="7506"/>
                    </a:cubicBezTo>
                    <a:close/>
                    <a:moveTo>
                      <a:pt x="47478" y="7309"/>
                    </a:moveTo>
                    <a:cubicBezTo>
                      <a:pt x="47268" y="7422"/>
                      <a:pt x="47045" y="7536"/>
                      <a:pt x="46814" y="7646"/>
                    </a:cubicBezTo>
                    <a:lnTo>
                      <a:pt x="46920" y="7873"/>
                    </a:lnTo>
                    <a:cubicBezTo>
                      <a:pt x="47154" y="7763"/>
                      <a:pt x="47385" y="7646"/>
                      <a:pt x="47599" y="7529"/>
                    </a:cubicBezTo>
                    <a:lnTo>
                      <a:pt x="47478" y="7309"/>
                    </a:lnTo>
                    <a:close/>
                    <a:moveTo>
                      <a:pt x="21689" y="7719"/>
                    </a:moveTo>
                    <a:lnTo>
                      <a:pt x="21648" y="7970"/>
                    </a:lnTo>
                    <a:cubicBezTo>
                      <a:pt x="21899" y="8007"/>
                      <a:pt x="22146" y="8047"/>
                      <a:pt x="22394" y="8083"/>
                    </a:cubicBezTo>
                    <a:lnTo>
                      <a:pt x="22434" y="7836"/>
                    </a:lnTo>
                    <a:cubicBezTo>
                      <a:pt x="22186" y="7796"/>
                      <a:pt x="21936" y="7756"/>
                      <a:pt x="21689" y="7719"/>
                    </a:cubicBezTo>
                    <a:close/>
                    <a:moveTo>
                      <a:pt x="7426" y="7779"/>
                    </a:moveTo>
                    <a:cubicBezTo>
                      <a:pt x="7179" y="7840"/>
                      <a:pt x="6935" y="7907"/>
                      <a:pt x="6695" y="7973"/>
                    </a:cubicBezTo>
                    <a:lnTo>
                      <a:pt x="6762" y="8217"/>
                    </a:lnTo>
                    <a:cubicBezTo>
                      <a:pt x="7002" y="8151"/>
                      <a:pt x="7243" y="8087"/>
                      <a:pt x="7487" y="8027"/>
                    </a:cubicBezTo>
                    <a:lnTo>
                      <a:pt x="7426" y="7779"/>
                    </a:lnTo>
                    <a:close/>
                    <a:moveTo>
                      <a:pt x="23179" y="7957"/>
                    </a:moveTo>
                    <a:lnTo>
                      <a:pt x="23139" y="8203"/>
                    </a:lnTo>
                    <a:lnTo>
                      <a:pt x="23880" y="8328"/>
                    </a:lnTo>
                    <a:lnTo>
                      <a:pt x="23920" y="8077"/>
                    </a:lnTo>
                    <a:lnTo>
                      <a:pt x="23179" y="7957"/>
                    </a:lnTo>
                    <a:close/>
                    <a:moveTo>
                      <a:pt x="46129" y="7947"/>
                    </a:moveTo>
                    <a:lnTo>
                      <a:pt x="46006" y="7997"/>
                    </a:lnTo>
                    <a:cubicBezTo>
                      <a:pt x="45815" y="8077"/>
                      <a:pt x="45625" y="8151"/>
                      <a:pt x="45434" y="8220"/>
                    </a:cubicBezTo>
                    <a:lnTo>
                      <a:pt x="45521" y="8458"/>
                    </a:lnTo>
                    <a:cubicBezTo>
                      <a:pt x="45715" y="8388"/>
                      <a:pt x="45909" y="8311"/>
                      <a:pt x="46103" y="8234"/>
                    </a:cubicBezTo>
                    <a:lnTo>
                      <a:pt x="46226" y="8180"/>
                    </a:lnTo>
                    <a:lnTo>
                      <a:pt x="46129" y="7947"/>
                    </a:lnTo>
                    <a:close/>
                    <a:moveTo>
                      <a:pt x="24665" y="8203"/>
                    </a:moveTo>
                    <a:lnTo>
                      <a:pt x="24622" y="8454"/>
                    </a:lnTo>
                    <a:lnTo>
                      <a:pt x="25363" y="8578"/>
                    </a:lnTo>
                    <a:lnTo>
                      <a:pt x="25407" y="8328"/>
                    </a:lnTo>
                    <a:lnTo>
                      <a:pt x="24665" y="8203"/>
                    </a:lnTo>
                    <a:close/>
                    <a:moveTo>
                      <a:pt x="5967" y="8194"/>
                    </a:moveTo>
                    <a:cubicBezTo>
                      <a:pt x="5726" y="8271"/>
                      <a:pt x="5489" y="8354"/>
                      <a:pt x="5252" y="8438"/>
                    </a:cubicBezTo>
                    <a:lnTo>
                      <a:pt x="5335" y="8675"/>
                    </a:lnTo>
                    <a:cubicBezTo>
                      <a:pt x="5572" y="8591"/>
                      <a:pt x="5806" y="8511"/>
                      <a:pt x="6047" y="8434"/>
                    </a:cubicBezTo>
                    <a:lnTo>
                      <a:pt x="5967" y="8194"/>
                    </a:lnTo>
                    <a:close/>
                    <a:moveTo>
                      <a:pt x="26148" y="8454"/>
                    </a:moveTo>
                    <a:lnTo>
                      <a:pt x="26108" y="8704"/>
                    </a:lnTo>
                    <a:lnTo>
                      <a:pt x="26850" y="8829"/>
                    </a:lnTo>
                    <a:lnTo>
                      <a:pt x="26893" y="8578"/>
                    </a:lnTo>
                    <a:lnTo>
                      <a:pt x="26148" y="8454"/>
                    </a:lnTo>
                    <a:close/>
                    <a:moveTo>
                      <a:pt x="44726" y="8468"/>
                    </a:moveTo>
                    <a:cubicBezTo>
                      <a:pt x="44489" y="8544"/>
                      <a:pt x="44252" y="8618"/>
                      <a:pt x="44011" y="8684"/>
                    </a:cubicBezTo>
                    <a:lnTo>
                      <a:pt x="44082" y="8929"/>
                    </a:lnTo>
                    <a:cubicBezTo>
                      <a:pt x="44325" y="8858"/>
                      <a:pt x="44566" y="8785"/>
                      <a:pt x="44806" y="8708"/>
                    </a:cubicBezTo>
                    <a:lnTo>
                      <a:pt x="44726" y="8468"/>
                    </a:lnTo>
                    <a:close/>
                    <a:moveTo>
                      <a:pt x="27634" y="8701"/>
                    </a:moveTo>
                    <a:lnTo>
                      <a:pt x="27594" y="8952"/>
                    </a:lnTo>
                    <a:cubicBezTo>
                      <a:pt x="27841" y="8992"/>
                      <a:pt x="28089" y="9032"/>
                      <a:pt x="28339" y="9072"/>
                    </a:cubicBezTo>
                    <a:lnTo>
                      <a:pt x="28379" y="8822"/>
                    </a:lnTo>
                    <a:cubicBezTo>
                      <a:pt x="28129" y="8781"/>
                      <a:pt x="27881" y="8741"/>
                      <a:pt x="27634" y="8701"/>
                    </a:cubicBezTo>
                    <a:close/>
                    <a:moveTo>
                      <a:pt x="4544" y="8712"/>
                    </a:moveTo>
                    <a:cubicBezTo>
                      <a:pt x="4310" y="8805"/>
                      <a:pt x="4076" y="8905"/>
                      <a:pt x="3846" y="9009"/>
                    </a:cubicBezTo>
                    <a:lnTo>
                      <a:pt x="3952" y="9239"/>
                    </a:lnTo>
                    <a:cubicBezTo>
                      <a:pt x="4180" y="9139"/>
                      <a:pt x="4407" y="9039"/>
                      <a:pt x="4638" y="8945"/>
                    </a:cubicBezTo>
                    <a:lnTo>
                      <a:pt x="4544" y="8712"/>
                    </a:lnTo>
                    <a:close/>
                    <a:moveTo>
                      <a:pt x="29121" y="8935"/>
                    </a:moveTo>
                    <a:lnTo>
                      <a:pt x="29084" y="9185"/>
                    </a:lnTo>
                    <a:cubicBezTo>
                      <a:pt x="29331" y="9222"/>
                      <a:pt x="29582" y="9259"/>
                      <a:pt x="29829" y="9296"/>
                    </a:cubicBezTo>
                    <a:lnTo>
                      <a:pt x="29865" y="9045"/>
                    </a:lnTo>
                    <a:cubicBezTo>
                      <a:pt x="29618" y="9009"/>
                      <a:pt x="29368" y="8975"/>
                      <a:pt x="29121" y="8935"/>
                    </a:cubicBezTo>
                    <a:close/>
                    <a:moveTo>
                      <a:pt x="43287" y="8878"/>
                    </a:moveTo>
                    <a:cubicBezTo>
                      <a:pt x="43046" y="8939"/>
                      <a:pt x="42802" y="8995"/>
                      <a:pt x="42559" y="9045"/>
                    </a:cubicBezTo>
                    <a:lnTo>
                      <a:pt x="42612" y="9296"/>
                    </a:lnTo>
                    <a:cubicBezTo>
                      <a:pt x="42859" y="9242"/>
                      <a:pt x="43103" y="9185"/>
                      <a:pt x="43350" y="9125"/>
                    </a:cubicBezTo>
                    <a:lnTo>
                      <a:pt x="43287" y="8878"/>
                    </a:lnTo>
                    <a:close/>
                    <a:moveTo>
                      <a:pt x="30611" y="9149"/>
                    </a:moveTo>
                    <a:lnTo>
                      <a:pt x="30577" y="9400"/>
                    </a:lnTo>
                    <a:cubicBezTo>
                      <a:pt x="30824" y="9433"/>
                      <a:pt x="31075" y="9463"/>
                      <a:pt x="31325" y="9493"/>
                    </a:cubicBezTo>
                    <a:lnTo>
                      <a:pt x="31356" y="9242"/>
                    </a:lnTo>
                    <a:cubicBezTo>
                      <a:pt x="31108" y="9213"/>
                      <a:pt x="30858" y="9182"/>
                      <a:pt x="30611" y="9149"/>
                    </a:cubicBezTo>
                    <a:close/>
                    <a:moveTo>
                      <a:pt x="41824" y="9193"/>
                    </a:moveTo>
                    <a:cubicBezTo>
                      <a:pt x="41577" y="9236"/>
                      <a:pt x="41333" y="9276"/>
                      <a:pt x="41082" y="9313"/>
                    </a:cubicBezTo>
                    <a:lnTo>
                      <a:pt x="41122" y="9563"/>
                    </a:lnTo>
                    <a:cubicBezTo>
                      <a:pt x="41369" y="9526"/>
                      <a:pt x="41620" y="9483"/>
                      <a:pt x="41867" y="9440"/>
                    </a:cubicBezTo>
                    <a:lnTo>
                      <a:pt x="41824" y="9193"/>
                    </a:lnTo>
                    <a:close/>
                    <a:moveTo>
                      <a:pt x="32104" y="9330"/>
                    </a:moveTo>
                    <a:lnTo>
                      <a:pt x="32074" y="9580"/>
                    </a:lnTo>
                    <a:cubicBezTo>
                      <a:pt x="32324" y="9606"/>
                      <a:pt x="32575" y="9634"/>
                      <a:pt x="32825" y="9657"/>
                    </a:cubicBezTo>
                    <a:lnTo>
                      <a:pt x="32848" y="9406"/>
                    </a:lnTo>
                    <a:cubicBezTo>
                      <a:pt x="32601" y="9383"/>
                      <a:pt x="32350" y="9356"/>
                      <a:pt x="32104" y="9330"/>
                    </a:cubicBezTo>
                    <a:close/>
                    <a:moveTo>
                      <a:pt x="40340" y="9410"/>
                    </a:moveTo>
                    <a:cubicBezTo>
                      <a:pt x="40094" y="9440"/>
                      <a:pt x="39846" y="9463"/>
                      <a:pt x="39596" y="9486"/>
                    </a:cubicBezTo>
                    <a:lnTo>
                      <a:pt x="39619" y="9737"/>
                    </a:lnTo>
                    <a:cubicBezTo>
                      <a:pt x="39870" y="9717"/>
                      <a:pt x="40120" y="9691"/>
                      <a:pt x="40371" y="9660"/>
                    </a:cubicBezTo>
                    <a:lnTo>
                      <a:pt x="40340" y="9410"/>
                    </a:lnTo>
                    <a:close/>
                    <a:moveTo>
                      <a:pt x="33600" y="9470"/>
                    </a:moveTo>
                    <a:lnTo>
                      <a:pt x="33580" y="9723"/>
                    </a:lnTo>
                    <a:cubicBezTo>
                      <a:pt x="33830" y="9743"/>
                      <a:pt x="34081" y="9760"/>
                      <a:pt x="34331" y="9777"/>
                    </a:cubicBezTo>
                    <a:lnTo>
                      <a:pt x="34348" y="9523"/>
                    </a:lnTo>
                    <a:cubicBezTo>
                      <a:pt x="34098" y="9510"/>
                      <a:pt x="33847" y="9490"/>
                      <a:pt x="33600" y="9470"/>
                    </a:cubicBezTo>
                    <a:close/>
                    <a:moveTo>
                      <a:pt x="38848" y="9543"/>
                    </a:moveTo>
                    <a:cubicBezTo>
                      <a:pt x="38597" y="9560"/>
                      <a:pt x="38350" y="9573"/>
                      <a:pt x="38099" y="9580"/>
                    </a:cubicBezTo>
                    <a:lnTo>
                      <a:pt x="38109" y="9834"/>
                    </a:lnTo>
                    <a:cubicBezTo>
                      <a:pt x="38360" y="9824"/>
                      <a:pt x="38614" y="9811"/>
                      <a:pt x="38864" y="9797"/>
                    </a:cubicBezTo>
                    <a:lnTo>
                      <a:pt x="38848" y="9543"/>
                    </a:lnTo>
                    <a:close/>
                    <a:moveTo>
                      <a:pt x="35096" y="9566"/>
                    </a:moveTo>
                    <a:lnTo>
                      <a:pt x="35086" y="9817"/>
                    </a:lnTo>
                    <a:cubicBezTo>
                      <a:pt x="35337" y="9831"/>
                      <a:pt x="35591" y="9837"/>
                      <a:pt x="35842" y="9844"/>
                    </a:cubicBezTo>
                    <a:lnTo>
                      <a:pt x="35848" y="9594"/>
                    </a:lnTo>
                    <a:cubicBezTo>
                      <a:pt x="35597" y="9586"/>
                      <a:pt x="35347" y="9577"/>
                      <a:pt x="35096" y="9566"/>
                    </a:cubicBezTo>
                    <a:close/>
                    <a:moveTo>
                      <a:pt x="37348" y="9600"/>
                    </a:moveTo>
                    <a:cubicBezTo>
                      <a:pt x="37174" y="9603"/>
                      <a:pt x="37000" y="9606"/>
                      <a:pt x="36824" y="9606"/>
                    </a:cubicBezTo>
                    <a:lnTo>
                      <a:pt x="36599" y="9603"/>
                    </a:lnTo>
                    <a:lnTo>
                      <a:pt x="36596" y="9857"/>
                    </a:lnTo>
                    <a:lnTo>
                      <a:pt x="36824" y="9857"/>
                    </a:lnTo>
                    <a:cubicBezTo>
                      <a:pt x="37000" y="9857"/>
                      <a:pt x="37177" y="9857"/>
                      <a:pt x="37351" y="9854"/>
                    </a:cubicBezTo>
                    <a:lnTo>
                      <a:pt x="37348" y="9600"/>
                    </a:lnTo>
                    <a:close/>
                    <a:moveTo>
                      <a:pt x="3161" y="9339"/>
                    </a:moveTo>
                    <a:cubicBezTo>
                      <a:pt x="2937" y="9453"/>
                      <a:pt x="2714" y="9570"/>
                      <a:pt x="2493" y="9697"/>
                    </a:cubicBezTo>
                    <a:lnTo>
                      <a:pt x="2617" y="9917"/>
                    </a:lnTo>
                    <a:cubicBezTo>
                      <a:pt x="2834" y="9794"/>
                      <a:pt x="3054" y="9677"/>
                      <a:pt x="3278" y="9563"/>
                    </a:cubicBezTo>
                    <a:lnTo>
                      <a:pt x="3161" y="9339"/>
                    </a:lnTo>
                    <a:close/>
                    <a:moveTo>
                      <a:pt x="1841" y="10084"/>
                    </a:moveTo>
                    <a:cubicBezTo>
                      <a:pt x="1627" y="10215"/>
                      <a:pt x="1414" y="10355"/>
                      <a:pt x="1207" y="10499"/>
                    </a:cubicBezTo>
                    <a:lnTo>
                      <a:pt x="1351" y="10709"/>
                    </a:lnTo>
                    <a:cubicBezTo>
                      <a:pt x="1554" y="10565"/>
                      <a:pt x="1764" y="10428"/>
                      <a:pt x="1975" y="10298"/>
                    </a:cubicBezTo>
                    <a:lnTo>
                      <a:pt x="1841" y="10084"/>
                    </a:lnTo>
                    <a:close/>
                    <a:moveTo>
                      <a:pt x="592" y="10946"/>
                    </a:moveTo>
                    <a:cubicBezTo>
                      <a:pt x="392" y="11100"/>
                      <a:pt x="192" y="11260"/>
                      <a:pt x="1" y="11424"/>
                    </a:cubicBezTo>
                    <a:lnTo>
                      <a:pt x="164" y="11614"/>
                    </a:lnTo>
                    <a:cubicBezTo>
                      <a:pt x="352" y="11457"/>
                      <a:pt x="549" y="11297"/>
                      <a:pt x="746" y="11146"/>
                    </a:cubicBezTo>
                    <a:lnTo>
                      <a:pt x="592" y="10946"/>
                    </a:lnTo>
                    <a:close/>
                  </a:path>
                </a:pathLst>
              </a:custGeom>
              <a:solidFill>
                <a:srgbClr val="353B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2"/>
              <p:cNvSpPr/>
              <p:nvPr/>
            </p:nvSpPr>
            <p:spPr>
              <a:xfrm rot="724461">
                <a:off x="4661765" y="2197509"/>
                <a:ext cx="729412" cy="990771"/>
              </a:xfrm>
              <a:custGeom>
                <a:rect b="b" l="l" r="r" t="t"/>
                <a:pathLst>
                  <a:path extrusionOk="0" h="9443" w="6952">
                    <a:moveTo>
                      <a:pt x="6952" y="0"/>
                    </a:moveTo>
                    <a:lnTo>
                      <a:pt x="1" y="9443"/>
                    </a:lnTo>
                    <a:lnTo>
                      <a:pt x="6952" y="4543"/>
                    </a:lnTo>
                    <a:lnTo>
                      <a:pt x="6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2"/>
              <p:cNvSpPr/>
              <p:nvPr/>
            </p:nvSpPr>
            <p:spPr>
              <a:xfrm rot="724461">
                <a:off x="4602634" y="2756601"/>
                <a:ext cx="899384" cy="443397"/>
              </a:xfrm>
              <a:custGeom>
                <a:rect b="b" l="l" r="r" t="t"/>
                <a:pathLst>
                  <a:path extrusionOk="0" h="4226" w="8572">
                    <a:moveTo>
                      <a:pt x="8301" y="0"/>
                    </a:moveTo>
                    <a:lnTo>
                      <a:pt x="1" y="4226"/>
                    </a:lnTo>
                    <a:lnTo>
                      <a:pt x="8572" y="2971"/>
                    </a:lnTo>
                    <a:lnTo>
                      <a:pt x="8301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2"/>
              <p:cNvSpPr/>
              <p:nvPr/>
            </p:nvSpPr>
            <p:spPr>
              <a:xfrm rot="724461">
                <a:off x="4607723" y="2708483"/>
                <a:ext cx="1107968" cy="514114"/>
              </a:xfrm>
              <a:custGeom>
                <a:rect b="b" l="l" r="r" t="t"/>
                <a:pathLst>
                  <a:path extrusionOk="0" h="4900" w="10560">
                    <a:moveTo>
                      <a:pt x="6952" y="0"/>
                    </a:moveTo>
                    <a:lnTo>
                      <a:pt x="1" y="4900"/>
                    </a:lnTo>
                    <a:lnTo>
                      <a:pt x="10559" y="1046"/>
                    </a:lnTo>
                    <a:lnTo>
                      <a:pt x="6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2"/>
              <p:cNvSpPr/>
              <p:nvPr/>
            </p:nvSpPr>
            <p:spPr>
              <a:xfrm rot="724461">
                <a:off x="4617060" y="2620208"/>
                <a:ext cx="791735" cy="569932"/>
              </a:xfrm>
              <a:custGeom>
                <a:rect b="b" l="l" r="r" t="t"/>
                <a:pathLst>
                  <a:path extrusionOk="0" h="5432" w="7546">
                    <a:moveTo>
                      <a:pt x="6952" y="1"/>
                    </a:moveTo>
                    <a:lnTo>
                      <a:pt x="1" y="5432"/>
                    </a:lnTo>
                    <a:lnTo>
                      <a:pt x="7546" y="709"/>
                    </a:lnTo>
                    <a:lnTo>
                      <a:pt x="695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0" name="Google Shape;420;p22"/>
            <p:cNvGrpSpPr/>
            <p:nvPr/>
          </p:nvGrpSpPr>
          <p:grpSpPr>
            <a:xfrm>
              <a:off x="224320" y="616971"/>
              <a:ext cx="9065204" cy="2520953"/>
              <a:chOff x="224320" y="616971"/>
              <a:chExt cx="9065204" cy="2520953"/>
            </a:xfrm>
          </p:grpSpPr>
          <p:sp>
            <p:nvSpPr>
              <p:cNvPr id="421" name="Google Shape;421;p22"/>
              <p:cNvSpPr/>
              <p:nvPr/>
            </p:nvSpPr>
            <p:spPr>
              <a:xfrm>
                <a:off x="8888281" y="2721332"/>
                <a:ext cx="401242" cy="416592"/>
              </a:xfrm>
              <a:custGeom>
                <a:rect b="b" l="l" r="r" t="t"/>
                <a:pathLst>
                  <a:path extrusionOk="0" h="6188" w="5960">
                    <a:moveTo>
                      <a:pt x="2372" y="1"/>
                    </a:moveTo>
                    <a:lnTo>
                      <a:pt x="1974" y="2125"/>
                    </a:lnTo>
                    <a:lnTo>
                      <a:pt x="0" y="3004"/>
                    </a:lnTo>
                    <a:lnTo>
                      <a:pt x="1898" y="4036"/>
                    </a:lnTo>
                    <a:lnTo>
                      <a:pt x="2121" y="6187"/>
                    </a:lnTo>
                    <a:lnTo>
                      <a:pt x="3692" y="4701"/>
                    </a:lnTo>
                    <a:lnTo>
                      <a:pt x="5802" y="5155"/>
                    </a:lnTo>
                    <a:lnTo>
                      <a:pt x="4877" y="3201"/>
                    </a:lnTo>
                    <a:lnTo>
                      <a:pt x="5959" y="1331"/>
                    </a:lnTo>
                    <a:lnTo>
                      <a:pt x="3815" y="1611"/>
                    </a:lnTo>
                    <a:lnTo>
                      <a:pt x="2372" y="1"/>
                    </a:lnTo>
                    <a:close/>
                  </a:path>
                </a:pathLst>
              </a:custGeom>
              <a:solidFill>
                <a:srgbClr val="FF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2"/>
              <p:cNvSpPr/>
              <p:nvPr/>
            </p:nvSpPr>
            <p:spPr>
              <a:xfrm>
                <a:off x="8659387" y="1871658"/>
                <a:ext cx="173221" cy="177529"/>
              </a:xfrm>
              <a:custGeom>
                <a:rect b="b" l="l" r="r" t="t"/>
                <a:pathLst>
                  <a:path extrusionOk="0" h="2637" w="2573">
                    <a:moveTo>
                      <a:pt x="849" y="1"/>
                    </a:moveTo>
                    <a:lnTo>
                      <a:pt x="792" y="922"/>
                    </a:lnTo>
                    <a:lnTo>
                      <a:pt x="0" y="1397"/>
                    </a:lnTo>
                    <a:lnTo>
                      <a:pt x="859" y="1738"/>
                    </a:lnTo>
                    <a:lnTo>
                      <a:pt x="1065" y="2636"/>
                    </a:lnTo>
                    <a:lnTo>
                      <a:pt x="1654" y="1924"/>
                    </a:lnTo>
                    <a:lnTo>
                      <a:pt x="2573" y="2005"/>
                    </a:lnTo>
                    <a:lnTo>
                      <a:pt x="2573" y="2005"/>
                    </a:lnTo>
                    <a:lnTo>
                      <a:pt x="2078" y="1227"/>
                    </a:lnTo>
                    <a:lnTo>
                      <a:pt x="2439" y="378"/>
                    </a:lnTo>
                    <a:lnTo>
                      <a:pt x="1546" y="609"/>
                    </a:lnTo>
                    <a:lnTo>
                      <a:pt x="849" y="1"/>
                    </a:lnTo>
                    <a:close/>
                  </a:path>
                </a:pathLst>
              </a:custGeom>
              <a:solidFill>
                <a:srgbClr val="E590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3" name="Google Shape;423;p22"/>
              <p:cNvGrpSpPr/>
              <p:nvPr/>
            </p:nvGrpSpPr>
            <p:grpSpPr>
              <a:xfrm>
                <a:off x="224320" y="616971"/>
                <a:ext cx="897921" cy="713486"/>
                <a:chOff x="5185525" y="3461850"/>
                <a:chExt cx="508018" cy="403669"/>
              </a:xfrm>
            </p:grpSpPr>
            <p:sp>
              <p:nvSpPr>
                <p:cNvPr id="424" name="Google Shape;424;p22"/>
                <p:cNvSpPr/>
                <p:nvPr/>
              </p:nvSpPr>
              <p:spPr>
                <a:xfrm>
                  <a:off x="5228748" y="3461850"/>
                  <a:ext cx="403985" cy="403669"/>
                </a:xfrm>
                <a:custGeom>
                  <a:rect b="b" l="l" r="r" t="t"/>
                  <a:pathLst>
                    <a:path extrusionOk="0" h="5118" w="5122">
                      <a:moveTo>
                        <a:pt x="2559" y="1"/>
                      </a:moveTo>
                      <a:cubicBezTo>
                        <a:pt x="1146" y="1"/>
                        <a:pt x="0" y="1146"/>
                        <a:pt x="0" y="2559"/>
                      </a:cubicBezTo>
                      <a:cubicBezTo>
                        <a:pt x="0" y="2716"/>
                        <a:pt x="17" y="2873"/>
                        <a:pt x="44" y="3023"/>
                      </a:cubicBezTo>
                      <a:cubicBezTo>
                        <a:pt x="64" y="3137"/>
                        <a:pt x="94" y="3251"/>
                        <a:pt x="131" y="3357"/>
                      </a:cubicBezTo>
                      <a:cubicBezTo>
                        <a:pt x="191" y="3541"/>
                        <a:pt x="271" y="3715"/>
                        <a:pt x="368" y="3879"/>
                      </a:cubicBezTo>
                      <a:cubicBezTo>
                        <a:pt x="428" y="3976"/>
                        <a:pt x="492" y="4073"/>
                        <a:pt x="565" y="4159"/>
                      </a:cubicBezTo>
                      <a:cubicBezTo>
                        <a:pt x="1033" y="4743"/>
                        <a:pt x="1754" y="5118"/>
                        <a:pt x="2559" y="5118"/>
                      </a:cubicBezTo>
                      <a:cubicBezTo>
                        <a:pt x="3975" y="5118"/>
                        <a:pt x="5121" y="3972"/>
                        <a:pt x="5121" y="2559"/>
                      </a:cubicBezTo>
                      <a:cubicBezTo>
                        <a:pt x="5121" y="2399"/>
                        <a:pt x="5104" y="2242"/>
                        <a:pt x="5077" y="2092"/>
                      </a:cubicBezTo>
                      <a:cubicBezTo>
                        <a:pt x="5054" y="1975"/>
                        <a:pt x="5027" y="1861"/>
                        <a:pt x="4987" y="1748"/>
                      </a:cubicBezTo>
                      <a:cubicBezTo>
                        <a:pt x="4910" y="1517"/>
                        <a:pt x="4801" y="1300"/>
                        <a:pt x="4664" y="1099"/>
                      </a:cubicBezTo>
                      <a:cubicBezTo>
                        <a:pt x="4600" y="1009"/>
                        <a:pt x="4533" y="923"/>
                        <a:pt x="4460" y="843"/>
                      </a:cubicBezTo>
                      <a:cubicBezTo>
                        <a:pt x="3992" y="325"/>
                        <a:pt x="3314" y="1"/>
                        <a:pt x="2559" y="1"/>
                      </a:cubicBezTo>
                      <a:close/>
                    </a:path>
                  </a:pathLst>
                </a:custGeom>
                <a:solidFill>
                  <a:srgbClr val="F460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22"/>
                <p:cNvSpPr/>
                <p:nvPr/>
              </p:nvSpPr>
              <p:spPr>
                <a:xfrm>
                  <a:off x="5185525" y="3515878"/>
                  <a:ext cx="508018" cy="281180"/>
                </a:xfrm>
                <a:custGeom>
                  <a:rect b="b" l="l" r="r" t="t"/>
                  <a:pathLst>
                    <a:path extrusionOk="0" h="3565" w="6441">
                      <a:moveTo>
                        <a:pt x="5870" y="1"/>
                      </a:moveTo>
                      <a:cubicBezTo>
                        <a:pt x="5602" y="7"/>
                        <a:pt x="5281" y="50"/>
                        <a:pt x="5008" y="158"/>
                      </a:cubicBezTo>
                      <a:cubicBezTo>
                        <a:pt x="5081" y="238"/>
                        <a:pt x="5148" y="324"/>
                        <a:pt x="5212" y="414"/>
                      </a:cubicBezTo>
                      <a:cubicBezTo>
                        <a:pt x="5425" y="354"/>
                        <a:pt x="5642" y="324"/>
                        <a:pt x="5862" y="324"/>
                      </a:cubicBezTo>
                      <a:cubicBezTo>
                        <a:pt x="5933" y="324"/>
                        <a:pt x="6023" y="324"/>
                        <a:pt x="6060" y="364"/>
                      </a:cubicBezTo>
                      <a:cubicBezTo>
                        <a:pt x="6086" y="394"/>
                        <a:pt x="6093" y="454"/>
                        <a:pt x="6070" y="511"/>
                      </a:cubicBezTo>
                      <a:cubicBezTo>
                        <a:pt x="6040" y="588"/>
                        <a:pt x="5973" y="659"/>
                        <a:pt x="5903" y="728"/>
                      </a:cubicBezTo>
                      <a:cubicBezTo>
                        <a:pt x="5786" y="842"/>
                        <a:pt x="5662" y="955"/>
                        <a:pt x="5535" y="1063"/>
                      </a:cubicBezTo>
                      <a:cubicBezTo>
                        <a:pt x="4447" y="1988"/>
                        <a:pt x="2977" y="2666"/>
                        <a:pt x="966" y="3180"/>
                      </a:cubicBezTo>
                      <a:cubicBezTo>
                        <a:pt x="949" y="3184"/>
                        <a:pt x="932" y="3187"/>
                        <a:pt x="916" y="3194"/>
                      </a:cubicBezTo>
                      <a:cubicBezTo>
                        <a:pt x="801" y="3222"/>
                        <a:pt x="690" y="3245"/>
                        <a:pt x="588" y="3245"/>
                      </a:cubicBezTo>
                      <a:cubicBezTo>
                        <a:pt x="523" y="3245"/>
                        <a:pt x="462" y="3236"/>
                        <a:pt x="405" y="3214"/>
                      </a:cubicBezTo>
                      <a:cubicBezTo>
                        <a:pt x="351" y="3190"/>
                        <a:pt x="328" y="3133"/>
                        <a:pt x="351" y="3090"/>
                      </a:cubicBezTo>
                      <a:cubicBezTo>
                        <a:pt x="428" y="2930"/>
                        <a:pt x="542" y="2786"/>
                        <a:pt x="679" y="2672"/>
                      </a:cubicBezTo>
                      <a:cubicBezTo>
                        <a:pt x="642" y="2566"/>
                        <a:pt x="612" y="2452"/>
                        <a:pt x="592" y="2338"/>
                      </a:cubicBezTo>
                      <a:cubicBezTo>
                        <a:pt x="365" y="2489"/>
                        <a:pt x="181" y="2703"/>
                        <a:pt x="61" y="2950"/>
                      </a:cubicBezTo>
                      <a:cubicBezTo>
                        <a:pt x="30" y="3010"/>
                        <a:pt x="1" y="3087"/>
                        <a:pt x="7" y="3173"/>
                      </a:cubicBezTo>
                      <a:cubicBezTo>
                        <a:pt x="18" y="3317"/>
                        <a:pt x="121" y="3444"/>
                        <a:pt x="285" y="3511"/>
                      </a:cubicBezTo>
                      <a:cubicBezTo>
                        <a:pt x="385" y="3551"/>
                        <a:pt x="485" y="3565"/>
                        <a:pt x="588" y="3565"/>
                      </a:cubicBezTo>
                      <a:cubicBezTo>
                        <a:pt x="742" y="3565"/>
                        <a:pt x="895" y="3531"/>
                        <a:pt x="1046" y="3491"/>
                      </a:cubicBezTo>
                      <a:cubicBezTo>
                        <a:pt x="1066" y="3485"/>
                        <a:pt x="1089" y="3480"/>
                        <a:pt x="1113" y="3474"/>
                      </a:cubicBezTo>
                      <a:cubicBezTo>
                        <a:pt x="3070" y="2967"/>
                        <a:pt x="4523" y="2302"/>
                        <a:pt x="5625" y="1407"/>
                      </a:cubicBezTo>
                      <a:cubicBezTo>
                        <a:pt x="5802" y="1263"/>
                        <a:pt x="5970" y="1112"/>
                        <a:pt x="6126" y="959"/>
                      </a:cubicBezTo>
                      <a:cubicBezTo>
                        <a:pt x="6220" y="866"/>
                        <a:pt x="6317" y="765"/>
                        <a:pt x="6371" y="631"/>
                      </a:cubicBezTo>
                      <a:cubicBezTo>
                        <a:pt x="6440" y="451"/>
                        <a:pt x="6411" y="261"/>
                        <a:pt x="6291" y="141"/>
                      </a:cubicBezTo>
                      <a:cubicBezTo>
                        <a:pt x="6170" y="17"/>
                        <a:pt x="6003" y="1"/>
                        <a:pt x="5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26" name="Google Shape;426;p22"/>
          <p:cNvSpPr txBox="1"/>
          <p:nvPr/>
        </p:nvSpPr>
        <p:spPr>
          <a:xfrm>
            <a:off x="5019125" y="121450"/>
            <a:ext cx="40782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</a:rPr>
              <a:t> 	</a:t>
            </a:r>
            <a:r>
              <a:rPr lang="en">
                <a:solidFill>
                  <a:srgbClr val="3F3F3F"/>
                </a:solidFill>
              </a:rPr>
              <a:t>Danni Li — 45008753</a:t>
            </a:r>
            <a:endParaRPr>
              <a:solidFill>
                <a:srgbClr val="3F3F3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</a:rPr>
              <a:t>Edward Carroll — 44806336</a:t>
            </a:r>
            <a:endParaRPr>
              <a:solidFill>
                <a:srgbClr val="3F3F3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</a:rPr>
              <a:t>Mingyang LYU — 45037481</a:t>
            </a:r>
            <a:endParaRPr>
              <a:solidFill>
                <a:srgbClr val="3F3F3F"/>
              </a:solidFill>
            </a:endParaRPr>
          </a:p>
          <a:p>
            <a:pPr indent="457200" lvl="0" marL="13716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</a:rPr>
              <a:t>Ziyi Xu — 45480171</a:t>
            </a:r>
            <a:endParaRPr sz="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4F5"/>
        </a:solidFill>
      </p:bgPr>
    </p:bg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1"/>
          <p:cNvSpPr/>
          <p:nvPr/>
        </p:nvSpPr>
        <p:spPr>
          <a:xfrm rot="5775702">
            <a:off x="2068199" y="3580064"/>
            <a:ext cx="566244" cy="520250"/>
          </a:xfrm>
          <a:custGeom>
            <a:rect b="b" l="l" r="r" t="t"/>
            <a:pathLst>
              <a:path extrusionOk="0" h="48707" w="53013">
                <a:moveTo>
                  <a:pt x="29511" y="0"/>
                </a:moveTo>
                <a:cubicBezTo>
                  <a:pt x="22393" y="0"/>
                  <a:pt x="15511" y="3785"/>
                  <a:pt x="12497" y="11343"/>
                </a:cubicBezTo>
                <a:cubicBezTo>
                  <a:pt x="11401" y="14099"/>
                  <a:pt x="10716" y="17045"/>
                  <a:pt x="9193" y="19614"/>
                </a:cubicBezTo>
                <a:cubicBezTo>
                  <a:pt x="7673" y="22172"/>
                  <a:pt x="5157" y="23883"/>
                  <a:pt x="3448" y="26294"/>
                </a:cubicBezTo>
                <a:cubicBezTo>
                  <a:pt x="1" y="31167"/>
                  <a:pt x="702" y="38058"/>
                  <a:pt x="4650" y="42421"/>
                </a:cubicBezTo>
                <a:cubicBezTo>
                  <a:pt x="9049" y="47279"/>
                  <a:pt x="15885" y="48707"/>
                  <a:pt x="22317" y="48707"/>
                </a:cubicBezTo>
                <a:cubicBezTo>
                  <a:pt x="23680" y="48707"/>
                  <a:pt x="25025" y="48643"/>
                  <a:pt x="26325" y="48533"/>
                </a:cubicBezTo>
                <a:cubicBezTo>
                  <a:pt x="32798" y="47985"/>
                  <a:pt x="39368" y="45567"/>
                  <a:pt x="43476" y="40313"/>
                </a:cubicBezTo>
                <a:cubicBezTo>
                  <a:pt x="53013" y="28111"/>
                  <a:pt x="52792" y="6316"/>
                  <a:pt x="35620" y="939"/>
                </a:cubicBezTo>
                <a:cubicBezTo>
                  <a:pt x="33622" y="313"/>
                  <a:pt x="31556" y="0"/>
                  <a:pt x="295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1"/>
          <p:cNvSpPr/>
          <p:nvPr/>
        </p:nvSpPr>
        <p:spPr>
          <a:xfrm rot="5775702">
            <a:off x="2068199" y="2379689"/>
            <a:ext cx="566244" cy="520250"/>
          </a:xfrm>
          <a:custGeom>
            <a:rect b="b" l="l" r="r" t="t"/>
            <a:pathLst>
              <a:path extrusionOk="0" h="48707" w="53013">
                <a:moveTo>
                  <a:pt x="29511" y="0"/>
                </a:moveTo>
                <a:cubicBezTo>
                  <a:pt x="22393" y="0"/>
                  <a:pt x="15511" y="3785"/>
                  <a:pt x="12497" y="11343"/>
                </a:cubicBezTo>
                <a:cubicBezTo>
                  <a:pt x="11401" y="14099"/>
                  <a:pt x="10716" y="17045"/>
                  <a:pt x="9193" y="19614"/>
                </a:cubicBezTo>
                <a:cubicBezTo>
                  <a:pt x="7673" y="22172"/>
                  <a:pt x="5157" y="23883"/>
                  <a:pt x="3448" y="26294"/>
                </a:cubicBezTo>
                <a:cubicBezTo>
                  <a:pt x="1" y="31167"/>
                  <a:pt x="702" y="38058"/>
                  <a:pt x="4650" y="42421"/>
                </a:cubicBezTo>
                <a:cubicBezTo>
                  <a:pt x="9049" y="47279"/>
                  <a:pt x="15885" y="48707"/>
                  <a:pt x="22317" y="48707"/>
                </a:cubicBezTo>
                <a:cubicBezTo>
                  <a:pt x="23680" y="48707"/>
                  <a:pt x="25025" y="48643"/>
                  <a:pt x="26325" y="48533"/>
                </a:cubicBezTo>
                <a:cubicBezTo>
                  <a:pt x="32798" y="47985"/>
                  <a:pt x="39368" y="45567"/>
                  <a:pt x="43476" y="40313"/>
                </a:cubicBezTo>
                <a:cubicBezTo>
                  <a:pt x="53013" y="28111"/>
                  <a:pt x="52792" y="6316"/>
                  <a:pt x="35620" y="939"/>
                </a:cubicBezTo>
                <a:cubicBezTo>
                  <a:pt x="33622" y="313"/>
                  <a:pt x="31556" y="0"/>
                  <a:pt x="295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1"/>
          <p:cNvSpPr/>
          <p:nvPr/>
        </p:nvSpPr>
        <p:spPr>
          <a:xfrm rot="5775702">
            <a:off x="6514274" y="1165743"/>
            <a:ext cx="566244" cy="520250"/>
          </a:xfrm>
          <a:custGeom>
            <a:rect b="b" l="l" r="r" t="t"/>
            <a:pathLst>
              <a:path extrusionOk="0" h="48707" w="53013">
                <a:moveTo>
                  <a:pt x="29511" y="0"/>
                </a:moveTo>
                <a:cubicBezTo>
                  <a:pt x="22393" y="0"/>
                  <a:pt x="15511" y="3785"/>
                  <a:pt x="12497" y="11343"/>
                </a:cubicBezTo>
                <a:cubicBezTo>
                  <a:pt x="11401" y="14099"/>
                  <a:pt x="10716" y="17045"/>
                  <a:pt x="9193" y="19614"/>
                </a:cubicBezTo>
                <a:cubicBezTo>
                  <a:pt x="7673" y="22172"/>
                  <a:pt x="5157" y="23883"/>
                  <a:pt x="3448" y="26294"/>
                </a:cubicBezTo>
                <a:cubicBezTo>
                  <a:pt x="1" y="31167"/>
                  <a:pt x="702" y="38058"/>
                  <a:pt x="4650" y="42421"/>
                </a:cubicBezTo>
                <a:cubicBezTo>
                  <a:pt x="9049" y="47279"/>
                  <a:pt x="15885" y="48707"/>
                  <a:pt x="22317" y="48707"/>
                </a:cubicBezTo>
                <a:cubicBezTo>
                  <a:pt x="23680" y="48707"/>
                  <a:pt x="25025" y="48643"/>
                  <a:pt x="26325" y="48533"/>
                </a:cubicBezTo>
                <a:cubicBezTo>
                  <a:pt x="32798" y="47985"/>
                  <a:pt x="39368" y="45567"/>
                  <a:pt x="43476" y="40313"/>
                </a:cubicBezTo>
                <a:cubicBezTo>
                  <a:pt x="53013" y="28111"/>
                  <a:pt x="52792" y="6316"/>
                  <a:pt x="35620" y="939"/>
                </a:cubicBezTo>
                <a:cubicBezTo>
                  <a:pt x="33622" y="313"/>
                  <a:pt x="31556" y="0"/>
                  <a:pt x="295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1"/>
          <p:cNvSpPr/>
          <p:nvPr/>
        </p:nvSpPr>
        <p:spPr>
          <a:xfrm rot="5775702">
            <a:off x="2068199" y="1165743"/>
            <a:ext cx="566244" cy="520250"/>
          </a:xfrm>
          <a:custGeom>
            <a:rect b="b" l="l" r="r" t="t"/>
            <a:pathLst>
              <a:path extrusionOk="0" h="48707" w="53013">
                <a:moveTo>
                  <a:pt x="29511" y="0"/>
                </a:moveTo>
                <a:cubicBezTo>
                  <a:pt x="22393" y="0"/>
                  <a:pt x="15511" y="3785"/>
                  <a:pt x="12497" y="11343"/>
                </a:cubicBezTo>
                <a:cubicBezTo>
                  <a:pt x="11401" y="14099"/>
                  <a:pt x="10716" y="17045"/>
                  <a:pt x="9193" y="19614"/>
                </a:cubicBezTo>
                <a:cubicBezTo>
                  <a:pt x="7673" y="22172"/>
                  <a:pt x="5157" y="23883"/>
                  <a:pt x="3448" y="26294"/>
                </a:cubicBezTo>
                <a:cubicBezTo>
                  <a:pt x="1" y="31167"/>
                  <a:pt x="702" y="38058"/>
                  <a:pt x="4650" y="42421"/>
                </a:cubicBezTo>
                <a:cubicBezTo>
                  <a:pt x="9049" y="47279"/>
                  <a:pt x="15885" y="48707"/>
                  <a:pt x="22317" y="48707"/>
                </a:cubicBezTo>
                <a:cubicBezTo>
                  <a:pt x="23680" y="48707"/>
                  <a:pt x="25025" y="48643"/>
                  <a:pt x="26325" y="48533"/>
                </a:cubicBezTo>
                <a:cubicBezTo>
                  <a:pt x="32798" y="47985"/>
                  <a:pt x="39368" y="45567"/>
                  <a:pt x="43476" y="40313"/>
                </a:cubicBezTo>
                <a:cubicBezTo>
                  <a:pt x="53013" y="28111"/>
                  <a:pt x="52792" y="6316"/>
                  <a:pt x="35620" y="939"/>
                </a:cubicBezTo>
                <a:cubicBezTo>
                  <a:pt x="33622" y="313"/>
                  <a:pt x="31556" y="0"/>
                  <a:pt x="295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1"/>
          <p:cNvSpPr txBox="1"/>
          <p:nvPr>
            <p:ph idx="15"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ACADEMIC AREAS</a:t>
            </a:r>
            <a:endParaRPr/>
          </a:p>
        </p:txBody>
      </p:sp>
      <p:sp>
        <p:nvSpPr>
          <p:cNvPr id="1033" name="Google Shape;1033;p31"/>
          <p:cNvSpPr txBox="1"/>
          <p:nvPr>
            <p:ph type="ctrTitle"/>
          </p:nvPr>
        </p:nvSpPr>
        <p:spPr>
          <a:xfrm>
            <a:off x="1682028" y="1207775"/>
            <a:ext cx="13386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034" name="Google Shape;1034;p31"/>
          <p:cNvSpPr txBox="1"/>
          <p:nvPr>
            <p:ph idx="1" type="subTitle"/>
          </p:nvPr>
        </p:nvSpPr>
        <p:spPr>
          <a:xfrm>
            <a:off x="726600" y="1572575"/>
            <a:ext cx="32274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 full of iron oxide dust</a:t>
            </a:r>
            <a:endParaRPr/>
          </a:p>
        </p:txBody>
      </p:sp>
      <p:sp>
        <p:nvSpPr>
          <p:cNvPr id="1035" name="Google Shape;1035;p31"/>
          <p:cNvSpPr txBox="1"/>
          <p:nvPr>
            <p:ph idx="2" type="ctrTitle"/>
          </p:nvPr>
        </p:nvSpPr>
        <p:spPr>
          <a:xfrm>
            <a:off x="1682028" y="2402788"/>
            <a:ext cx="13386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036" name="Google Shape;1036;p31"/>
          <p:cNvSpPr txBox="1"/>
          <p:nvPr>
            <p:ph idx="3" type="subTitle"/>
          </p:nvPr>
        </p:nvSpPr>
        <p:spPr>
          <a:xfrm>
            <a:off x="726600" y="2767588"/>
            <a:ext cx="32274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</a:t>
            </a:r>
            <a:endParaRPr/>
          </a:p>
        </p:txBody>
      </p:sp>
      <p:sp>
        <p:nvSpPr>
          <p:cNvPr id="1037" name="Google Shape;1037;p31"/>
          <p:cNvSpPr txBox="1"/>
          <p:nvPr>
            <p:ph idx="4" type="ctrTitle"/>
          </p:nvPr>
        </p:nvSpPr>
        <p:spPr>
          <a:xfrm>
            <a:off x="1682028" y="3597800"/>
            <a:ext cx="13386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038" name="Google Shape;1038;p31"/>
          <p:cNvSpPr txBox="1"/>
          <p:nvPr>
            <p:ph idx="5" type="subTitle"/>
          </p:nvPr>
        </p:nvSpPr>
        <p:spPr>
          <a:xfrm>
            <a:off x="726600" y="3962600"/>
            <a:ext cx="32274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giant, composed mostly of hydrogen and helium</a:t>
            </a:r>
            <a:endParaRPr/>
          </a:p>
        </p:txBody>
      </p:sp>
      <p:sp>
        <p:nvSpPr>
          <p:cNvPr id="1039" name="Google Shape;1039;p31"/>
          <p:cNvSpPr txBox="1"/>
          <p:nvPr>
            <p:ph idx="6" type="ctrTitle"/>
          </p:nvPr>
        </p:nvSpPr>
        <p:spPr>
          <a:xfrm>
            <a:off x="6139406" y="1207775"/>
            <a:ext cx="13386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040" name="Google Shape;1040;p31"/>
          <p:cNvSpPr txBox="1"/>
          <p:nvPr>
            <p:ph idx="7" type="subTitle"/>
          </p:nvPr>
        </p:nvSpPr>
        <p:spPr>
          <a:xfrm>
            <a:off x="5183701" y="1572575"/>
            <a:ext cx="32274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</a:t>
            </a:r>
            <a:endParaRPr/>
          </a:p>
        </p:txBody>
      </p:sp>
      <p:sp>
        <p:nvSpPr>
          <p:cNvPr id="1041" name="Google Shape;1041;p31"/>
          <p:cNvSpPr txBox="1"/>
          <p:nvPr>
            <p:ph idx="8" type="ctrTitle"/>
          </p:nvPr>
        </p:nvSpPr>
        <p:spPr>
          <a:xfrm>
            <a:off x="6139406" y="2402788"/>
            <a:ext cx="13386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1042" name="Google Shape;1042;p31"/>
          <p:cNvSpPr txBox="1"/>
          <p:nvPr>
            <p:ph idx="9" type="subTitle"/>
          </p:nvPr>
        </p:nvSpPr>
        <p:spPr>
          <a:xfrm>
            <a:off x="5183701" y="2767588"/>
            <a:ext cx="32274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fourth-largest planet by diameter in the Solar System</a:t>
            </a:r>
            <a:endParaRPr/>
          </a:p>
        </p:txBody>
      </p:sp>
      <p:sp>
        <p:nvSpPr>
          <p:cNvPr id="1043" name="Google Shape;1043;p31"/>
          <p:cNvSpPr txBox="1"/>
          <p:nvPr>
            <p:ph idx="13" type="ctrTitle"/>
          </p:nvPr>
        </p:nvSpPr>
        <p:spPr>
          <a:xfrm>
            <a:off x="6139406" y="3597800"/>
            <a:ext cx="13386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1044" name="Google Shape;1044;p31"/>
          <p:cNvSpPr txBox="1"/>
          <p:nvPr>
            <p:ph idx="14" type="subTitle"/>
          </p:nvPr>
        </p:nvSpPr>
        <p:spPr>
          <a:xfrm>
            <a:off x="5183701" y="3962600"/>
            <a:ext cx="32274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</a:t>
            </a:r>
            <a:endParaRPr/>
          </a:p>
        </p:txBody>
      </p:sp>
      <p:pic>
        <p:nvPicPr>
          <p:cNvPr id="1045" name="Google Shape;10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54" y="0"/>
            <a:ext cx="8710491" cy="5143499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4F5"/>
        </a:solidFill>
      </p:bgPr>
    </p:bg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32"/>
          <p:cNvGrpSpPr/>
          <p:nvPr/>
        </p:nvGrpSpPr>
        <p:grpSpPr>
          <a:xfrm>
            <a:off x="-2355905" y="1471746"/>
            <a:ext cx="5726626" cy="4943571"/>
            <a:chOff x="-2561114" y="1412095"/>
            <a:chExt cx="6031837" cy="5207048"/>
          </a:xfrm>
        </p:grpSpPr>
        <p:sp>
          <p:nvSpPr>
            <p:cNvPr id="1051" name="Google Shape;1051;p32"/>
            <p:cNvSpPr/>
            <p:nvPr/>
          </p:nvSpPr>
          <p:spPr>
            <a:xfrm rot="1531711">
              <a:off x="1379165" y="2162931"/>
              <a:ext cx="1246807" cy="906156"/>
            </a:xfrm>
            <a:custGeom>
              <a:rect b="b" l="l" r="r" t="t"/>
              <a:pathLst>
                <a:path extrusionOk="0" h="79237" w="109046">
                  <a:moveTo>
                    <a:pt x="68170" y="1"/>
                  </a:moveTo>
                  <a:cubicBezTo>
                    <a:pt x="66113" y="5637"/>
                    <a:pt x="56930" y="12570"/>
                    <a:pt x="56638" y="12783"/>
                  </a:cubicBezTo>
                  <a:cubicBezTo>
                    <a:pt x="56453" y="10810"/>
                    <a:pt x="54305" y="9340"/>
                    <a:pt x="52420" y="9340"/>
                  </a:cubicBezTo>
                  <a:cubicBezTo>
                    <a:pt x="52402" y="9340"/>
                    <a:pt x="52385" y="9340"/>
                    <a:pt x="52367" y="9340"/>
                  </a:cubicBezTo>
                  <a:cubicBezTo>
                    <a:pt x="50368" y="9367"/>
                    <a:pt x="48621" y="10965"/>
                    <a:pt x="48124" y="12855"/>
                  </a:cubicBezTo>
                  <a:cubicBezTo>
                    <a:pt x="48050" y="13141"/>
                    <a:pt x="48002" y="13430"/>
                    <a:pt x="47986" y="13729"/>
                  </a:cubicBezTo>
                  <a:cubicBezTo>
                    <a:pt x="47969" y="14021"/>
                    <a:pt x="47972" y="14317"/>
                    <a:pt x="48002" y="14610"/>
                  </a:cubicBezTo>
                  <a:cubicBezTo>
                    <a:pt x="46990" y="12638"/>
                    <a:pt x="45047" y="11657"/>
                    <a:pt x="42926" y="11657"/>
                  </a:cubicBezTo>
                  <a:cubicBezTo>
                    <a:pt x="40642" y="11657"/>
                    <a:pt x="38151" y="12794"/>
                    <a:pt x="36392" y="15055"/>
                  </a:cubicBezTo>
                  <a:cubicBezTo>
                    <a:pt x="34590" y="13681"/>
                    <a:pt x="32679" y="12464"/>
                    <a:pt x="30636" y="11475"/>
                  </a:cubicBezTo>
                  <a:cubicBezTo>
                    <a:pt x="27364" y="9897"/>
                    <a:pt x="23709" y="8959"/>
                    <a:pt x="20095" y="8959"/>
                  </a:cubicBezTo>
                  <a:cubicBezTo>
                    <a:pt x="17852" y="8959"/>
                    <a:pt x="15625" y="9321"/>
                    <a:pt x="13515" y="10115"/>
                  </a:cubicBezTo>
                  <a:cubicBezTo>
                    <a:pt x="942" y="14840"/>
                    <a:pt x="0" y="30606"/>
                    <a:pt x="3591" y="41662"/>
                  </a:cubicBezTo>
                  <a:cubicBezTo>
                    <a:pt x="5838" y="48587"/>
                    <a:pt x="10203" y="54160"/>
                    <a:pt x="15381" y="59028"/>
                  </a:cubicBezTo>
                  <a:cubicBezTo>
                    <a:pt x="16476" y="60061"/>
                    <a:pt x="17615" y="61064"/>
                    <a:pt x="18771" y="62040"/>
                  </a:cubicBezTo>
                  <a:cubicBezTo>
                    <a:pt x="25941" y="68075"/>
                    <a:pt x="34352" y="72661"/>
                    <a:pt x="43266" y="75534"/>
                  </a:cubicBezTo>
                  <a:cubicBezTo>
                    <a:pt x="51031" y="78034"/>
                    <a:pt x="59189" y="79237"/>
                    <a:pt x="67340" y="79237"/>
                  </a:cubicBezTo>
                  <a:cubicBezTo>
                    <a:pt x="67913" y="79237"/>
                    <a:pt x="68485" y="79231"/>
                    <a:pt x="69058" y="79219"/>
                  </a:cubicBezTo>
                  <a:cubicBezTo>
                    <a:pt x="80226" y="78982"/>
                    <a:pt x="91666" y="76969"/>
                    <a:pt x="99839" y="68765"/>
                  </a:cubicBezTo>
                  <a:cubicBezTo>
                    <a:pt x="103358" y="65233"/>
                    <a:pt x="106037" y="60908"/>
                    <a:pt x="107621" y="56176"/>
                  </a:cubicBezTo>
                  <a:cubicBezTo>
                    <a:pt x="109046" y="51916"/>
                    <a:pt x="108685" y="47496"/>
                    <a:pt x="105669" y="44004"/>
                  </a:cubicBezTo>
                  <a:cubicBezTo>
                    <a:pt x="103272" y="41230"/>
                    <a:pt x="100079" y="40424"/>
                    <a:pt x="97236" y="40424"/>
                  </a:cubicBezTo>
                  <a:cubicBezTo>
                    <a:pt x="93910" y="40424"/>
                    <a:pt x="91064" y="41526"/>
                    <a:pt x="90534" y="41866"/>
                  </a:cubicBezTo>
                  <a:cubicBezTo>
                    <a:pt x="91668" y="33369"/>
                    <a:pt x="85460" y="32426"/>
                    <a:pt x="82645" y="32426"/>
                  </a:cubicBezTo>
                  <a:cubicBezTo>
                    <a:pt x="81840" y="32426"/>
                    <a:pt x="81313" y="32503"/>
                    <a:pt x="81313" y="32503"/>
                  </a:cubicBezTo>
                  <a:cubicBezTo>
                    <a:pt x="81313" y="32503"/>
                    <a:pt x="83741" y="28760"/>
                    <a:pt x="81501" y="26869"/>
                  </a:cubicBezTo>
                  <a:cubicBezTo>
                    <a:pt x="80935" y="26390"/>
                    <a:pt x="80130" y="26165"/>
                    <a:pt x="79304" y="26165"/>
                  </a:cubicBezTo>
                  <a:cubicBezTo>
                    <a:pt x="78419" y="26165"/>
                    <a:pt x="77509" y="26423"/>
                    <a:pt x="76843" y="26904"/>
                  </a:cubicBezTo>
                  <a:cubicBezTo>
                    <a:pt x="74925" y="15810"/>
                    <a:pt x="78784" y="8959"/>
                    <a:pt x="78784" y="8959"/>
                  </a:cubicBezTo>
                  <a:lnTo>
                    <a:pt x="72852" y="3951"/>
                  </a:lnTo>
                  <a:lnTo>
                    <a:pt x="68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 rot="1208172">
              <a:off x="-2081661" y="2172619"/>
              <a:ext cx="5072930" cy="3685999"/>
            </a:xfrm>
            <a:custGeom>
              <a:rect b="b" l="l" r="r" t="t"/>
              <a:pathLst>
                <a:path extrusionOk="0" h="79237" w="109046">
                  <a:moveTo>
                    <a:pt x="68170" y="1"/>
                  </a:moveTo>
                  <a:cubicBezTo>
                    <a:pt x="66113" y="5637"/>
                    <a:pt x="56930" y="12570"/>
                    <a:pt x="56638" y="12783"/>
                  </a:cubicBezTo>
                  <a:cubicBezTo>
                    <a:pt x="56453" y="10810"/>
                    <a:pt x="54305" y="9340"/>
                    <a:pt x="52420" y="9340"/>
                  </a:cubicBezTo>
                  <a:cubicBezTo>
                    <a:pt x="52402" y="9340"/>
                    <a:pt x="52385" y="9340"/>
                    <a:pt x="52367" y="9340"/>
                  </a:cubicBezTo>
                  <a:cubicBezTo>
                    <a:pt x="50368" y="9367"/>
                    <a:pt x="48621" y="10965"/>
                    <a:pt x="48124" y="12855"/>
                  </a:cubicBezTo>
                  <a:cubicBezTo>
                    <a:pt x="48050" y="13141"/>
                    <a:pt x="48002" y="13430"/>
                    <a:pt x="47986" y="13729"/>
                  </a:cubicBezTo>
                  <a:cubicBezTo>
                    <a:pt x="47969" y="14021"/>
                    <a:pt x="47972" y="14317"/>
                    <a:pt x="48002" y="14610"/>
                  </a:cubicBezTo>
                  <a:cubicBezTo>
                    <a:pt x="46990" y="12638"/>
                    <a:pt x="45047" y="11657"/>
                    <a:pt x="42926" y="11657"/>
                  </a:cubicBezTo>
                  <a:cubicBezTo>
                    <a:pt x="40642" y="11657"/>
                    <a:pt x="38151" y="12794"/>
                    <a:pt x="36392" y="15055"/>
                  </a:cubicBezTo>
                  <a:cubicBezTo>
                    <a:pt x="34590" y="13681"/>
                    <a:pt x="32679" y="12464"/>
                    <a:pt x="30636" y="11475"/>
                  </a:cubicBezTo>
                  <a:cubicBezTo>
                    <a:pt x="27364" y="9897"/>
                    <a:pt x="23709" y="8959"/>
                    <a:pt x="20095" y="8959"/>
                  </a:cubicBezTo>
                  <a:cubicBezTo>
                    <a:pt x="17852" y="8959"/>
                    <a:pt x="15625" y="9321"/>
                    <a:pt x="13515" y="10115"/>
                  </a:cubicBezTo>
                  <a:cubicBezTo>
                    <a:pt x="942" y="14840"/>
                    <a:pt x="0" y="30606"/>
                    <a:pt x="3591" y="41662"/>
                  </a:cubicBezTo>
                  <a:cubicBezTo>
                    <a:pt x="5838" y="48587"/>
                    <a:pt x="10203" y="54160"/>
                    <a:pt x="15381" y="59028"/>
                  </a:cubicBezTo>
                  <a:cubicBezTo>
                    <a:pt x="16476" y="60061"/>
                    <a:pt x="17615" y="61064"/>
                    <a:pt x="18771" y="62040"/>
                  </a:cubicBezTo>
                  <a:cubicBezTo>
                    <a:pt x="25941" y="68075"/>
                    <a:pt x="34352" y="72661"/>
                    <a:pt x="43266" y="75534"/>
                  </a:cubicBezTo>
                  <a:cubicBezTo>
                    <a:pt x="51031" y="78034"/>
                    <a:pt x="59189" y="79237"/>
                    <a:pt x="67340" y="79237"/>
                  </a:cubicBezTo>
                  <a:cubicBezTo>
                    <a:pt x="67913" y="79237"/>
                    <a:pt x="68485" y="79231"/>
                    <a:pt x="69058" y="79219"/>
                  </a:cubicBezTo>
                  <a:cubicBezTo>
                    <a:pt x="80226" y="78982"/>
                    <a:pt x="91666" y="76969"/>
                    <a:pt x="99839" y="68765"/>
                  </a:cubicBezTo>
                  <a:cubicBezTo>
                    <a:pt x="103358" y="65233"/>
                    <a:pt x="106037" y="60908"/>
                    <a:pt x="107621" y="56176"/>
                  </a:cubicBezTo>
                  <a:cubicBezTo>
                    <a:pt x="109046" y="51916"/>
                    <a:pt x="108685" y="47496"/>
                    <a:pt x="105669" y="44004"/>
                  </a:cubicBezTo>
                  <a:cubicBezTo>
                    <a:pt x="103272" y="41230"/>
                    <a:pt x="100079" y="40424"/>
                    <a:pt x="97236" y="40424"/>
                  </a:cubicBezTo>
                  <a:cubicBezTo>
                    <a:pt x="93910" y="40424"/>
                    <a:pt x="91064" y="41526"/>
                    <a:pt x="90534" y="41866"/>
                  </a:cubicBezTo>
                  <a:cubicBezTo>
                    <a:pt x="91668" y="33369"/>
                    <a:pt x="85460" y="32426"/>
                    <a:pt x="82645" y="32426"/>
                  </a:cubicBezTo>
                  <a:cubicBezTo>
                    <a:pt x="81840" y="32426"/>
                    <a:pt x="81313" y="32503"/>
                    <a:pt x="81313" y="32503"/>
                  </a:cubicBezTo>
                  <a:cubicBezTo>
                    <a:pt x="81313" y="32503"/>
                    <a:pt x="83741" y="28760"/>
                    <a:pt x="81501" y="26869"/>
                  </a:cubicBezTo>
                  <a:cubicBezTo>
                    <a:pt x="80935" y="26390"/>
                    <a:pt x="80130" y="26165"/>
                    <a:pt x="79304" y="26165"/>
                  </a:cubicBezTo>
                  <a:cubicBezTo>
                    <a:pt x="78419" y="26165"/>
                    <a:pt x="77509" y="26423"/>
                    <a:pt x="76843" y="26904"/>
                  </a:cubicBezTo>
                  <a:cubicBezTo>
                    <a:pt x="74925" y="15810"/>
                    <a:pt x="78784" y="8959"/>
                    <a:pt x="78784" y="8959"/>
                  </a:cubicBezTo>
                  <a:lnTo>
                    <a:pt x="72852" y="3951"/>
                  </a:lnTo>
                  <a:lnTo>
                    <a:pt x="68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1351263" y="3227075"/>
              <a:ext cx="936300" cy="936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1465325" y="4030650"/>
              <a:ext cx="717600" cy="582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1465325" y="4499950"/>
              <a:ext cx="1287600" cy="1257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6" name="Google Shape;1056;p32"/>
          <p:cNvSpPr txBox="1"/>
          <p:nvPr>
            <p:ph idx="4"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"/>
              <a:t>we </a:t>
            </a:r>
            <a:r>
              <a:rPr lang="en"/>
              <a:t>will do next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57" name="Google Shape;1057;p32"/>
          <p:cNvSpPr txBox="1"/>
          <p:nvPr>
            <p:ph idx="1" type="subTitle"/>
          </p:nvPr>
        </p:nvSpPr>
        <p:spPr>
          <a:xfrm>
            <a:off x="2816500" y="2053950"/>
            <a:ext cx="3398100" cy="1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Improve our prototype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Continue user testing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2"/>
          <p:cNvSpPr/>
          <p:nvPr/>
        </p:nvSpPr>
        <p:spPr>
          <a:xfrm flipH="1">
            <a:off x="1246613" y="4499953"/>
            <a:ext cx="236942" cy="239507"/>
          </a:xfrm>
          <a:custGeom>
            <a:rect b="b" l="l" r="r" t="t"/>
            <a:pathLst>
              <a:path extrusionOk="0" h="3735" w="3695">
                <a:moveTo>
                  <a:pt x="1126" y="0"/>
                </a:moveTo>
                <a:lnTo>
                  <a:pt x="1099" y="1313"/>
                </a:lnTo>
                <a:lnTo>
                  <a:pt x="1" y="2034"/>
                </a:lnTo>
                <a:lnTo>
                  <a:pt x="1240" y="2469"/>
                </a:lnTo>
                <a:lnTo>
                  <a:pt x="1587" y="3734"/>
                </a:lnTo>
                <a:lnTo>
                  <a:pt x="2382" y="2689"/>
                </a:lnTo>
                <a:lnTo>
                  <a:pt x="3695" y="2749"/>
                </a:lnTo>
                <a:lnTo>
                  <a:pt x="2943" y="1670"/>
                </a:lnTo>
                <a:lnTo>
                  <a:pt x="3408" y="445"/>
                </a:lnTo>
                <a:lnTo>
                  <a:pt x="2152" y="822"/>
                </a:lnTo>
                <a:lnTo>
                  <a:pt x="1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9" name="Google Shape;1059;p32"/>
          <p:cNvGrpSpPr/>
          <p:nvPr/>
        </p:nvGrpSpPr>
        <p:grpSpPr>
          <a:xfrm>
            <a:off x="6491431" y="3444115"/>
            <a:ext cx="606433" cy="568659"/>
            <a:chOff x="3017166" y="3216013"/>
            <a:chExt cx="394376" cy="369812"/>
          </a:xfrm>
        </p:grpSpPr>
        <p:sp>
          <p:nvSpPr>
            <p:cNvPr id="1060" name="Google Shape;1060;p32"/>
            <p:cNvSpPr/>
            <p:nvPr/>
          </p:nvSpPr>
          <p:spPr>
            <a:xfrm>
              <a:off x="3017166" y="3216013"/>
              <a:ext cx="394376" cy="369812"/>
            </a:xfrm>
            <a:custGeom>
              <a:rect b="b" l="l" r="r" t="t"/>
              <a:pathLst>
                <a:path extrusionOk="0" h="14076" w="15011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7505" y="11568"/>
                  </a:lnTo>
                  <a:lnTo>
                    <a:pt x="11632" y="14023"/>
                  </a:lnTo>
                  <a:cubicBezTo>
                    <a:pt x="11695" y="14059"/>
                    <a:pt x="11761" y="14075"/>
                    <a:pt x="11825" y="14075"/>
                  </a:cubicBezTo>
                  <a:cubicBezTo>
                    <a:pt x="12056" y="14075"/>
                    <a:pt x="12261" y="13863"/>
                    <a:pt x="12201" y="13607"/>
                  </a:cubicBezTo>
                  <a:lnTo>
                    <a:pt x="11147" y="8925"/>
                  </a:lnTo>
                  <a:lnTo>
                    <a:pt x="14753" y="5755"/>
                  </a:lnTo>
                  <a:cubicBezTo>
                    <a:pt x="15010" y="5533"/>
                    <a:pt x="14871" y="5117"/>
                    <a:pt x="14538" y="5089"/>
                  </a:cubicBezTo>
                  <a:lnTo>
                    <a:pt x="9752" y="4646"/>
                  </a:lnTo>
                  <a:lnTo>
                    <a:pt x="7852" y="234"/>
                  </a:lnTo>
                  <a:cubicBezTo>
                    <a:pt x="7786" y="78"/>
                    <a:pt x="7644" y="0"/>
                    <a:pt x="7502" y="0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3017166" y="3216013"/>
              <a:ext cx="231093" cy="369812"/>
            </a:xfrm>
            <a:custGeom>
              <a:rect b="b" l="l" r="r" t="t"/>
              <a:pathLst>
                <a:path extrusionOk="0" h="14076" w="8796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4294" y="13475"/>
                  </a:lnTo>
                  <a:cubicBezTo>
                    <a:pt x="4425" y="8225"/>
                    <a:pt x="6867" y="4528"/>
                    <a:pt x="8795" y="2412"/>
                  </a:cubicBezTo>
                  <a:lnTo>
                    <a:pt x="7859" y="234"/>
                  </a:lnTo>
                  <a:cubicBezTo>
                    <a:pt x="7789" y="78"/>
                    <a:pt x="7646" y="0"/>
                    <a:pt x="7502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Google Shape;1062;p32"/>
          <p:cNvGrpSpPr/>
          <p:nvPr/>
        </p:nvGrpSpPr>
        <p:grpSpPr>
          <a:xfrm>
            <a:off x="1877586" y="1375127"/>
            <a:ext cx="926094" cy="925806"/>
            <a:chOff x="830742" y="2763601"/>
            <a:chExt cx="384734" cy="381556"/>
          </a:xfrm>
        </p:grpSpPr>
        <p:sp>
          <p:nvSpPr>
            <p:cNvPr id="1063" name="Google Shape;1063;p32"/>
            <p:cNvSpPr/>
            <p:nvPr/>
          </p:nvSpPr>
          <p:spPr>
            <a:xfrm>
              <a:off x="830742" y="2881012"/>
              <a:ext cx="174423" cy="83678"/>
            </a:xfrm>
            <a:custGeom>
              <a:rect b="b" l="l" r="r" t="t"/>
              <a:pathLst>
                <a:path extrusionOk="0" h="3185" w="6639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1013520" y="2973045"/>
              <a:ext cx="83494" cy="172111"/>
            </a:xfrm>
            <a:custGeom>
              <a:rect b="b" l="l" r="r" t="t"/>
              <a:pathLst>
                <a:path extrusionOk="0" h="6551" w="3178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830742" y="2885557"/>
              <a:ext cx="125583" cy="72932"/>
            </a:xfrm>
            <a:custGeom>
              <a:rect b="b" l="l" r="r" t="t"/>
              <a:pathLst>
                <a:path extrusionOk="0" h="2776" w="4780">
                  <a:moveTo>
                    <a:pt x="4780" y="1"/>
                  </a:moveTo>
                  <a:lnTo>
                    <a:pt x="4780" y="1"/>
                  </a:lnTo>
                  <a:cubicBezTo>
                    <a:pt x="3032" y="237"/>
                    <a:pt x="1409" y="1034"/>
                    <a:pt x="160" y="2283"/>
                  </a:cubicBezTo>
                  <a:cubicBezTo>
                    <a:pt x="1" y="2443"/>
                    <a:pt x="105" y="2713"/>
                    <a:pt x="327" y="2734"/>
                  </a:cubicBezTo>
                  <a:lnTo>
                    <a:pt x="791" y="2775"/>
                  </a:lnTo>
                  <a:cubicBezTo>
                    <a:pt x="646" y="2664"/>
                    <a:pt x="625" y="2449"/>
                    <a:pt x="750" y="2318"/>
                  </a:cubicBezTo>
                  <a:cubicBezTo>
                    <a:pt x="1867" y="1201"/>
                    <a:pt x="3261" y="403"/>
                    <a:pt x="47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1013520" y="3041012"/>
              <a:ext cx="24460" cy="104144"/>
            </a:xfrm>
            <a:custGeom>
              <a:rect b="b" l="l" r="r" t="t"/>
              <a:pathLst>
                <a:path extrusionOk="0" h="3964" w="931">
                  <a:moveTo>
                    <a:pt x="583" y="1"/>
                  </a:moveTo>
                  <a:lnTo>
                    <a:pt x="1" y="590"/>
                  </a:lnTo>
                  <a:lnTo>
                    <a:pt x="278" y="3718"/>
                  </a:lnTo>
                  <a:cubicBezTo>
                    <a:pt x="292" y="3870"/>
                    <a:pt x="415" y="3963"/>
                    <a:pt x="543" y="3963"/>
                  </a:cubicBezTo>
                  <a:cubicBezTo>
                    <a:pt x="608" y="3963"/>
                    <a:pt x="675" y="3939"/>
                    <a:pt x="729" y="3885"/>
                  </a:cubicBezTo>
                  <a:cubicBezTo>
                    <a:pt x="798" y="3815"/>
                    <a:pt x="861" y="3746"/>
                    <a:pt x="930" y="3677"/>
                  </a:cubicBezTo>
                  <a:cubicBezTo>
                    <a:pt x="909" y="3642"/>
                    <a:pt x="902" y="3607"/>
                    <a:pt x="902" y="3573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903281" y="2763601"/>
              <a:ext cx="312038" cy="310383"/>
            </a:xfrm>
            <a:custGeom>
              <a:rect b="b" l="l" r="r" t="t"/>
              <a:pathLst>
                <a:path extrusionOk="0" h="11814" w="11877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903281" y="2763601"/>
              <a:ext cx="312012" cy="232065"/>
            </a:xfrm>
            <a:custGeom>
              <a:rect b="b" l="l" r="r" t="t"/>
              <a:pathLst>
                <a:path extrusionOk="0" h="8833" w="11876">
                  <a:moveTo>
                    <a:pt x="11637" y="0"/>
                  </a:moveTo>
                  <a:cubicBezTo>
                    <a:pt x="11618" y="0"/>
                    <a:pt x="11597" y="3"/>
                    <a:pt x="11577" y="10"/>
                  </a:cubicBezTo>
                  <a:lnTo>
                    <a:pt x="7207" y="1286"/>
                  </a:lnTo>
                  <a:cubicBezTo>
                    <a:pt x="7068" y="1327"/>
                    <a:pt x="6943" y="1404"/>
                    <a:pt x="6839" y="1501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361" y="8832"/>
                  </a:lnTo>
                  <a:lnTo>
                    <a:pt x="1117" y="8069"/>
                  </a:lnTo>
                  <a:lnTo>
                    <a:pt x="7179" y="2007"/>
                  </a:lnTo>
                  <a:cubicBezTo>
                    <a:pt x="7269" y="1917"/>
                    <a:pt x="7387" y="1848"/>
                    <a:pt x="7512" y="1813"/>
                  </a:cubicBezTo>
                  <a:lnTo>
                    <a:pt x="11750" y="571"/>
                  </a:lnTo>
                  <a:lnTo>
                    <a:pt x="11833" y="266"/>
                  </a:lnTo>
                  <a:cubicBezTo>
                    <a:pt x="11876" y="128"/>
                    <a:pt x="11767" y="0"/>
                    <a:pt x="1163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1060732" y="2852218"/>
              <a:ext cx="65261" cy="65261"/>
            </a:xfrm>
            <a:custGeom>
              <a:rect b="b" l="l" r="r" t="t"/>
              <a:pathLst>
                <a:path extrusionOk="0" h="2484" w="2484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1060732" y="2852218"/>
              <a:ext cx="40302" cy="65287"/>
            </a:xfrm>
            <a:custGeom>
              <a:rect b="b" l="l" r="r" t="t"/>
              <a:pathLst>
                <a:path extrusionOk="0" h="2485" w="1534">
                  <a:moveTo>
                    <a:pt x="1239" y="0"/>
                  </a:moveTo>
                  <a:cubicBezTo>
                    <a:pt x="572" y="0"/>
                    <a:pt x="0" y="539"/>
                    <a:pt x="0" y="1242"/>
                  </a:cubicBezTo>
                  <a:cubicBezTo>
                    <a:pt x="0" y="1945"/>
                    <a:pt x="572" y="2484"/>
                    <a:pt x="1239" y="2484"/>
                  </a:cubicBezTo>
                  <a:cubicBezTo>
                    <a:pt x="1336" y="2484"/>
                    <a:pt x="1434" y="2473"/>
                    <a:pt x="1533" y="2449"/>
                  </a:cubicBezTo>
                  <a:cubicBezTo>
                    <a:pt x="590" y="2220"/>
                    <a:pt x="264" y="1048"/>
                    <a:pt x="944" y="361"/>
                  </a:cubicBezTo>
                  <a:cubicBezTo>
                    <a:pt x="1110" y="202"/>
                    <a:pt x="1311" y="91"/>
                    <a:pt x="1533" y="35"/>
                  </a:cubicBezTo>
                  <a:cubicBezTo>
                    <a:pt x="1434" y="12"/>
                    <a:pt x="1336" y="0"/>
                    <a:pt x="1239" y="0"/>
                  </a:cubicBezTo>
                  <a:close/>
                </a:path>
              </a:pathLst>
            </a:custGeom>
            <a:solidFill>
              <a:srgbClr val="4A6B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895084" y="2998739"/>
              <a:ext cx="84387" cy="83520"/>
            </a:xfrm>
            <a:custGeom>
              <a:rect b="b" l="l" r="r" t="t"/>
              <a:pathLst>
                <a:path extrusionOk="0" h="3179" w="3212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895084" y="2998555"/>
              <a:ext cx="32814" cy="36650"/>
            </a:xfrm>
            <a:custGeom>
              <a:rect b="b" l="l" r="r" t="t"/>
              <a:pathLst>
                <a:path extrusionOk="0" h="1395" w="1249">
                  <a:moveTo>
                    <a:pt x="833" y="0"/>
                  </a:moveTo>
                  <a:lnTo>
                    <a:pt x="125" y="708"/>
                  </a:lnTo>
                  <a:cubicBezTo>
                    <a:pt x="0" y="833"/>
                    <a:pt x="0" y="1041"/>
                    <a:pt x="125" y="1173"/>
                  </a:cubicBezTo>
                  <a:lnTo>
                    <a:pt x="347" y="1395"/>
                  </a:lnTo>
                  <a:cubicBezTo>
                    <a:pt x="361" y="1325"/>
                    <a:pt x="396" y="1270"/>
                    <a:pt x="444" y="1221"/>
                  </a:cubicBezTo>
                  <a:lnTo>
                    <a:pt x="1249" y="41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903281" y="2964480"/>
              <a:ext cx="110266" cy="109504"/>
            </a:xfrm>
            <a:custGeom>
              <a:rect b="b" l="l" r="r" t="t"/>
              <a:pathLst>
                <a:path extrusionOk="0" h="4168" w="4197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903281" y="2964480"/>
              <a:ext cx="29557" cy="31185"/>
            </a:xfrm>
            <a:custGeom>
              <a:rect b="b" l="l" r="r" t="t"/>
              <a:pathLst>
                <a:path extrusionOk="0" h="1187" w="1125">
                  <a:moveTo>
                    <a:pt x="701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23"/>
                  </a:cubicBezTo>
                  <a:lnTo>
                    <a:pt x="361" y="1186"/>
                  </a:lnTo>
                  <a:lnTo>
                    <a:pt x="1124" y="42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854992" y="3038831"/>
              <a:ext cx="34154" cy="31185"/>
            </a:xfrm>
            <a:custGeom>
              <a:rect b="b" l="l" r="r" t="t"/>
              <a:pathLst>
                <a:path extrusionOk="0" h="1187" w="130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873934" y="3057800"/>
              <a:ext cx="34286" cy="31343"/>
            </a:xfrm>
            <a:custGeom>
              <a:rect b="b" l="l" r="r" t="t"/>
              <a:pathLst>
                <a:path extrusionOk="0" h="1193" w="1305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912213" y="3095895"/>
              <a:ext cx="34102" cy="31343"/>
            </a:xfrm>
            <a:custGeom>
              <a:rect b="b" l="l" r="r" t="t"/>
              <a:pathLst>
                <a:path extrusionOk="0" h="1193" w="1298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893061" y="3076926"/>
              <a:ext cx="34312" cy="31343"/>
            </a:xfrm>
            <a:custGeom>
              <a:rect b="b" l="l" r="r" t="t"/>
              <a:pathLst>
                <a:path extrusionOk="0" h="1193" w="1306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1141809" y="2763601"/>
              <a:ext cx="73668" cy="72801"/>
            </a:xfrm>
            <a:custGeom>
              <a:rect b="b" l="l" r="r" t="t"/>
              <a:pathLst>
                <a:path extrusionOk="0" h="2771" w="2804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1141809" y="2763601"/>
              <a:ext cx="73484" cy="31974"/>
            </a:xfrm>
            <a:custGeom>
              <a:rect b="b" l="l" r="r" t="t"/>
              <a:pathLst>
                <a:path extrusionOk="0" h="1217" w="2797">
                  <a:moveTo>
                    <a:pt x="2563" y="0"/>
                  </a:moveTo>
                  <a:cubicBezTo>
                    <a:pt x="2544" y="0"/>
                    <a:pt x="2524" y="3"/>
                    <a:pt x="2505" y="10"/>
                  </a:cubicBezTo>
                  <a:lnTo>
                    <a:pt x="1686" y="245"/>
                  </a:lnTo>
                  <a:lnTo>
                    <a:pt x="1" y="745"/>
                  </a:lnTo>
                  <a:lnTo>
                    <a:pt x="472" y="1217"/>
                  </a:lnTo>
                  <a:lnTo>
                    <a:pt x="2671" y="578"/>
                  </a:lnTo>
                  <a:lnTo>
                    <a:pt x="2754" y="266"/>
                  </a:lnTo>
                  <a:cubicBezTo>
                    <a:pt x="2797" y="133"/>
                    <a:pt x="2692" y="0"/>
                    <a:pt x="2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919491" y="2924099"/>
              <a:ext cx="135435" cy="133780"/>
            </a:xfrm>
            <a:custGeom>
              <a:rect b="b" l="l" r="r" t="t"/>
              <a:pathLst>
                <a:path extrusionOk="0" h="5092" w="5155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919491" y="2924099"/>
              <a:ext cx="135435" cy="133780"/>
            </a:xfrm>
            <a:custGeom>
              <a:rect b="b" l="l" r="r" t="t"/>
              <a:pathLst>
                <a:path extrusionOk="0" h="5092" w="5155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919491" y="2924152"/>
              <a:ext cx="133254" cy="133648"/>
            </a:xfrm>
            <a:custGeom>
              <a:rect b="b" l="l" r="r" t="t"/>
              <a:pathLst>
                <a:path extrusionOk="0" h="5087" w="5072">
                  <a:moveTo>
                    <a:pt x="4762" y="1"/>
                  </a:moveTo>
                  <a:cubicBezTo>
                    <a:pt x="4676" y="1"/>
                    <a:pt x="4589" y="34"/>
                    <a:pt x="4523" y="100"/>
                  </a:cubicBezTo>
                  <a:lnTo>
                    <a:pt x="132" y="4490"/>
                  </a:lnTo>
                  <a:cubicBezTo>
                    <a:pt x="1" y="4622"/>
                    <a:pt x="1" y="4837"/>
                    <a:pt x="132" y="4962"/>
                  </a:cubicBezTo>
                  <a:lnTo>
                    <a:pt x="153" y="4990"/>
                  </a:lnTo>
                  <a:cubicBezTo>
                    <a:pt x="216" y="5045"/>
                    <a:pt x="299" y="5080"/>
                    <a:pt x="382" y="5087"/>
                  </a:cubicBezTo>
                  <a:cubicBezTo>
                    <a:pt x="306" y="4955"/>
                    <a:pt x="327" y="4781"/>
                    <a:pt x="438" y="4671"/>
                  </a:cubicBezTo>
                  <a:lnTo>
                    <a:pt x="4828" y="280"/>
                  </a:lnTo>
                  <a:cubicBezTo>
                    <a:pt x="4891" y="217"/>
                    <a:pt x="4974" y="183"/>
                    <a:pt x="5071" y="183"/>
                  </a:cubicBezTo>
                  <a:cubicBezTo>
                    <a:pt x="5057" y="162"/>
                    <a:pt x="5036" y="141"/>
                    <a:pt x="5022" y="120"/>
                  </a:cubicBezTo>
                  <a:lnTo>
                    <a:pt x="5002" y="100"/>
                  </a:lnTo>
                  <a:cubicBezTo>
                    <a:pt x="4936" y="34"/>
                    <a:pt x="4849" y="1"/>
                    <a:pt x="4762" y="1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4F5"/>
        </a:solidFill>
      </p:bgPr>
    </p:bg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3"/>
          <p:cNvSpPr txBox="1"/>
          <p:nvPr>
            <p:ph type="title"/>
          </p:nvPr>
        </p:nvSpPr>
        <p:spPr>
          <a:xfrm>
            <a:off x="716250" y="1972650"/>
            <a:ext cx="7711500" cy="11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</a:t>
            </a:r>
            <a:endParaRPr/>
          </a:p>
        </p:txBody>
      </p:sp>
      <p:grpSp>
        <p:nvGrpSpPr>
          <p:cNvPr id="1089" name="Google Shape;1089;p33"/>
          <p:cNvGrpSpPr/>
          <p:nvPr/>
        </p:nvGrpSpPr>
        <p:grpSpPr>
          <a:xfrm>
            <a:off x="781540" y="396966"/>
            <a:ext cx="942023" cy="791496"/>
            <a:chOff x="781540" y="396966"/>
            <a:chExt cx="942023" cy="791496"/>
          </a:xfrm>
        </p:grpSpPr>
        <p:sp>
          <p:nvSpPr>
            <p:cNvPr id="1090" name="Google Shape;1090;p33"/>
            <p:cNvSpPr/>
            <p:nvPr/>
          </p:nvSpPr>
          <p:spPr>
            <a:xfrm rot="4979947">
              <a:off x="885747" y="437597"/>
              <a:ext cx="710226" cy="710235"/>
            </a:xfrm>
            <a:custGeom>
              <a:rect b="b" l="l" r="r" t="t"/>
              <a:pathLst>
                <a:path extrusionOk="0" h="3745" w="3745">
                  <a:moveTo>
                    <a:pt x="1871" y="0"/>
                  </a:moveTo>
                  <a:cubicBezTo>
                    <a:pt x="1755" y="0"/>
                    <a:pt x="1641" y="10"/>
                    <a:pt x="1528" y="34"/>
                  </a:cubicBezTo>
                  <a:cubicBezTo>
                    <a:pt x="1445" y="47"/>
                    <a:pt x="1362" y="70"/>
                    <a:pt x="1279" y="100"/>
                  </a:cubicBezTo>
                  <a:cubicBezTo>
                    <a:pt x="1109" y="154"/>
                    <a:pt x="949" y="233"/>
                    <a:pt x="806" y="337"/>
                  </a:cubicBezTo>
                  <a:cubicBezTo>
                    <a:pt x="740" y="380"/>
                    <a:pt x="676" y="429"/>
                    <a:pt x="617" y="483"/>
                  </a:cubicBezTo>
                  <a:cubicBezTo>
                    <a:pt x="237" y="825"/>
                    <a:pt x="1" y="1321"/>
                    <a:pt x="1" y="1874"/>
                  </a:cubicBezTo>
                  <a:cubicBezTo>
                    <a:pt x="1" y="2909"/>
                    <a:pt x="839" y="3744"/>
                    <a:pt x="1871" y="3744"/>
                  </a:cubicBezTo>
                  <a:cubicBezTo>
                    <a:pt x="1987" y="3744"/>
                    <a:pt x="2101" y="3734"/>
                    <a:pt x="2210" y="3714"/>
                  </a:cubicBezTo>
                  <a:cubicBezTo>
                    <a:pt x="2294" y="3701"/>
                    <a:pt x="2377" y="3678"/>
                    <a:pt x="2457" y="3651"/>
                  </a:cubicBezTo>
                  <a:cubicBezTo>
                    <a:pt x="2589" y="3608"/>
                    <a:pt x="2716" y="3548"/>
                    <a:pt x="2836" y="3478"/>
                  </a:cubicBezTo>
                  <a:cubicBezTo>
                    <a:pt x="2909" y="3435"/>
                    <a:pt x="2979" y="3385"/>
                    <a:pt x="3042" y="3335"/>
                  </a:cubicBezTo>
                  <a:cubicBezTo>
                    <a:pt x="3472" y="2992"/>
                    <a:pt x="3744" y="2463"/>
                    <a:pt x="3744" y="1874"/>
                  </a:cubicBezTo>
                  <a:cubicBezTo>
                    <a:pt x="3744" y="839"/>
                    <a:pt x="2906" y="0"/>
                    <a:pt x="1871" y="0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3"/>
            <p:cNvSpPr/>
            <p:nvPr/>
          </p:nvSpPr>
          <p:spPr>
            <a:xfrm rot="4979947">
              <a:off x="1005062" y="334035"/>
              <a:ext cx="494977" cy="888316"/>
            </a:xfrm>
            <a:custGeom>
              <a:rect b="b" l="l" r="r" t="t"/>
              <a:pathLst>
                <a:path extrusionOk="0" h="4684" w="2610">
                  <a:moveTo>
                    <a:pt x="321" y="1"/>
                  </a:moveTo>
                  <a:cubicBezTo>
                    <a:pt x="238" y="1"/>
                    <a:pt x="159" y="29"/>
                    <a:pt x="104" y="84"/>
                  </a:cubicBezTo>
                  <a:cubicBezTo>
                    <a:pt x="14" y="174"/>
                    <a:pt x="1" y="294"/>
                    <a:pt x="1" y="394"/>
                  </a:cubicBezTo>
                  <a:cubicBezTo>
                    <a:pt x="7" y="590"/>
                    <a:pt x="38" y="823"/>
                    <a:pt x="118" y="1023"/>
                  </a:cubicBezTo>
                  <a:cubicBezTo>
                    <a:pt x="177" y="969"/>
                    <a:pt x="241" y="920"/>
                    <a:pt x="307" y="877"/>
                  </a:cubicBezTo>
                  <a:cubicBezTo>
                    <a:pt x="261" y="720"/>
                    <a:pt x="237" y="560"/>
                    <a:pt x="237" y="397"/>
                  </a:cubicBezTo>
                  <a:cubicBezTo>
                    <a:pt x="241" y="347"/>
                    <a:pt x="241" y="281"/>
                    <a:pt x="267" y="254"/>
                  </a:cubicBezTo>
                  <a:cubicBezTo>
                    <a:pt x="280" y="243"/>
                    <a:pt x="301" y="237"/>
                    <a:pt x="325" y="237"/>
                  </a:cubicBezTo>
                  <a:cubicBezTo>
                    <a:pt x="342" y="237"/>
                    <a:pt x="360" y="240"/>
                    <a:pt x="377" y="247"/>
                  </a:cubicBezTo>
                  <a:cubicBezTo>
                    <a:pt x="433" y="270"/>
                    <a:pt x="483" y="317"/>
                    <a:pt x="533" y="370"/>
                  </a:cubicBezTo>
                  <a:cubicBezTo>
                    <a:pt x="620" y="454"/>
                    <a:pt x="700" y="547"/>
                    <a:pt x="780" y="640"/>
                  </a:cubicBezTo>
                  <a:cubicBezTo>
                    <a:pt x="1455" y="1436"/>
                    <a:pt x="1951" y="2511"/>
                    <a:pt x="2327" y="3981"/>
                  </a:cubicBezTo>
                  <a:cubicBezTo>
                    <a:pt x="2330" y="3995"/>
                    <a:pt x="2334" y="4008"/>
                    <a:pt x="2337" y="4018"/>
                  </a:cubicBezTo>
                  <a:cubicBezTo>
                    <a:pt x="2370" y="4155"/>
                    <a:pt x="2394" y="4284"/>
                    <a:pt x="2350" y="4391"/>
                  </a:cubicBezTo>
                  <a:cubicBezTo>
                    <a:pt x="2341" y="4421"/>
                    <a:pt x="2315" y="4437"/>
                    <a:pt x="2289" y="4437"/>
                  </a:cubicBezTo>
                  <a:cubicBezTo>
                    <a:pt x="2281" y="4437"/>
                    <a:pt x="2272" y="4435"/>
                    <a:pt x="2264" y="4431"/>
                  </a:cubicBezTo>
                  <a:cubicBezTo>
                    <a:pt x="2144" y="4374"/>
                    <a:pt x="2041" y="4291"/>
                    <a:pt x="1958" y="4191"/>
                  </a:cubicBezTo>
                  <a:cubicBezTo>
                    <a:pt x="1878" y="4218"/>
                    <a:pt x="1795" y="4241"/>
                    <a:pt x="1711" y="4254"/>
                  </a:cubicBezTo>
                  <a:cubicBezTo>
                    <a:pt x="1821" y="4421"/>
                    <a:pt x="1981" y="4557"/>
                    <a:pt x="2161" y="4643"/>
                  </a:cubicBezTo>
                  <a:cubicBezTo>
                    <a:pt x="2201" y="4662"/>
                    <a:pt x="2252" y="4684"/>
                    <a:pt x="2310" y="4684"/>
                  </a:cubicBezTo>
                  <a:cubicBezTo>
                    <a:pt x="2314" y="4684"/>
                    <a:pt x="2319" y="4684"/>
                    <a:pt x="2324" y="4683"/>
                  </a:cubicBezTo>
                  <a:cubicBezTo>
                    <a:pt x="2430" y="4677"/>
                    <a:pt x="2520" y="4600"/>
                    <a:pt x="2570" y="4477"/>
                  </a:cubicBezTo>
                  <a:cubicBezTo>
                    <a:pt x="2600" y="4408"/>
                    <a:pt x="2610" y="4331"/>
                    <a:pt x="2610" y="4258"/>
                  </a:cubicBezTo>
                  <a:cubicBezTo>
                    <a:pt x="2610" y="4144"/>
                    <a:pt x="2583" y="4032"/>
                    <a:pt x="2557" y="3921"/>
                  </a:cubicBezTo>
                  <a:cubicBezTo>
                    <a:pt x="2550" y="3905"/>
                    <a:pt x="2547" y="3892"/>
                    <a:pt x="2543" y="3875"/>
                  </a:cubicBezTo>
                  <a:cubicBezTo>
                    <a:pt x="2170" y="2440"/>
                    <a:pt x="1685" y="1379"/>
                    <a:pt x="1029" y="574"/>
                  </a:cubicBezTo>
                  <a:cubicBezTo>
                    <a:pt x="926" y="444"/>
                    <a:pt x="816" y="321"/>
                    <a:pt x="703" y="204"/>
                  </a:cubicBezTo>
                  <a:cubicBezTo>
                    <a:pt x="637" y="138"/>
                    <a:pt x="563" y="67"/>
                    <a:pt x="463" y="27"/>
                  </a:cubicBezTo>
                  <a:cubicBezTo>
                    <a:pt x="417" y="10"/>
                    <a:pt x="36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2" name="Google Shape;1092;p33"/>
          <p:cNvGrpSpPr/>
          <p:nvPr/>
        </p:nvGrpSpPr>
        <p:grpSpPr>
          <a:xfrm>
            <a:off x="7147816" y="3239663"/>
            <a:ext cx="2122292" cy="1938212"/>
            <a:chOff x="7147816" y="3239663"/>
            <a:chExt cx="2122292" cy="1938212"/>
          </a:xfrm>
        </p:grpSpPr>
        <p:sp>
          <p:nvSpPr>
            <p:cNvPr id="1093" name="Google Shape;1093;p33"/>
            <p:cNvSpPr/>
            <p:nvPr/>
          </p:nvSpPr>
          <p:spPr>
            <a:xfrm>
              <a:off x="7730171" y="4287828"/>
              <a:ext cx="1539937" cy="890047"/>
            </a:xfrm>
            <a:custGeom>
              <a:rect b="b" l="l" r="r" t="t"/>
              <a:pathLst>
                <a:path extrusionOk="0" h="11715" w="20269">
                  <a:moveTo>
                    <a:pt x="1638" y="0"/>
                  </a:moveTo>
                  <a:lnTo>
                    <a:pt x="1638" y="0"/>
                  </a:lnTo>
                  <a:cubicBezTo>
                    <a:pt x="0" y="5188"/>
                    <a:pt x="659" y="9029"/>
                    <a:pt x="1884" y="11715"/>
                  </a:cubicBezTo>
                  <a:lnTo>
                    <a:pt x="20269" y="11715"/>
                  </a:lnTo>
                  <a:lnTo>
                    <a:pt x="19204" y="2739"/>
                  </a:lnTo>
                  <a:cubicBezTo>
                    <a:pt x="16221" y="4519"/>
                    <a:pt x="13892" y="5166"/>
                    <a:pt x="12083" y="5166"/>
                  </a:cubicBezTo>
                  <a:cubicBezTo>
                    <a:pt x="7276" y="5166"/>
                    <a:pt x="6134" y="602"/>
                    <a:pt x="6134" y="602"/>
                  </a:cubicBez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8103593" y="4001018"/>
              <a:ext cx="436704" cy="572776"/>
            </a:xfrm>
            <a:custGeom>
              <a:rect b="b" l="l" r="r" t="t"/>
              <a:pathLst>
                <a:path extrusionOk="0" h="7539" w="5748">
                  <a:moveTo>
                    <a:pt x="1" y="1"/>
                  </a:moveTo>
                  <a:lnTo>
                    <a:pt x="976" y="2789"/>
                  </a:lnTo>
                  <a:cubicBezTo>
                    <a:pt x="4001" y="2789"/>
                    <a:pt x="4417" y="7439"/>
                    <a:pt x="4930" y="7536"/>
                  </a:cubicBezTo>
                  <a:cubicBezTo>
                    <a:pt x="4940" y="7538"/>
                    <a:pt x="4950" y="7539"/>
                    <a:pt x="4960" y="7539"/>
                  </a:cubicBezTo>
                  <a:cubicBezTo>
                    <a:pt x="5455" y="7539"/>
                    <a:pt x="5747" y="5113"/>
                    <a:pt x="4664" y="2789"/>
                  </a:cubicBezTo>
                  <a:cubicBezTo>
                    <a:pt x="3562" y="41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7353863" y="4363120"/>
              <a:ext cx="351840" cy="668200"/>
            </a:xfrm>
            <a:custGeom>
              <a:rect b="b" l="l" r="r" t="t"/>
              <a:pathLst>
                <a:path extrusionOk="0" h="8795" w="4631">
                  <a:moveTo>
                    <a:pt x="2078" y="0"/>
                  </a:moveTo>
                  <a:cubicBezTo>
                    <a:pt x="2078" y="0"/>
                    <a:pt x="1" y="2919"/>
                    <a:pt x="1019" y="5329"/>
                  </a:cubicBezTo>
                  <a:cubicBezTo>
                    <a:pt x="1913" y="7444"/>
                    <a:pt x="3602" y="8795"/>
                    <a:pt x="4186" y="8795"/>
                  </a:cubicBezTo>
                  <a:cubicBezTo>
                    <a:pt x="4267" y="8795"/>
                    <a:pt x="4327" y="8768"/>
                    <a:pt x="4361" y="8714"/>
                  </a:cubicBezTo>
                  <a:cubicBezTo>
                    <a:pt x="4631" y="8268"/>
                    <a:pt x="1465" y="4836"/>
                    <a:pt x="3492" y="2596"/>
                  </a:cubicBezTo>
                  <a:lnTo>
                    <a:pt x="2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3"/>
            <p:cNvSpPr/>
            <p:nvPr/>
          </p:nvSpPr>
          <p:spPr>
            <a:xfrm>
              <a:off x="7147816" y="3239663"/>
              <a:ext cx="1103233" cy="1430229"/>
            </a:xfrm>
            <a:custGeom>
              <a:rect b="b" l="l" r="r" t="t"/>
              <a:pathLst>
                <a:path extrusionOk="0" h="18825" w="14521">
                  <a:moveTo>
                    <a:pt x="796" y="1"/>
                  </a:moveTo>
                  <a:cubicBezTo>
                    <a:pt x="796" y="1"/>
                    <a:pt x="0" y="4264"/>
                    <a:pt x="646" y="8477"/>
                  </a:cubicBezTo>
                  <a:cubicBezTo>
                    <a:pt x="873" y="9952"/>
                    <a:pt x="1278" y="11416"/>
                    <a:pt x="1954" y="12691"/>
                  </a:cubicBezTo>
                  <a:cubicBezTo>
                    <a:pt x="3238" y="15110"/>
                    <a:pt x="4770" y="16635"/>
                    <a:pt x="5997" y="17557"/>
                  </a:cubicBezTo>
                  <a:cubicBezTo>
                    <a:pt x="7266" y="18512"/>
                    <a:pt x="8208" y="18824"/>
                    <a:pt x="8208" y="18824"/>
                  </a:cubicBezTo>
                  <a:lnTo>
                    <a:pt x="14521" y="15666"/>
                  </a:lnTo>
                  <a:cubicBezTo>
                    <a:pt x="14521" y="15666"/>
                    <a:pt x="14384" y="14681"/>
                    <a:pt x="14062" y="13247"/>
                  </a:cubicBezTo>
                  <a:cubicBezTo>
                    <a:pt x="13606" y="11230"/>
                    <a:pt x="12781" y="8321"/>
                    <a:pt x="11453" y="6015"/>
                  </a:cubicBezTo>
                  <a:cubicBezTo>
                    <a:pt x="10790" y="4870"/>
                    <a:pt x="9908" y="3935"/>
                    <a:pt x="8930" y="3179"/>
                  </a:cubicBezTo>
                  <a:cubicBezTo>
                    <a:pt x="5458" y="483"/>
                    <a:pt x="796" y="1"/>
                    <a:pt x="796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3"/>
            <p:cNvSpPr/>
            <p:nvPr/>
          </p:nvSpPr>
          <p:spPr>
            <a:xfrm>
              <a:off x="7448453" y="3724162"/>
              <a:ext cx="461244" cy="461244"/>
            </a:xfrm>
            <a:custGeom>
              <a:rect b="b" l="l" r="r" t="t"/>
              <a:pathLst>
                <a:path extrusionOk="0" h="6071" w="6071">
                  <a:moveTo>
                    <a:pt x="3036" y="0"/>
                  </a:moveTo>
                  <a:cubicBezTo>
                    <a:pt x="1358" y="0"/>
                    <a:pt x="0" y="1358"/>
                    <a:pt x="0" y="3035"/>
                  </a:cubicBezTo>
                  <a:cubicBezTo>
                    <a:pt x="0" y="4713"/>
                    <a:pt x="1358" y="6071"/>
                    <a:pt x="3036" y="6071"/>
                  </a:cubicBezTo>
                  <a:cubicBezTo>
                    <a:pt x="4713" y="6071"/>
                    <a:pt x="6071" y="4713"/>
                    <a:pt x="6071" y="3035"/>
                  </a:cubicBezTo>
                  <a:cubicBezTo>
                    <a:pt x="6071" y="1358"/>
                    <a:pt x="4713" y="0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3"/>
            <p:cNvSpPr/>
            <p:nvPr/>
          </p:nvSpPr>
          <p:spPr>
            <a:xfrm>
              <a:off x="7537496" y="3807356"/>
              <a:ext cx="294631" cy="294859"/>
            </a:xfrm>
            <a:custGeom>
              <a:rect b="b" l="l" r="r" t="t"/>
              <a:pathLst>
                <a:path extrusionOk="0" h="3881" w="3878">
                  <a:moveTo>
                    <a:pt x="1937" y="0"/>
                  </a:moveTo>
                  <a:cubicBezTo>
                    <a:pt x="1215" y="0"/>
                    <a:pt x="586" y="396"/>
                    <a:pt x="253" y="982"/>
                  </a:cubicBezTo>
                  <a:cubicBezTo>
                    <a:pt x="90" y="1265"/>
                    <a:pt x="0" y="1591"/>
                    <a:pt x="0" y="1940"/>
                  </a:cubicBezTo>
                  <a:cubicBezTo>
                    <a:pt x="0" y="2047"/>
                    <a:pt x="7" y="2151"/>
                    <a:pt x="23" y="2250"/>
                  </a:cubicBezTo>
                  <a:cubicBezTo>
                    <a:pt x="169" y="3175"/>
                    <a:pt x="972" y="3881"/>
                    <a:pt x="1937" y="3881"/>
                  </a:cubicBezTo>
                  <a:cubicBezTo>
                    <a:pt x="2516" y="3881"/>
                    <a:pt x="3032" y="3628"/>
                    <a:pt x="3389" y="3229"/>
                  </a:cubicBezTo>
                  <a:cubicBezTo>
                    <a:pt x="3684" y="2896"/>
                    <a:pt x="3868" y="2456"/>
                    <a:pt x="3877" y="1977"/>
                  </a:cubicBezTo>
                  <a:lnTo>
                    <a:pt x="3877" y="1940"/>
                  </a:lnTo>
                  <a:cubicBezTo>
                    <a:pt x="3877" y="869"/>
                    <a:pt x="3009" y="0"/>
                    <a:pt x="1937" y="0"/>
                  </a:cubicBezTo>
                  <a:close/>
                </a:path>
              </a:pathLst>
            </a:custGeom>
            <a:solidFill>
              <a:srgbClr val="97C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3"/>
            <p:cNvSpPr/>
            <p:nvPr/>
          </p:nvSpPr>
          <p:spPr>
            <a:xfrm>
              <a:off x="7147816" y="3239663"/>
              <a:ext cx="678457" cy="644116"/>
            </a:xfrm>
            <a:custGeom>
              <a:rect b="b" l="l" r="r" t="t"/>
              <a:pathLst>
                <a:path extrusionOk="0" h="8478" w="8930">
                  <a:moveTo>
                    <a:pt x="796" y="1"/>
                  </a:moveTo>
                  <a:cubicBezTo>
                    <a:pt x="796" y="1"/>
                    <a:pt x="0" y="4264"/>
                    <a:pt x="646" y="8477"/>
                  </a:cubicBezTo>
                  <a:cubicBezTo>
                    <a:pt x="1635" y="7210"/>
                    <a:pt x="4280" y="4380"/>
                    <a:pt x="8930" y="3179"/>
                  </a:cubicBezTo>
                  <a:cubicBezTo>
                    <a:pt x="5458" y="483"/>
                    <a:pt x="796" y="1"/>
                    <a:pt x="796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3"/>
            <p:cNvSpPr/>
            <p:nvPr/>
          </p:nvSpPr>
          <p:spPr>
            <a:xfrm>
              <a:off x="7603443" y="4246041"/>
              <a:ext cx="647611" cy="423865"/>
            </a:xfrm>
            <a:custGeom>
              <a:rect b="b" l="l" r="r" t="t"/>
              <a:pathLst>
                <a:path extrusionOk="0" h="5579" w="8524">
                  <a:moveTo>
                    <a:pt x="8065" y="1"/>
                  </a:moveTo>
                  <a:lnTo>
                    <a:pt x="0" y="4311"/>
                  </a:lnTo>
                  <a:cubicBezTo>
                    <a:pt x="1269" y="5266"/>
                    <a:pt x="2211" y="5578"/>
                    <a:pt x="2211" y="5578"/>
                  </a:cubicBezTo>
                  <a:lnTo>
                    <a:pt x="8524" y="2420"/>
                  </a:lnTo>
                  <a:cubicBezTo>
                    <a:pt x="8524" y="2420"/>
                    <a:pt x="8387" y="1435"/>
                    <a:pt x="8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3"/>
            <p:cNvSpPr/>
            <p:nvPr/>
          </p:nvSpPr>
          <p:spPr>
            <a:xfrm>
              <a:off x="7744607" y="4246041"/>
              <a:ext cx="362553" cy="483581"/>
            </a:xfrm>
            <a:custGeom>
              <a:rect b="b" l="l" r="r" t="t"/>
              <a:pathLst>
                <a:path extrusionOk="0" h="6365" w="4772">
                  <a:moveTo>
                    <a:pt x="1305" y="1"/>
                  </a:moveTo>
                  <a:cubicBezTo>
                    <a:pt x="0" y="1"/>
                    <a:pt x="2275" y="3710"/>
                    <a:pt x="4213" y="6254"/>
                  </a:cubicBezTo>
                  <a:cubicBezTo>
                    <a:pt x="4273" y="6332"/>
                    <a:pt x="4353" y="6365"/>
                    <a:pt x="4431" y="6365"/>
                  </a:cubicBezTo>
                  <a:cubicBezTo>
                    <a:pt x="4605" y="6365"/>
                    <a:pt x="4771" y="6201"/>
                    <a:pt x="4703" y="5994"/>
                  </a:cubicBezTo>
                  <a:cubicBezTo>
                    <a:pt x="3997" y="3871"/>
                    <a:pt x="2580" y="104"/>
                    <a:pt x="1371" y="4"/>
                  </a:cubicBezTo>
                  <a:cubicBezTo>
                    <a:pt x="1348" y="2"/>
                    <a:pt x="1326" y="1"/>
                    <a:pt x="1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7537496" y="3881888"/>
              <a:ext cx="294631" cy="170792"/>
            </a:xfrm>
            <a:custGeom>
              <a:rect b="b" l="l" r="r" t="t"/>
              <a:pathLst>
                <a:path extrusionOk="0" h="2248" w="3878">
                  <a:moveTo>
                    <a:pt x="253" y="1"/>
                  </a:moveTo>
                  <a:cubicBezTo>
                    <a:pt x="90" y="284"/>
                    <a:pt x="0" y="610"/>
                    <a:pt x="0" y="959"/>
                  </a:cubicBezTo>
                  <a:cubicBezTo>
                    <a:pt x="0" y="1066"/>
                    <a:pt x="7" y="1170"/>
                    <a:pt x="23" y="1269"/>
                  </a:cubicBezTo>
                  <a:lnTo>
                    <a:pt x="3389" y="2248"/>
                  </a:lnTo>
                  <a:cubicBezTo>
                    <a:pt x="3684" y="1915"/>
                    <a:pt x="3868" y="1475"/>
                    <a:pt x="3877" y="996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rgbClr val="CEE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</a:t>
            </a:r>
            <a:endParaRPr/>
          </a:p>
        </p:txBody>
      </p:sp>
      <p:sp>
        <p:nvSpPr>
          <p:cNvPr id="432" name="Google Shape;432;p23"/>
          <p:cNvSpPr txBox="1"/>
          <p:nvPr>
            <p:ph idx="1" type="body"/>
          </p:nvPr>
        </p:nvSpPr>
        <p:spPr>
          <a:xfrm>
            <a:off x="720100" y="1082001"/>
            <a:ext cx="7785900" cy="3416400"/>
          </a:xfrm>
          <a:prstGeom prst="rect">
            <a:avLst/>
          </a:prstGeom>
        </p:spPr>
        <p:txBody>
          <a:bodyPr anchorCtr="0" anchor="t" bIns="0" lIns="91425" spcFirstLastPara="1" rIns="91425" wrap="square" tIns="198000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500"/>
              <a:t>Introduction </a:t>
            </a:r>
            <a:endParaRPr b="1" sz="25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500"/>
              <a:t>Research </a:t>
            </a:r>
            <a:r>
              <a:rPr b="1" lang="en" sz="2500"/>
              <a:t>conclusions</a:t>
            </a:r>
            <a:r>
              <a:rPr b="1" lang="en" sz="2500"/>
              <a:t> </a:t>
            </a:r>
            <a:endParaRPr b="1" sz="25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500"/>
              <a:t>Experience Requirements </a:t>
            </a:r>
            <a:endParaRPr b="1" sz="25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500"/>
              <a:t>Prototype </a:t>
            </a:r>
            <a:endParaRPr b="1" sz="25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500"/>
              <a:t>Conclusion</a:t>
            </a:r>
            <a:r>
              <a:rPr b="1" lang="en" sz="2500"/>
              <a:t> </a:t>
            </a:r>
            <a:endParaRPr b="1" sz="2500"/>
          </a:p>
        </p:txBody>
      </p:sp>
      <p:grpSp>
        <p:nvGrpSpPr>
          <p:cNvPr id="433" name="Google Shape;433;p23"/>
          <p:cNvGrpSpPr/>
          <p:nvPr/>
        </p:nvGrpSpPr>
        <p:grpSpPr>
          <a:xfrm>
            <a:off x="5659900" y="1081991"/>
            <a:ext cx="2846100" cy="3348784"/>
            <a:chOff x="5191550" y="1382691"/>
            <a:chExt cx="2846100" cy="3348784"/>
          </a:xfrm>
        </p:grpSpPr>
        <p:sp>
          <p:nvSpPr>
            <p:cNvPr id="434" name="Google Shape;434;p23"/>
            <p:cNvSpPr/>
            <p:nvPr/>
          </p:nvSpPr>
          <p:spPr>
            <a:xfrm>
              <a:off x="5191550" y="4216074"/>
              <a:ext cx="2846100" cy="515400"/>
            </a:xfrm>
            <a:prstGeom prst="ellipse">
              <a:avLst/>
            </a:prstGeom>
            <a:solidFill>
              <a:srgbClr val="41294A">
                <a:alpha val="5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5606945" y="3016568"/>
              <a:ext cx="536832" cy="1290694"/>
            </a:xfrm>
            <a:custGeom>
              <a:rect b="b" l="l" r="r" t="t"/>
              <a:pathLst>
                <a:path extrusionOk="0" h="15623" w="6498">
                  <a:moveTo>
                    <a:pt x="3944" y="0"/>
                  </a:moveTo>
                  <a:cubicBezTo>
                    <a:pt x="3944" y="0"/>
                    <a:pt x="1" y="11464"/>
                    <a:pt x="327" y="15500"/>
                  </a:cubicBezTo>
                  <a:cubicBezTo>
                    <a:pt x="767" y="15585"/>
                    <a:pt x="1184" y="15622"/>
                    <a:pt x="1576" y="15622"/>
                  </a:cubicBezTo>
                  <a:cubicBezTo>
                    <a:pt x="4083" y="15622"/>
                    <a:pt x="5590" y="14113"/>
                    <a:pt x="5590" y="14113"/>
                  </a:cubicBezTo>
                  <a:lnTo>
                    <a:pt x="6497" y="918"/>
                  </a:lnTo>
                  <a:lnTo>
                    <a:pt x="3944" y="0"/>
                  </a:lnTo>
                  <a:close/>
                </a:path>
              </a:pathLst>
            </a:custGeom>
            <a:solidFill>
              <a:srgbClr val="ECB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131274" y="3461780"/>
              <a:ext cx="757332" cy="879602"/>
            </a:xfrm>
            <a:custGeom>
              <a:rect b="b" l="l" r="r" t="t"/>
              <a:pathLst>
                <a:path extrusionOk="0" h="10647" w="9167">
                  <a:moveTo>
                    <a:pt x="7983" y="0"/>
                  </a:moveTo>
                  <a:lnTo>
                    <a:pt x="7983" y="0"/>
                  </a:lnTo>
                  <a:cubicBezTo>
                    <a:pt x="7450" y="62"/>
                    <a:pt x="7262" y="833"/>
                    <a:pt x="7164" y="1258"/>
                  </a:cubicBezTo>
                  <a:cubicBezTo>
                    <a:pt x="7052" y="1741"/>
                    <a:pt x="7065" y="2248"/>
                    <a:pt x="7136" y="2737"/>
                  </a:cubicBezTo>
                  <a:cubicBezTo>
                    <a:pt x="7282" y="3733"/>
                    <a:pt x="7664" y="4675"/>
                    <a:pt x="7963" y="5630"/>
                  </a:cubicBezTo>
                  <a:cubicBezTo>
                    <a:pt x="9020" y="8976"/>
                    <a:pt x="5901" y="9137"/>
                    <a:pt x="5291" y="9137"/>
                  </a:cubicBezTo>
                  <a:cubicBezTo>
                    <a:pt x="5225" y="9137"/>
                    <a:pt x="5189" y="9135"/>
                    <a:pt x="5189" y="9135"/>
                  </a:cubicBezTo>
                  <a:cubicBezTo>
                    <a:pt x="5189" y="9135"/>
                    <a:pt x="0" y="10135"/>
                    <a:pt x="5189" y="10618"/>
                  </a:cubicBezTo>
                  <a:cubicBezTo>
                    <a:pt x="5385" y="10636"/>
                    <a:pt x="5585" y="10646"/>
                    <a:pt x="5786" y="10646"/>
                  </a:cubicBezTo>
                  <a:cubicBezTo>
                    <a:pt x="6962" y="10646"/>
                    <a:pt x="8157" y="10295"/>
                    <a:pt x="8718" y="9159"/>
                  </a:cubicBezTo>
                  <a:cubicBezTo>
                    <a:pt x="9166" y="8251"/>
                    <a:pt x="9126" y="7153"/>
                    <a:pt x="8952" y="6181"/>
                  </a:cubicBezTo>
                  <a:cubicBezTo>
                    <a:pt x="8745" y="5005"/>
                    <a:pt x="8109" y="3954"/>
                    <a:pt x="7871" y="2781"/>
                  </a:cubicBezTo>
                  <a:cubicBezTo>
                    <a:pt x="7684" y="1860"/>
                    <a:pt x="7674" y="887"/>
                    <a:pt x="7983" y="0"/>
                  </a:cubicBezTo>
                  <a:close/>
                </a:path>
              </a:pathLst>
            </a:custGeom>
            <a:solidFill>
              <a:srgbClr val="ECB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5907250" y="2900246"/>
              <a:ext cx="1778288" cy="1610084"/>
            </a:xfrm>
            <a:custGeom>
              <a:rect b="b" l="l" r="r" t="t"/>
              <a:pathLst>
                <a:path extrusionOk="0" h="19489" w="21525">
                  <a:moveTo>
                    <a:pt x="4550" y="1"/>
                  </a:moveTo>
                  <a:cubicBezTo>
                    <a:pt x="3418" y="1"/>
                    <a:pt x="2488" y="382"/>
                    <a:pt x="2023" y="1401"/>
                  </a:cubicBezTo>
                  <a:cubicBezTo>
                    <a:pt x="1687" y="2136"/>
                    <a:pt x="1404" y="3146"/>
                    <a:pt x="1173" y="4305"/>
                  </a:cubicBezTo>
                  <a:cubicBezTo>
                    <a:pt x="337" y="8429"/>
                    <a:pt x="92" y="14450"/>
                    <a:pt x="24" y="16793"/>
                  </a:cubicBezTo>
                  <a:cubicBezTo>
                    <a:pt x="3" y="17411"/>
                    <a:pt x="0" y="17775"/>
                    <a:pt x="0" y="17775"/>
                  </a:cubicBezTo>
                  <a:cubicBezTo>
                    <a:pt x="0" y="17775"/>
                    <a:pt x="717" y="17663"/>
                    <a:pt x="1737" y="17530"/>
                  </a:cubicBezTo>
                  <a:cubicBezTo>
                    <a:pt x="1891" y="17510"/>
                    <a:pt x="2051" y="17490"/>
                    <a:pt x="2217" y="17466"/>
                  </a:cubicBezTo>
                  <a:cubicBezTo>
                    <a:pt x="3691" y="17281"/>
                    <a:pt x="5602" y="17081"/>
                    <a:pt x="6969" y="17081"/>
                  </a:cubicBezTo>
                  <a:cubicBezTo>
                    <a:pt x="7994" y="17081"/>
                    <a:pt x="8714" y="17194"/>
                    <a:pt x="8714" y="17510"/>
                  </a:cubicBezTo>
                  <a:cubicBezTo>
                    <a:pt x="5457" y="17642"/>
                    <a:pt x="4773" y="19489"/>
                    <a:pt x="4773" y="19489"/>
                  </a:cubicBezTo>
                  <a:cubicBezTo>
                    <a:pt x="4773" y="19489"/>
                    <a:pt x="15398" y="19183"/>
                    <a:pt x="21524" y="19183"/>
                  </a:cubicBezTo>
                  <a:cubicBezTo>
                    <a:pt x="21396" y="8741"/>
                    <a:pt x="14623" y="8575"/>
                    <a:pt x="14074" y="8575"/>
                  </a:cubicBezTo>
                  <a:cubicBezTo>
                    <a:pt x="14056" y="8575"/>
                    <a:pt x="14045" y="8575"/>
                    <a:pt x="14041" y="8575"/>
                  </a:cubicBezTo>
                  <a:cubicBezTo>
                    <a:pt x="13909" y="8575"/>
                    <a:pt x="13076" y="3380"/>
                    <a:pt x="13076" y="3380"/>
                  </a:cubicBezTo>
                  <a:cubicBezTo>
                    <a:pt x="13076" y="3380"/>
                    <a:pt x="7919" y="1"/>
                    <a:pt x="4550" y="1"/>
                  </a:cubicBez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7693882" y="3275235"/>
              <a:ext cx="260816" cy="255859"/>
            </a:xfrm>
            <a:custGeom>
              <a:rect b="b" l="l" r="r" t="t"/>
              <a:pathLst>
                <a:path extrusionOk="0" h="3097" w="3157">
                  <a:moveTo>
                    <a:pt x="838" y="0"/>
                  </a:moveTo>
                  <a:cubicBezTo>
                    <a:pt x="833" y="0"/>
                    <a:pt x="828" y="0"/>
                    <a:pt x="823" y="1"/>
                  </a:cubicBezTo>
                  <a:cubicBezTo>
                    <a:pt x="0" y="28"/>
                    <a:pt x="602" y="2748"/>
                    <a:pt x="602" y="2748"/>
                  </a:cubicBezTo>
                  <a:cubicBezTo>
                    <a:pt x="602" y="2748"/>
                    <a:pt x="1601" y="3097"/>
                    <a:pt x="2242" y="3097"/>
                  </a:cubicBezTo>
                  <a:cubicBezTo>
                    <a:pt x="2562" y="3097"/>
                    <a:pt x="2793" y="3010"/>
                    <a:pt x="2764" y="2748"/>
                  </a:cubicBezTo>
                  <a:cubicBezTo>
                    <a:pt x="2726" y="2381"/>
                    <a:pt x="2477" y="2283"/>
                    <a:pt x="2224" y="2283"/>
                  </a:cubicBezTo>
                  <a:cubicBezTo>
                    <a:pt x="1984" y="2283"/>
                    <a:pt x="1741" y="2370"/>
                    <a:pt x="1668" y="2399"/>
                  </a:cubicBezTo>
                  <a:lnTo>
                    <a:pt x="1668" y="2399"/>
                  </a:lnTo>
                  <a:cubicBezTo>
                    <a:pt x="1854" y="2323"/>
                    <a:pt x="3156" y="1775"/>
                    <a:pt x="2904" y="1374"/>
                  </a:cubicBezTo>
                  <a:cubicBezTo>
                    <a:pt x="2862" y="1308"/>
                    <a:pt x="2795" y="1280"/>
                    <a:pt x="2713" y="1280"/>
                  </a:cubicBezTo>
                  <a:cubicBezTo>
                    <a:pt x="2451" y="1280"/>
                    <a:pt x="2027" y="1567"/>
                    <a:pt x="1717" y="1808"/>
                  </a:cubicBezTo>
                  <a:lnTo>
                    <a:pt x="1717" y="1808"/>
                  </a:lnTo>
                  <a:cubicBezTo>
                    <a:pt x="2108" y="1445"/>
                    <a:pt x="2607" y="857"/>
                    <a:pt x="2264" y="467"/>
                  </a:cubicBezTo>
                  <a:cubicBezTo>
                    <a:pt x="2205" y="399"/>
                    <a:pt x="2142" y="369"/>
                    <a:pt x="2075" y="369"/>
                  </a:cubicBezTo>
                  <a:cubicBezTo>
                    <a:pt x="1544" y="369"/>
                    <a:pt x="823" y="2258"/>
                    <a:pt x="823" y="2258"/>
                  </a:cubicBezTo>
                  <a:cubicBezTo>
                    <a:pt x="823" y="2258"/>
                    <a:pt x="1633" y="0"/>
                    <a:pt x="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7024784" y="3461945"/>
              <a:ext cx="149285" cy="162999"/>
            </a:xfrm>
            <a:custGeom>
              <a:rect b="b" l="l" r="r" t="t"/>
              <a:pathLst>
                <a:path extrusionOk="0" h="1973" w="1807">
                  <a:moveTo>
                    <a:pt x="990" y="1"/>
                  </a:moveTo>
                  <a:cubicBezTo>
                    <a:pt x="691" y="1"/>
                    <a:pt x="1" y="1651"/>
                    <a:pt x="1" y="1651"/>
                  </a:cubicBezTo>
                  <a:lnTo>
                    <a:pt x="327" y="1973"/>
                  </a:lnTo>
                  <a:cubicBezTo>
                    <a:pt x="327" y="1973"/>
                    <a:pt x="1806" y="780"/>
                    <a:pt x="1626" y="617"/>
                  </a:cubicBezTo>
                  <a:cubicBezTo>
                    <a:pt x="1615" y="607"/>
                    <a:pt x="1599" y="602"/>
                    <a:pt x="1581" y="602"/>
                  </a:cubicBezTo>
                  <a:cubicBezTo>
                    <a:pt x="1307" y="602"/>
                    <a:pt x="327" y="1651"/>
                    <a:pt x="327" y="1651"/>
                  </a:cubicBezTo>
                  <a:cubicBezTo>
                    <a:pt x="327" y="1651"/>
                    <a:pt x="1289" y="39"/>
                    <a:pt x="1000" y="2"/>
                  </a:cubicBezTo>
                  <a:cubicBezTo>
                    <a:pt x="997" y="1"/>
                    <a:pt x="993" y="1"/>
                    <a:pt x="990" y="1"/>
                  </a:cubicBez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5909151" y="3250038"/>
              <a:ext cx="616391" cy="1104149"/>
            </a:xfrm>
            <a:custGeom>
              <a:rect b="b" l="l" r="r" t="t"/>
              <a:pathLst>
                <a:path extrusionOk="0" h="13365" w="7461">
                  <a:moveTo>
                    <a:pt x="1710" y="1"/>
                  </a:moveTo>
                  <a:cubicBezTo>
                    <a:pt x="1522" y="1"/>
                    <a:pt x="1334" y="26"/>
                    <a:pt x="1150" y="71"/>
                  </a:cubicBezTo>
                  <a:cubicBezTo>
                    <a:pt x="314" y="4195"/>
                    <a:pt x="69" y="10216"/>
                    <a:pt x="1" y="12559"/>
                  </a:cubicBezTo>
                  <a:lnTo>
                    <a:pt x="1714" y="13296"/>
                  </a:lnTo>
                  <a:lnTo>
                    <a:pt x="1877" y="13364"/>
                  </a:lnTo>
                  <a:lnTo>
                    <a:pt x="2194" y="13232"/>
                  </a:lnTo>
                  <a:lnTo>
                    <a:pt x="7460" y="11053"/>
                  </a:lnTo>
                  <a:lnTo>
                    <a:pt x="7460" y="11053"/>
                  </a:lnTo>
                  <a:cubicBezTo>
                    <a:pt x="7459" y="11053"/>
                    <a:pt x="7457" y="11053"/>
                    <a:pt x="7456" y="11053"/>
                  </a:cubicBezTo>
                  <a:cubicBezTo>
                    <a:pt x="7353" y="11053"/>
                    <a:pt x="6630" y="9967"/>
                    <a:pt x="6576" y="9890"/>
                  </a:cubicBezTo>
                  <a:cubicBezTo>
                    <a:pt x="5889" y="8911"/>
                    <a:pt x="5264" y="7887"/>
                    <a:pt x="4852" y="6766"/>
                  </a:cubicBezTo>
                  <a:cubicBezTo>
                    <a:pt x="4346" y="5463"/>
                    <a:pt x="4278" y="4097"/>
                    <a:pt x="4033" y="2733"/>
                  </a:cubicBezTo>
                  <a:cubicBezTo>
                    <a:pt x="3850" y="1710"/>
                    <a:pt x="3445" y="524"/>
                    <a:pt x="2374" y="119"/>
                  </a:cubicBezTo>
                  <a:cubicBezTo>
                    <a:pt x="2159" y="37"/>
                    <a:pt x="1935" y="1"/>
                    <a:pt x="1710" y="1"/>
                  </a:cubicBezTo>
                  <a:close/>
                </a:path>
              </a:pathLst>
            </a:custGeom>
            <a:solidFill>
              <a:srgbClr val="F5D1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5583400" y="3536700"/>
              <a:ext cx="1074986" cy="1084404"/>
            </a:xfrm>
            <a:custGeom>
              <a:rect b="b" l="l" r="r" t="t"/>
              <a:pathLst>
                <a:path extrusionOk="0" h="13126" w="13012">
                  <a:moveTo>
                    <a:pt x="8119" y="0"/>
                  </a:moveTo>
                  <a:cubicBezTo>
                    <a:pt x="8119" y="0"/>
                    <a:pt x="7490" y="6269"/>
                    <a:pt x="7177" y="8146"/>
                  </a:cubicBezTo>
                  <a:cubicBezTo>
                    <a:pt x="1387" y="9656"/>
                    <a:pt x="0" y="12426"/>
                    <a:pt x="449" y="12508"/>
                  </a:cubicBezTo>
                  <a:cubicBezTo>
                    <a:pt x="470" y="12512"/>
                    <a:pt x="492" y="12514"/>
                    <a:pt x="515" y="12514"/>
                  </a:cubicBezTo>
                  <a:cubicBezTo>
                    <a:pt x="834" y="12514"/>
                    <a:pt x="1261" y="12143"/>
                    <a:pt x="1484" y="11926"/>
                  </a:cubicBezTo>
                  <a:lnTo>
                    <a:pt x="1484" y="11926"/>
                  </a:lnTo>
                  <a:cubicBezTo>
                    <a:pt x="1229" y="12201"/>
                    <a:pt x="766" y="12764"/>
                    <a:pt x="1102" y="12916"/>
                  </a:cubicBezTo>
                  <a:cubicBezTo>
                    <a:pt x="1134" y="12931"/>
                    <a:pt x="1171" y="12938"/>
                    <a:pt x="1212" y="12938"/>
                  </a:cubicBezTo>
                  <a:cubicBezTo>
                    <a:pt x="1699" y="12938"/>
                    <a:pt x="2711" y="11957"/>
                    <a:pt x="2842" y="11828"/>
                  </a:cubicBezTo>
                  <a:lnTo>
                    <a:pt x="2842" y="11828"/>
                  </a:lnTo>
                  <a:cubicBezTo>
                    <a:pt x="2701" y="11968"/>
                    <a:pt x="1551" y="13126"/>
                    <a:pt x="2015" y="13126"/>
                  </a:cubicBezTo>
                  <a:cubicBezTo>
                    <a:pt x="2162" y="13126"/>
                    <a:pt x="2469" y="13010"/>
                    <a:pt x="3019" y="12712"/>
                  </a:cubicBezTo>
                  <a:cubicBezTo>
                    <a:pt x="5426" y="11407"/>
                    <a:pt x="13011" y="9285"/>
                    <a:pt x="13011" y="9285"/>
                  </a:cubicBezTo>
                  <a:lnTo>
                    <a:pt x="12195" y="3087"/>
                  </a:lnTo>
                  <a:lnTo>
                    <a:pt x="8119" y="0"/>
                  </a:ln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 rot="-282614">
              <a:off x="6847603" y="3130026"/>
              <a:ext cx="589929" cy="620864"/>
            </a:xfrm>
            <a:custGeom>
              <a:rect b="b" l="l" r="r" t="t"/>
              <a:pathLst>
                <a:path extrusionOk="0" h="10847" w="10307">
                  <a:moveTo>
                    <a:pt x="3452" y="1"/>
                  </a:moveTo>
                  <a:lnTo>
                    <a:pt x="3452" y="1"/>
                  </a:lnTo>
                  <a:cubicBezTo>
                    <a:pt x="3452" y="1"/>
                    <a:pt x="1" y="9142"/>
                    <a:pt x="5143" y="10531"/>
                  </a:cubicBezTo>
                  <a:cubicBezTo>
                    <a:pt x="5960" y="10751"/>
                    <a:pt x="6651" y="10847"/>
                    <a:pt x="7232" y="10847"/>
                  </a:cubicBezTo>
                  <a:cubicBezTo>
                    <a:pt x="10307" y="10847"/>
                    <a:pt x="10286" y="8160"/>
                    <a:pt x="9429" y="7059"/>
                  </a:cubicBezTo>
                  <a:cubicBezTo>
                    <a:pt x="8408" y="5755"/>
                    <a:pt x="8082" y="4041"/>
                    <a:pt x="7389" y="2037"/>
                  </a:cubicBezTo>
                  <a:cubicBezTo>
                    <a:pt x="6694" y="33"/>
                    <a:pt x="3452" y="1"/>
                    <a:pt x="3452" y="1"/>
                  </a:cubicBez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 rot="-282614">
              <a:off x="7065230" y="3138288"/>
              <a:ext cx="391436" cy="306339"/>
            </a:xfrm>
            <a:custGeom>
              <a:rect b="b" l="l" r="r" t="t"/>
              <a:pathLst>
                <a:path extrusionOk="0" h="5352" w="6839">
                  <a:moveTo>
                    <a:pt x="1264" y="0"/>
                  </a:moveTo>
                  <a:lnTo>
                    <a:pt x="1264" y="0"/>
                  </a:lnTo>
                  <a:cubicBezTo>
                    <a:pt x="1264" y="0"/>
                    <a:pt x="1" y="5352"/>
                    <a:pt x="3962" y="5352"/>
                  </a:cubicBezTo>
                  <a:cubicBezTo>
                    <a:pt x="4017" y="5352"/>
                    <a:pt x="4073" y="5351"/>
                    <a:pt x="4130" y="5349"/>
                  </a:cubicBezTo>
                  <a:cubicBezTo>
                    <a:pt x="6838" y="5249"/>
                    <a:pt x="5008" y="2566"/>
                    <a:pt x="3261" y="1015"/>
                  </a:cubicBezTo>
                  <a:cubicBezTo>
                    <a:pt x="2322" y="183"/>
                    <a:pt x="1264" y="0"/>
                    <a:pt x="1264" y="0"/>
                  </a:cubicBezTo>
                  <a:close/>
                </a:path>
              </a:pathLst>
            </a:custGeom>
            <a:solidFill>
              <a:srgbClr val="4A6B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 flipH="1" rot="-8261296">
              <a:off x="6337344" y="2937843"/>
              <a:ext cx="404484" cy="1332228"/>
            </a:xfrm>
            <a:custGeom>
              <a:rect b="b" l="l" r="r" t="t"/>
              <a:pathLst>
                <a:path extrusionOk="0" h="13231" w="4711">
                  <a:moveTo>
                    <a:pt x="4124" y="1"/>
                  </a:moveTo>
                  <a:cubicBezTo>
                    <a:pt x="1" y="5881"/>
                    <a:pt x="2633" y="13104"/>
                    <a:pt x="2633" y="13104"/>
                  </a:cubicBezTo>
                  <a:lnTo>
                    <a:pt x="4414" y="13230"/>
                  </a:lnTo>
                  <a:cubicBezTo>
                    <a:pt x="310" y="7683"/>
                    <a:pt x="4569" y="656"/>
                    <a:pt x="4708" y="656"/>
                  </a:cubicBezTo>
                  <a:cubicBezTo>
                    <a:pt x="4709" y="656"/>
                    <a:pt x="4710" y="656"/>
                    <a:pt x="4710" y="657"/>
                  </a:cubicBezTo>
                  <a:lnTo>
                    <a:pt x="4124" y="1"/>
                  </a:ln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 rot="-282614">
              <a:off x="7321310" y="3356224"/>
              <a:ext cx="34341" cy="34171"/>
            </a:xfrm>
            <a:custGeom>
              <a:rect b="b" l="l" r="r" t="t"/>
              <a:pathLst>
                <a:path extrusionOk="0" h="597" w="600">
                  <a:moveTo>
                    <a:pt x="300" y="0"/>
                  </a:moveTo>
                  <a:cubicBezTo>
                    <a:pt x="137" y="0"/>
                    <a:pt x="0" y="133"/>
                    <a:pt x="0" y="297"/>
                  </a:cubicBezTo>
                  <a:cubicBezTo>
                    <a:pt x="0" y="463"/>
                    <a:pt x="137" y="596"/>
                    <a:pt x="300" y="596"/>
                  </a:cubicBezTo>
                  <a:cubicBezTo>
                    <a:pt x="466" y="596"/>
                    <a:pt x="600" y="463"/>
                    <a:pt x="600" y="297"/>
                  </a:cubicBezTo>
                  <a:cubicBezTo>
                    <a:pt x="600" y="133"/>
                    <a:pt x="466" y="0"/>
                    <a:pt x="300" y="0"/>
                  </a:cubicBez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5633960" y="4141784"/>
              <a:ext cx="569383" cy="442155"/>
            </a:xfrm>
            <a:custGeom>
              <a:rect b="b" l="l" r="r" t="t"/>
              <a:pathLst>
                <a:path extrusionOk="0" h="5352" w="6892">
                  <a:moveTo>
                    <a:pt x="1921" y="0"/>
                  </a:moveTo>
                  <a:cubicBezTo>
                    <a:pt x="142" y="0"/>
                    <a:pt x="0" y="1880"/>
                    <a:pt x="0" y="1880"/>
                  </a:cubicBezTo>
                  <a:cubicBezTo>
                    <a:pt x="0" y="1880"/>
                    <a:pt x="3386" y="3634"/>
                    <a:pt x="4406" y="5144"/>
                  </a:cubicBezTo>
                  <a:cubicBezTo>
                    <a:pt x="4517" y="5288"/>
                    <a:pt x="4619" y="5352"/>
                    <a:pt x="4698" y="5352"/>
                  </a:cubicBezTo>
                  <a:cubicBezTo>
                    <a:pt x="4909" y="5352"/>
                    <a:pt x="4956" y="4893"/>
                    <a:pt x="4569" y="4294"/>
                  </a:cubicBezTo>
                  <a:lnTo>
                    <a:pt x="4569" y="4294"/>
                  </a:lnTo>
                  <a:cubicBezTo>
                    <a:pt x="5220" y="4968"/>
                    <a:pt x="5389" y="5178"/>
                    <a:pt x="5521" y="5178"/>
                  </a:cubicBezTo>
                  <a:cubicBezTo>
                    <a:pt x="5596" y="5178"/>
                    <a:pt x="5658" y="5110"/>
                    <a:pt x="5790" y="5021"/>
                  </a:cubicBezTo>
                  <a:cubicBezTo>
                    <a:pt x="5868" y="4969"/>
                    <a:pt x="5889" y="4897"/>
                    <a:pt x="5874" y="4816"/>
                  </a:cubicBezTo>
                  <a:lnTo>
                    <a:pt x="5874" y="4816"/>
                  </a:lnTo>
                  <a:cubicBezTo>
                    <a:pt x="5973" y="4878"/>
                    <a:pt x="6080" y="4917"/>
                    <a:pt x="6191" y="4917"/>
                  </a:cubicBezTo>
                  <a:cubicBezTo>
                    <a:pt x="6234" y="4917"/>
                    <a:pt x="6277" y="4911"/>
                    <a:pt x="6321" y="4899"/>
                  </a:cubicBezTo>
                  <a:cubicBezTo>
                    <a:pt x="6892" y="4736"/>
                    <a:pt x="5069" y="643"/>
                    <a:pt x="2621" y="85"/>
                  </a:cubicBezTo>
                  <a:cubicBezTo>
                    <a:pt x="2363" y="26"/>
                    <a:pt x="2131" y="0"/>
                    <a:pt x="1921" y="0"/>
                  </a:cubicBezTo>
                  <a:close/>
                </a:path>
              </a:pathLst>
            </a:custGeom>
            <a:solidFill>
              <a:srgbClr val="ECB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479029" y="3951687"/>
              <a:ext cx="532371" cy="422658"/>
            </a:xfrm>
            <a:custGeom>
              <a:rect b="b" l="l" r="r" t="t"/>
              <a:pathLst>
                <a:path extrusionOk="0" h="5116" w="6444">
                  <a:moveTo>
                    <a:pt x="6302" y="1"/>
                  </a:moveTo>
                  <a:cubicBezTo>
                    <a:pt x="4294" y="1"/>
                    <a:pt x="489" y="3127"/>
                    <a:pt x="1" y="5116"/>
                  </a:cubicBezTo>
                  <a:cubicBezTo>
                    <a:pt x="845" y="4819"/>
                    <a:pt x="1558" y="4795"/>
                    <a:pt x="1764" y="4795"/>
                  </a:cubicBezTo>
                  <a:cubicBezTo>
                    <a:pt x="1803" y="4795"/>
                    <a:pt x="1824" y="4796"/>
                    <a:pt x="1824" y="4796"/>
                  </a:cubicBezTo>
                  <a:cubicBezTo>
                    <a:pt x="1824" y="4796"/>
                    <a:pt x="2415" y="516"/>
                    <a:pt x="6444" y="6"/>
                  </a:cubicBezTo>
                  <a:cubicBezTo>
                    <a:pt x="6397" y="3"/>
                    <a:pt x="6350" y="1"/>
                    <a:pt x="6302" y="1"/>
                  </a:cubicBezTo>
                  <a:close/>
                </a:path>
              </a:pathLst>
            </a:custGeom>
            <a:solidFill>
              <a:srgbClr val="ECB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5743177" y="4166899"/>
              <a:ext cx="166056" cy="55022"/>
            </a:xfrm>
            <a:custGeom>
              <a:rect b="b" l="l" r="r" t="t"/>
              <a:pathLst>
                <a:path extrusionOk="0" h="666" w="2010">
                  <a:moveTo>
                    <a:pt x="1695" y="0"/>
                  </a:moveTo>
                  <a:cubicBezTo>
                    <a:pt x="1371" y="0"/>
                    <a:pt x="802" y="110"/>
                    <a:pt x="1" y="665"/>
                  </a:cubicBezTo>
                  <a:lnTo>
                    <a:pt x="2010" y="46"/>
                  </a:lnTo>
                  <a:cubicBezTo>
                    <a:pt x="2010" y="46"/>
                    <a:pt x="1903" y="0"/>
                    <a:pt x="1695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6624018" y="3690128"/>
              <a:ext cx="15779" cy="43538"/>
            </a:xfrm>
            <a:custGeom>
              <a:rect b="b" l="l" r="r" t="t"/>
              <a:pathLst>
                <a:path extrusionOk="0" h="527" w="191">
                  <a:moveTo>
                    <a:pt x="96" y="0"/>
                  </a:moveTo>
                  <a:cubicBezTo>
                    <a:pt x="48" y="0"/>
                    <a:pt x="0" y="31"/>
                    <a:pt x="0" y="92"/>
                  </a:cubicBezTo>
                  <a:lnTo>
                    <a:pt x="0" y="435"/>
                  </a:lnTo>
                  <a:cubicBezTo>
                    <a:pt x="0" y="496"/>
                    <a:pt x="48" y="527"/>
                    <a:pt x="96" y="527"/>
                  </a:cubicBezTo>
                  <a:cubicBezTo>
                    <a:pt x="143" y="527"/>
                    <a:pt x="191" y="496"/>
                    <a:pt x="191" y="435"/>
                  </a:cubicBezTo>
                  <a:lnTo>
                    <a:pt x="191" y="92"/>
                  </a:lnTo>
                  <a:cubicBezTo>
                    <a:pt x="191" y="31"/>
                    <a:pt x="143" y="0"/>
                    <a:pt x="96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6668630" y="3531589"/>
              <a:ext cx="20075" cy="38168"/>
            </a:xfrm>
            <a:custGeom>
              <a:rect b="b" l="l" r="r" t="t"/>
              <a:pathLst>
                <a:path extrusionOk="0" h="462" w="243">
                  <a:moveTo>
                    <a:pt x="116" y="0"/>
                  </a:moveTo>
                  <a:cubicBezTo>
                    <a:pt x="59" y="0"/>
                    <a:pt x="1" y="46"/>
                    <a:pt x="21" y="117"/>
                  </a:cubicBezTo>
                  <a:cubicBezTo>
                    <a:pt x="45" y="192"/>
                    <a:pt x="56" y="263"/>
                    <a:pt x="42" y="342"/>
                  </a:cubicBezTo>
                  <a:cubicBezTo>
                    <a:pt x="31" y="414"/>
                    <a:pt x="94" y="462"/>
                    <a:pt x="149" y="462"/>
                  </a:cubicBezTo>
                  <a:cubicBezTo>
                    <a:pt x="186" y="462"/>
                    <a:pt x="219" y="441"/>
                    <a:pt x="225" y="392"/>
                  </a:cubicBezTo>
                  <a:cubicBezTo>
                    <a:pt x="243" y="281"/>
                    <a:pt x="239" y="175"/>
                    <a:pt x="205" y="66"/>
                  </a:cubicBezTo>
                  <a:cubicBezTo>
                    <a:pt x="191" y="20"/>
                    <a:pt x="154" y="0"/>
                    <a:pt x="116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6736953" y="3616600"/>
              <a:ext cx="19662" cy="43455"/>
            </a:xfrm>
            <a:custGeom>
              <a:rect b="b" l="l" r="r" t="t"/>
              <a:pathLst>
                <a:path extrusionOk="0" h="526" w="238">
                  <a:moveTo>
                    <a:pt x="91" y="1"/>
                  </a:moveTo>
                  <a:cubicBezTo>
                    <a:pt x="44" y="1"/>
                    <a:pt x="0" y="30"/>
                    <a:pt x="7" y="91"/>
                  </a:cubicBezTo>
                  <a:cubicBezTo>
                    <a:pt x="17" y="207"/>
                    <a:pt x="31" y="319"/>
                    <a:pt x="41" y="435"/>
                  </a:cubicBezTo>
                  <a:cubicBezTo>
                    <a:pt x="48" y="495"/>
                    <a:pt x="99" y="525"/>
                    <a:pt x="147" y="525"/>
                  </a:cubicBezTo>
                  <a:cubicBezTo>
                    <a:pt x="194" y="525"/>
                    <a:pt x="238" y="496"/>
                    <a:pt x="232" y="435"/>
                  </a:cubicBezTo>
                  <a:cubicBezTo>
                    <a:pt x="221" y="319"/>
                    <a:pt x="208" y="207"/>
                    <a:pt x="197" y="91"/>
                  </a:cubicBezTo>
                  <a:cubicBezTo>
                    <a:pt x="190" y="31"/>
                    <a:pt x="139" y="1"/>
                    <a:pt x="91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7288325" y="3868163"/>
              <a:ext cx="15779" cy="46430"/>
            </a:xfrm>
            <a:custGeom>
              <a:rect b="b" l="l" r="r" t="t"/>
              <a:pathLst>
                <a:path extrusionOk="0" h="562" w="191">
                  <a:moveTo>
                    <a:pt x="95" y="0"/>
                  </a:moveTo>
                  <a:cubicBezTo>
                    <a:pt x="48" y="0"/>
                    <a:pt x="0" y="31"/>
                    <a:pt x="0" y="92"/>
                  </a:cubicBezTo>
                  <a:lnTo>
                    <a:pt x="0" y="470"/>
                  </a:lnTo>
                  <a:cubicBezTo>
                    <a:pt x="0" y="531"/>
                    <a:pt x="48" y="562"/>
                    <a:pt x="95" y="562"/>
                  </a:cubicBezTo>
                  <a:cubicBezTo>
                    <a:pt x="143" y="562"/>
                    <a:pt x="190" y="531"/>
                    <a:pt x="190" y="470"/>
                  </a:cubicBezTo>
                  <a:lnTo>
                    <a:pt x="190" y="92"/>
                  </a:lnTo>
                  <a:cubicBezTo>
                    <a:pt x="190" y="31"/>
                    <a:pt x="143" y="0"/>
                    <a:pt x="95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7352022" y="3822890"/>
              <a:ext cx="23628" cy="43621"/>
            </a:xfrm>
            <a:custGeom>
              <a:rect b="b" l="l" r="r" t="t"/>
              <a:pathLst>
                <a:path extrusionOk="0" h="528" w="286">
                  <a:moveTo>
                    <a:pt x="116" y="0"/>
                  </a:moveTo>
                  <a:cubicBezTo>
                    <a:pt x="60" y="0"/>
                    <a:pt x="0" y="47"/>
                    <a:pt x="14" y="120"/>
                  </a:cubicBezTo>
                  <a:cubicBezTo>
                    <a:pt x="38" y="232"/>
                    <a:pt x="62" y="348"/>
                    <a:pt x="86" y="460"/>
                  </a:cubicBezTo>
                  <a:cubicBezTo>
                    <a:pt x="97" y="507"/>
                    <a:pt x="132" y="528"/>
                    <a:pt x="170" y="528"/>
                  </a:cubicBezTo>
                  <a:cubicBezTo>
                    <a:pt x="226" y="528"/>
                    <a:pt x="286" y="481"/>
                    <a:pt x="270" y="409"/>
                  </a:cubicBezTo>
                  <a:cubicBezTo>
                    <a:pt x="245" y="297"/>
                    <a:pt x="221" y="182"/>
                    <a:pt x="198" y="69"/>
                  </a:cubicBezTo>
                  <a:cubicBezTo>
                    <a:pt x="188" y="21"/>
                    <a:pt x="153" y="0"/>
                    <a:pt x="116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7341860" y="3989772"/>
              <a:ext cx="15862" cy="52047"/>
            </a:xfrm>
            <a:custGeom>
              <a:rect b="b" l="l" r="r" t="t"/>
              <a:pathLst>
                <a:path extrusionOk="0" h="630" w="192">
                  <a:moveTo>
                    <a:pt x="96" y="0"/>
                  </a:moveTo>
                  <a:cubicBezTo>
                    <a:pt x="49" y="0"/>
                    <a:pt x="1" y="31"/>
                    <a:pt x="1" y="92"/>
                  </a:cubicBezTo>
                  <a:lnTo>
                    <a:pt x="1" y="538"/>
                  </a:lnTo>
                  <a:cubicBezTo>
                    <a:pt x="1" y="599"/>
                    <a:pt x="49" y="629"/>
                    <a:pt x="96" y="629"/>
                  </a:cubicBezTo>
                  <a:cubicBezTo>
                    <a:pt x="144" y="629"/>
                    <a:pt x="192" y="599"/>
                    <a:pt x="192" y="538"/>
                  </a:cubicBezTo>
                  <a:lnTo>
                    <a:pt x="192" y="92"/>
                  </a:lnTo>
                  <a:cubicBezTo>
                    <a:pt x="192" y="31"/>
                    <a:pt x="144" y="0"/>
                    <a:pt x="96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6824855" y="4295117"/>
              <a:ext cx="15532" cy="49156"/>
            </a:xfrm>
            <a:custGeom>
              <a:rect b="b" l="l" r="r" t="t"/>
              <a:pathLst>
                <a:path extrusionOk="0" h="595" w="188">
                  <a:moveTo>
                    <a:pt x="94" y="1"/>
                  </a:moveTo>
                  <a:cubicBezTo>
                    <a:pt x="47" y="1"/>
                    <a:pt x="1" y="31"/>
                    <a:pt x="1" y="92"/>
                  </a:cubicBezTo>
                  <a:lnTo>
                    <a:pt x="1" y="504"/>
                  </a:lnTo>
                  <a:cubicBezTo>
                    <a:pt x="1" y="564"/>
                    <a:pt x="48" y="594"/>
                    <a:pt x="95" y="594"/>
                  </a:cubicBezTo>
                  <a:cubicBezTo>
                    <a:pt x="141" y="594"/>
                    <a:pt x="187" y="564"/>
                    <a:pt x="187" y="504"/>
                  </a:cubicBezTo>
                  <a:lnTo>
                    <a:pt x="187" y="92"/>
                  </a:lnTo>
                  <a:cubicBezTo>
                    <a:pt x="187" y="31"/>
                    <a:pt x="141" y="1"/>
                    <a:pt x="94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6877398" y="4224151"/>
              <a:ext cx="21067" cy="38086"/>
            </a:xfrm>
            <a:custGeom>
              <a:rect b="b" l="l" r="r" t="t"/>
              <a:pathLst>
                <a:path extrusionOk="0" h="461" w="255">
                  <a:moveTo>
                    <a:pt x="96" y="0"/>
                  </a:moveTo>
                  <a:cubicBezTo>
                    <a:pt x="60" y="0"/>
                    <a:pt x="25" y="21"/>
                    <a:pt x="17" y="70"/>
                  </a:cubicBezTo>
                  <a:cubicBezTo>
                    <a:pt x="0" y="183"/>
                    <a:pt x="7" y="288"/>
                    <a:pt x="48" y="397"/>
                  </a:cubicBezTo>
                  <a:cubicBezTo>
                    <a:pt x="64" y="441"/>
                    <a:pt x="102" y="461"/>
                    <a:pt x="140" y="461"/>
                  </a:cubicBezTo>
                  <a:cubicBezTo>
                    <a:pt x="198" y="461"/>
                    <a:pt x="254" y="416"/>
                    <a:pt x="228" y="346"/>
                  </a:cubicBezTo>
                  <a:cubicBezTo>
                    <a:pt x="201" y="271"/>
                    <a:pt x="190" y="200"/>
                    <a:pt x="201" y="122"/>
                  </a:cubicBezTo>
                  <a:cubicBezTo>
                    <a:pt x="213" y="48"/>
                    <a:pt x="152" y="0"/>
                    <a:pt x="96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5776058" y="3684427"/>
              <a:ext cx="15862" cy="40564"/>
            </a:xfrm>
            <a:custGeom>
              <a:rect b="b" l="l" r="r" t="t"/>
              <a:pathLst>
                <a:path extrusionOk="0" h="491" w="192">
                  <a:moveTo>
                    <a:pt x="96" y="1"/>
                  </a:moveTo>
                  <a:cubicBezTo>
                    <a:pt x="48" y="1"/>
                    <a:pt x="0" y="31"/>
                    <a:pt x="0" y="93"/>
                  </a:cubicBezTo>
                  <a:lnTo>
                    <a:pt x="0" y="399"/>
                  </a:lnTo>
                  <a:cubicBezTo>
                    <a:pt x="0" y="460"/>
                    <a:pt x="48" y="490"/>
                    <a:pt x="96" y="490"/>
                  </a:cubicBezTo>
                  <a:cubicBezTo>
                    <a:pt x="143" y="490"/>
                    <a:pt x="191" y="460"/>
                    <a:pt x="191" y="399"/>
                  </a:cubicBezTo>
                  <a:lnTo>
                    <a:pt x="191" y="93"/>
                  </a:lnTo>
                  <a:cubicBezTo>
                    <a:pt x="191" y="31"/>
                    <a:pt x="143" y="1"/>
                    <a:pt x="96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5813978" y="3622136"/>
              <a:ext cx="20819" cy="52047"/>
            </a:xfrm>
            <a:custGeom>
              <a:rect b="b" l="l" r="r" t="t"/>
              <a:pathLst>
                <a:path extrusionOk="0" h="630" w="252">
                  <a:moveTo>
                    <a:pt x="118" y="1"/>
                  </a:moveTo>
                  <a:cubicBezTo>
                    <a:pt x="61" y="1"/>
                    <a:pt x="1" y="48"/>
                    <a:pt x="18" y="120"/>
                  </a:cubicBezTo>
                  <a:cubicBezTo>
                    <a:pt x="51" y="258"/>
                    <a:pt x="62" y="395"/>
                    <a:pt x="54" y="537"/>
                  </a:cubicBezTo>
                  <a:cubicBezTo>
                    <a:pt x="50" y="599"/>
                    <a:pt x="95" y="629"/>
                    <a:pt x="142" y="629"/>
                  </a:cubicBezTo>
                  <a:cubicBezTo>
                    <a:pt x="189" y="629"/>
                    <a:pt x="238" y="599"/>
                    <a:pt x="242" y="537"/>
                  </a:cubicBezTo>
                  <a:cubicBezTo>
                    <a:pt x="252" y="381"/>
                    <a:pt x="238" y="225"/>
                    <a:pt x="201" y="68"/>
                  </a:cubicBezTo>
                  <a:cubicBezTo>
                    <a:pt x="190" y="21"/>
                    <a:pt x="155" y="1"/>
                    <a:pt x="118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 rot="-322221">
              <a:off x="6172933" y="4180531"/>
              <a:ext cx="290723" cy="68224"/>
            </a:xfrm>
            <a:custGeom>
              <a:rect b="b" l="l" r="r" t="t"/>
              <a:pathLst>
                <a:path extrusionOk="0" h="732" w="2520">
                  <a:moveTo>
                    <a:pt x="871" y="1"/>
                  </a:moveTo>
                  <a:cubicBezTo>
                    <a:pt x="359" y="1"/>
                    <a:pt x="0" y="177"/>
                    <a:pt x="0" y="177"/>
                  </a:cubicBezTo>
                  <a:lnTo>
                    <a:pt x="2519" y="732"/>
                  </a:lnTo>
                  <a:cubicBezTo>
                    <a:pt x="1948" y="152"/>
                    <a:pt x="1344" y="1"/>
                    <a:pt x="871" y="1"/>
                  </a:cubicBezTo>
                  <a:close/>
                </a:path>
              </a:pathLst>
            </a:custGeom>
            <a:solidFill>
              <a:srgbClr val="ECB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 rot="-282614">
              <a:off x="7050223" y="3052059"/>
              <a:ext cx="159058" cy="80878"/>
            </a:xfrm>
            <a:custGeom>
              <a:rect b="b" l="l" r="r" t="t"/>
              <a:pathLst>
                <a:path extrusionOk="0" h="1413" w="2779">
                  <a:moveTo>
                    <a:pt x="1876" y="0"/>
                  </a:moveTo>
                  <a:cubicBezTo>
                    <a:pt x="1129" y="0"/>
                    <a:pt x="1" y="1407"/>
                    <a:pt x="1" y="1407"/>
                  </a:cubicBezTo>
                  <a:cubicBezTo>
                    <a:pt x="39" y="1411"/>
                    <a:pt x="78" y="1412"/>
                    <a:pt x="119" y="1412"/>
                  </a:cubicBezTo>
                  <a:cubicBezTo>
                    <a:pt x="1108" y="1412"/>
                    <a:pt x="2778" y="356"/>
                    <a:pt x="2082" y="43"/>
                  </a:cubicBezTo>
                  <a:cubicBezTo>
                    <a:pt x="2018" y="13"/>
                    <a:pt x="1948" y="0"/>
                    <a:pt x="1876" y="0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5478313" y="1382691"/>
              <a:ext cx="2204994" cy="2020680"/>
            </a:xfrm>
            <a:custGeom>
              <a:rect b="b" l="l" r="r" t="t"/>
              <a:pathLst>
                <a:path extrusionOk="0" h="24459" w="26690">
                  <a:moveTo>
                    <a:pt x="14327" y="0"/>
                  </a:moveTo>
                  <a:cubicBezTo>
                    <a:pt x="13645" y="0"/>
                    <a:pt x="12998" y="26"/>
                    <a:pt x="12386" y="76"/>
                  </a:cubicBezTo>
                  <a:cubicBezTo>
                    <a:pt x="11200" y="164"/>
                    <a:pt x="10139" y="341"/>
                    <a:pt x="9184" y="578"/>
                  </a:cubicBezTo>
                  <a:lnTo>
                    <a:pt x="9469" y="3751"/>
                  </a:lnTo>
                  <a:cubicBezTo>
                    <a:pt x="9469" y="3751"/>
                    <a:pt x="8630" y="1738"/>
                    <a:pt x="8242" y="851"/>
                  </a:cubicBezTo>
                  <a:cubicBezTo>
                    <a:pt x="7174" y="1163"/>
                    <a:pt x="6250" y="1612"/>
                    <a:pt x="5443" y="2156"/>
                  </a:cubicBezTo>
                  <a:cubicBezTo>
                    <a:pt x="5321" y="2241"/>
                    <a:pt x="5199" y="2326"/>
                    <a:pt x="5080" y="2414"/>
                  </a:cubicBezTo>
                  <a:cubicBezTo>
                    <a:pt x="3836" y="3336"/>
                    <a:pt x="2904" y="4495"/>
                    <a:pt x="2211" y="5730"/>
                  </a:cubicBezTo>
                  <a:cubicBezTo>
                    <a:pt x="2129" y="5872"/>
                    <a:pt x="2051" y="6022"/>
                    <a:pt x="1976" y="6168"/>
                  </a:cubicBezTo>
                  <a:cubicBezTo>
                    <a:pt x="1" y="10020"/>
                    <a:pt x="201" y="14412"/>
                    <a:pt x="375" y="14698"/>
                  </a:cubicBezTo>
                  <a:lnTo>
                    <a:pt x="3431" y="13600"/>
                  </a:lnTo>
                  <a:lnTo>
                    <a:pt x="912" y="15518"/>
                  </a:lnTo>
                  <a:cubicBezTo>
                    <a:pt x="1983" y="17040"/>
                    <a:pt x="3479" y="18608"/>
                    <a:pt x="5134" y="20009"/>
                  </a:cubicBezTo>
                  <a:cubicBezTo>
                    <a:pt x="5284" y="20131"/>
                    <a:pt x="5434" y="20257"/>
                    <a:pt x="5583" y="20379"/>
                  </a:cubicBezTo>
                  <a:cubicBezTo>
                    <a:pt x="5851" y="20597"/>
                    <a:pt x="6127" y="20814"/>
                    <a:pt x="6399" y="21021"/>
                  </a:cubicBezTo>
                  <a:cubicBezTo>
                    <a:pt x="6491" y="21090"/>
                    <a:pt x="6582" y="21161"/>
                    <a:pt x="6675" y="21225"/>
                  </a:cubicBezTo>
                  <a:cubicBezTo>
                    <a:pt x="6858" y="21365"/>
                    <a:pt x="7045" y="21501"/>
                    <a:pt x="7235" y="21630"/>
                  </a:cubicBezTo>
                  <a:cubicBezTo>
                    <a:pt x="7276" y="21661"/>
                    <a:pt x="7320" y="21691"/>
                    <a:pt x="7365" y="21722"/>
                  </a:cubicBezTo>
                  <a:cubicBezTo>
                    <a:pt x="8038" y="22195"/>
                    <a:pt x="8718" y="22626"/>
                    <a:pt x="9391" y="23007"/>
                  </a:cubicBezTo>
                  <a:cubicBezTo>
                    <a:pt x="9503" y="23075"/>
                    <a:pt x="9615" y="23133"/>
                    <a:pt x="9731" y="23197"/>
                  </a:cubicBezTo>
                  <a:cubicBezTo>
                    <a:pt x="10417" y="23571"/>
                    <a:pt x="11087" y="23888"/>
                    <a:pt x="11734" y="24139"/>
                  </a:cubicBezTo>
                  <a:cubicBezTo>
                    <a:pt x="12128" y="23136"/>
                    <a:pt x="13138" y="20767"/>
                    <a:pt x="13521" y="19872"/>
                  </a:cubicBezTo>
                  <a:cubicBezTo>
                    <a:pt x="13613" y="19651"/>
                    <a:pt x="13671" y="19522"/>
                    <a:pt x="13671" y="19522"/>
                  </a:cubicBezTo>
                  <a:lnTo>
                    <a:pt x="13671" y="24459"/>
                  </a:lnTo>
                  <a:cubicBezTo>
                    <a:pt x="15293" y="23898"/>
                    <a:pt x="20689" y="21770"/>
                    <a:pt x="22966" y="20865"/>
                  </a:cubicBezTo>
                  <a:lnTo>
                    <a:pt x="22823" y="18438"/>
                  </a:lnTo>
                  <a:lnTo>
                    <a:pt x="24003" y="20427"/>
                  </a:lnTo>
                  <a:cubicBezTo>
                    <a:pt x="24139" y="19730"/>
                    <a:pt x="26689" y="6368"/>
                    <a:pt x="20179" y="1642"/>
                  </a:cubicBezTo>
                  <a:lnTo>
                    <a:pt x="16499" y="5672"/>
                  </a:lnTo>
                  <a:cubicBezTo>
                    <a:pt x="16499" y="5672"/>
                    <a:pt x="17693" y="2054"/>
                    <a:pt x="18210" y="599"/>
                  </a:cubicBezTo>
                  <a:cubicBezTo>
                    <a:pt x="17221" y="239"/>
                    <a:pt x="16088" y="24"/>
                    <a:pt x="14786" y="4"/>
                  </a:cubicBezTo>
                  <a:cubicBezTo>
                    <a:pt x="14631" y="1"/>
                    <a:pt x="14478" y="0"/>
                    <a:pt x="14327" y="0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490843" y="1382691"/>
              <a:ext cx="1095227" cy="2020680"/>
            </a:xfrm>
            <a:custGeom>
              <a:rect b="b" l="l" r="r" t="t"/>
              <a:pathLst>
                <a:path extrusionOk="0" h="24459" w="13257">
                  <a:moveTo>
                    <a:pt x="2071" y="0"/>
                  </a:moveTo>
                  <a:cubicBezTo>
                    <a:pt x="1389" y="0"/>
                    <a:pt x="742" y="26"/>
                    <a:pt x="130" y="76"/>
                  </a:cubicBezTo>
                  <a:cubicBezTo>
                    <a:pt x="222" y="395"/>
                    <a:pt x="392" y="724"/>
                    <a:pt x="460" y="949"/>
                  </a:cubicBezTo>
                  <a:cubicBezTo>
                    <a:pt x="926" y="2551"/>
                    <a:pt x="898" y="4298"/>
                    <a:pt x="347" y="5876"/>
                  </a:cubicBezTo>
                  <a:cubicBezTo>
                    <a:pt x="191" y="6318"/>
                    <a:pt x="1" y="6817"/>
                    <a:pt x="201" y="7242"/>
                  </a:cubicBezTo>
                  <a:cubicBezTo>
                    <a:pt x="331" y="7517"/>
                    <a:pt x="606" y="7694"/>
                    <a:pt x="868" y="7854"/>
                  </a:cubicBezTo>
                  <a:cubicBezTo>
                    <a:pt x="1494" y="8239"/>
                    <a:pt x="2126" y="8606"/>
                    <a:pt x="2768" y="8959"/>
                  </a:cubicBezTo>
                  <a:cubicBezTo>
                    <a:pt x="3366" y="9282"/>
                    <a:pt x="3982" y="9602"/>
                    <a:pt x="4458" y="10088"/>
                  </a:cubicBezTo>
                  <a:cubicBezTo>
                    <a:pt x="5158" y="10795"/>
                    <a:pt x="5498" y="11821"/>
                    <a:pt x="5451" y="12814"/>
                  </a:cubicBezTo>
                  <a:cubicBezTo>
                    <a:pt x="5400" y="13811"/>
                    <a:pt x="4982" y="14770"/>
                    <a:pt x="4353" y="15541"/>
                  </a:cubicBezTo>
                  <a:cubicBezTo>
                    <a:pt x="3744" y="16279"/>
                    <a:pt x="2785" y="16309"/>
                    <a:pt x="2404" y="17180"/>
                  </a:cubicBezTo>
                  <a:cubicBezTo>
                    <a:pt x="1983" y="18142"/>
                    <a:pt x="1415" y="19522"/>
                    <a:pt x="1415" y="19522"/>
                  </a:cubicBezTo>
                  <a:lnTo>
                    <a:pt x="1415" y="24459"/>
                  </a:lnTo>
                  <a:cubicBezTo>
                    <a:pt x="1902" y="24292"/>
                    <a:pt x="2721" y="23987"/>
                    <a:pt x="3693" y="23612"/>
                  </a:cubicBezTo>
                  <a:cubicBezTo>
                    <a:pt x="3846" y="23555"/>
                    <a:pt x="4006" y="23494"/>
                    <a:pt x="4166" y="23432"/>
                  </a:cubicBezTo>
                  <a:cubicBezTo>
                    <a:pt x="5304" y="22994"/>
                    <a:pt x="6600" y="22487"/>
                    <a:pt x="7793" y="22018"/>
                  </a:cubicBezTo>
                  <a:cubicBezTo>
                    <a:pt x="7973" y="21950"/>
                    <a:pt x="8150" y="21878"/>
                    <a:pt x="8320" y="21810"/>
                  </a:cubicBezTo>
                  <a:cubicBezTo>
                    <a:pt x="9255" y="21443"/>
                    <a:pt x="10095" y="21114"/>
                    <a:pt x="10710" y="20865"/>
                  </a:cubicBezTo>
                  <a:lnTo>
                    <a:pt x="10567" y="18438"/>
                  </a:lnTo>
                  <a:lnTo>
                    <a:pt x="11747" y="20427"/>
                  </a:lnTo>
                  <a:cubicBezTo>
                    <a:pt x="12627" y="18479"/>
                    <a:pt x="13257" y="15501"/>
                    <a:pt x="13114" y="12369"/>
                  </a:cubicBezTo>
                  <a:cubicBezTo>
                    <a:pt x="13107" y="12250"/>
                    <a:pt x="13104" y="12132"/>
                    <a:pt x="13097" y="12012"/>
                  </a:cubicBezTo>
                  <a:cubicBezTo>
                    <a:pt x="13076" y="11733"/>
                    <a:pt x="13053" y="11454"/>
                    <a:pt x="13022" y="11173"/>
                  </a:cubicBezTo>
                  <a:cubicBezTo>
                    <a:pt x="13008" y="11040"/>
                    <a:pt x="12991" y="10904"/>
                    <a:pt x="12971" y="10768"/>
                  </a:cubicBezTo>
                  <a:cubicBezTo>
                    <a:pt x="12638" y="8221"/>
                    <a:pt x="11744" y="5678"/>
                    <a:pt x="10020" y="3605"/>
                  </a:cubicBezTo>
                  <a:cubicBezTo>
                    <a:pt x="9891" y="3448"/>
                    <a:pt x="9755" y="3295"/>
                    <a:pt x="9616" y="3142"/>
                  </a:cubicBezTo>
                  <a:cubicBezTo>
                    <a:pt x="9116" y="2601"/>
                    <a:pt x="8552" y="2099"/>
                    <a:pt x="7923" y="1642"/>
                  </a:cubicBezTo>
                  <a:lnTo>
                    <a:pt x="4243" y="5672"/>
                  </a:lnTo>
                  <a:cubicBezTo>
                    <a:pt x="4243" y="5672"/>
                    <a:pt x="5437" y="2054"/>
                    <a:pt x="5954" y="599"/>
                  </a:cubicBezTo>
                  <a:cubicBezTo>
                    <a:pt x="4965" y="239"/>
                    <a:pt x="3832" y="24"/>
                    <a:pt x="2530" y="4"/>
                  </a:cubicBezTo>
                  <a:cubicBezTo>
                    <a:pt x="2375" y="1"/>
                    <a:pt x="2222" y="0"/>
                    <a:pt x="2071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5916503" y="1941416"/>
              <a:ext cx="1292925" cy="885633"/>
            </a:xfrm>
            <a:custGeom>
              <a:rect b="b" l="l" r="r" t="t"/>
              <a:pathLst>
                <a:path extrusionOk="0" h="10720" w="15650">
                  <a:moveTo>
                    <a:pt x="7732" y="0"/>
                  </a:moveTo>
                  <a:cubicBezTo>
                    <a:pt x="7506" y="0"/>
                    <a:pt x="7282" y="11"/>
                    <a:pt x="7062" y="31"/>
                  </a:cubicBezTo>
                  <a:cubicBezTo>
                    <a:pt x="3577" y="337"/>
                    <a:pt x="674" y="3059"/>
                    <a:pt x="269" y="6670"/>
                  </a:cubicBezTo>
                  <a:cubicBezTo>
                    <a:pt x="1" y="9074"/>
                    <a:pt x="4953" y="10641"/>
                    <a:pt x="9227" y="10716"/>
                  </a:cubicBezTo>
                  <a:cubicBezTo>
                    <a:pt x="9342" y="10718"/>
                    <a:pt x="9456" y="10720"/>
                    <a:pt x="9570" y="10720"/>
                  </a:cubicBezTo>
                  <a:cubicBezTo>
                    <a:pt x="12487" y="10720"/>
                    <a:pt x="15004" y="9999"/>
                    <a:pt x="15190" y="8343"/>
                  </a:cubicBezTo>
                  <a:cubicBezTo>
                    <a:pt x="15650" y="4222"/>
                    <a:pt x="12685" y="510"/>
                    <a:pt x="8568" y="48"/>
                  </a:cubicBezTo>
                  <a:cubicBezTo>
                    <a:pt x="8288" y="16"/>
                    <a:pt x="8008" y="0"/>
                    <a:pt x="7732" y="0"/>
                  </a:cubicBez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6136920" y="2255683"/>
              <a:ext cx="172583" cy="208851"/>
            </a:xfrm>
            <a:custGeom>
              <a:rect b="b" l="l" r="r" t="t"/>
              <a:pathLst>
                <a:path extrusionOk="0" h="2528" w="2089">
                  <a:moveTo>
                    <a:pt x="467" y="0"/>
                  </a:moveTo>
                  <a:cubicBezTo>
                    <a:pt x="253" y="374"/>
                    <a:pt x="113" y="779"/>
                    <a:pt x="46" y="1214"/>
                  </a:cubicBezTo>
                  <a:cubicBezTo>
                    <a:pt x="8" y="1428"/>
                    <a:pt x="1" y="1656"/>
                    <a:pt x="42" y="1901"/>
                  </a:cubicBezTo>
                  <a:cubicBezTo>
                    <a:pt x="66" y="2023"/>
                    <a:pt x="110" y="2159"/>
                    <a:pt x="209" y="2285"/>
                  </a:cubicBezTo>
                  <a:cubicBezTo>
                    <a:pt x="307" y="2414"/>
                    <a:pt x="477" y="2506"/>
                    <a:pt x="641" y="2523"/>
                  </a:cubicBezTo>
                  <a:cubicBezTo>
                    <a:pt x="665" y="2526"/>
                    <a:pt x="689" y="2528"/>
                    <a:pt x="714" y="2528"/>
                  </a:cubicBezTo>
                  <a:cubicBezTo>
                    <a:pt x="856" y="2528"/>
                    <a:pt x="991" y="2479"/>
                    <a:pt x="1093" y="2421"/>
                  </a:cubicBezTo>
                  <a:cubicBezTo>
                    <a:pt x="1212" y="2346"/>
                    <a:pt x="1303" y="2261"/>
                    <a:pt x="1381" y="2172"/>
                  </a:cubicBezTo>
                  <a:cubicBezTo>
                    <a:pt x="1535" y="1989"/>
                    <a:pt x="1653" y="1802"/>
                    <a:pt x="1745" y="1601"/>
                  </a:cubicBezTo>
                  <a:cubicBezTo>
                    <a:pt x="1929" y="1207"/>
                    <a:pt x="2048" y="796"/>
                    <a:pt x="2089" y="368"/>
                  </a:cubicBezTo>
                  <a:lnTo>
                    <a:pt x="2089" y="368"/>
                  </a:lnTo>
                  <a:cubicBezTo>
                    <a:pt x="1847" y="724"/>
                    <a:pt x="1633" y="1078"/>
                    <a:pt x="1402" y="1401"/>
                  </a:cubicBezTo>
                  <a:cubicBezTo>
                    <a:pt x="1283" y="1560"/>
                    <a:pt x="1168" y="1720"/>
                    <a:pt x="1035" y="1839"/>
                  </a:cubicBezTo>
                  <a:cubicBezTo>
                    <a:pt x="923" y="1951"/>
                    <a:pt x="797" y="2023"/>
                    <a:pt x="723" y="2023"/>
                  </a:cubicBezTo>
                  <a:cubicBezTo>
                    <a:pt x="714" y="2023"/>
                    <a:pt x="706" y="2022"/>
                    <a:pt x="698" y="2020"/>
                  </a:cubicBezTo>
                  <a:cubicBezTo>
                    <a:pt x="654" y="2017"/>
                    <a:pt x="627" y="2003"/>
                    <a:pt x="596" y="1968"/>
                  </a:cubicBezTo>
                  <a:cubicBezTo>
                    <a:pt x="562" y="1935"/>
                    <a:pt x="531" y="1866"/>
                    <a:pt x="508" y="1789"/>
                  </a:cubicBezTo>
                  <a:cubicBezTo>
                    <a:pt x="457" y="1632"/>
                    <a:pt x="450" y="1435"/>
                    <a:pt x="440" y="1238"/>
                  </a:cubicBezTo>
                  <a:cubicBezTo>
                    <a:pt x="429" y="840"/>
                    <a:pt x="457" y="429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6143695" y="2471391"/>
              <a:ext cx="116983" cy="116900"/>
            </a:xfrm>
            <a:custGeom>
              <a:rect b="b" l="l" r="r" t="t"/>
              <a:pathLst>
                <a:path extrusionOk="0" h="1415" w="1416">
                  <a:moveTo>
                    <a:pt x="708" y="0"/>
                  </a:moveTo>
                  <a:cubicBezTo>
                    <a:pt x="317" y="0"/>
                    <a:pt x="0" y="316"/>
                    <a:pt x="0" y="708"/>
                  </a:cubicBezTo>
                  <a:cubicBezTo>
                    <a:pt x="0" y="1099"/>
                    <a:pt x="317" y="1414"/>
                    <a:pt x="708" y="1414"/>
                  </a:cubicBezTo>
                  <a:cubicBezTo>
                    <a:pt x="1099" y="1414"/>
                    <a:pt x="1415" y="1099"/>
                    <a:pt x="1415" y="708"/>
                  </a:cubicBezTo>
                  <a:cubicBezTo>
                    <a:pt x="1415" y="316"/>
                    <a:pt x="1099" y="0"/>
                    <a:pt x="708" y="0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7023875" y="1907874"/>
              <a:ext cx="390025" cy="315341"/>
            </a:xfrm>
            <a:custGeom>
              <a:rect b="b" l="l" r="r" t="t"/>
              <a:pathLst>
                <a:path extrusionOk="0" h="3817" w="4721">
                  <a:moveTo>
                    <a:pt x="2948" y="1"/>
                  </a:moveTo>
                  <a:cubicBezTo>
                    <a:pt x="1495" y="1"/>
                    <a:pt x="0" y="1548"/>
                    <a:pt x="876" y="2976"/>
                  </a:cubicBezTo>
                  <a:cubicBezTo>
                    <a:pt x="1096" y="3336"/>
                    <a:pt x="1369" y="3710"/>
                    <a:pt x="1810" y="3785"/>
                  </a:cubicBezTo>
                  <a:cubicBezTo>
                    <a:pt x="1937" y="3806"/>
                    <a:pt x="2069" y="3816"/>
                    <a:pt x="2203" y="3816"/>
                  </a:cubicBezTo>
                  <a:cubicBezTo>
                    <a:pt x="2570" y="3816"/>
                    <a:pt x="2952" y="3741"/>
                    <a:pt x="3276" y="3612"/>
                  </a:cubicBezTo>
                  <a:cubicBezTo>
                    <a:pt x="3779" y="3412"/>
                    <a:pt x="4221" y="3037"/>
                    <a:pt x="4449" y="2544"/>
                  </a:cubicBezTo>
                  <a:cubicBezTo>
                    <a:pt x="4520" y="2388"/>
                    <a:pt x="4571" y="2225"/>
                    <a:pt x="4605" y="2055"/>
                  </a:cubicBezTo>
                  <a:cubicBezTo>
                    <a:pt x="4721" y="1507"/>
                    <a:pt x="4650" y="858"/>
                    <a:pt x="4231" y="450"/>
                  </a:cubicBezTo>
                  <a:cubicBezTo>
                    <a:pt x="3915" y="137"/>
                    <a:pt x="3453" y="15"/>
                    <a:pt x="3010" y="2"/>
                  </a:cubicBezTo>
                  <a:cubicBezTo>
                    <a:pt x="2990" y="1"/>
                    <a:pt x="2969" y="1"/>
                    <a:pt x="2948" y="1"/>
                  </a:cubicBez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7138297" y="1986689"/>
              <a:ext cx="201085" cy="161678"/>
            </a:xfrm>
            <a:custGeom>
              <a:rect b="b" l="l" r="r" t="t"/>
              <a:pathLst>
                <a:path extrusionOk="0" h="1957" w="2434">
                  <a:moveTo>
                    <a:pt x="1590" y="0"/>
                  </a:moveTo>
                  <a:cubicBezTo>
                    <a:pt x="973" y="0"/>
                    <a:pt x="1" y="1740"/>
                    <a:pt x="1" y="1740"/>
                  </a:cubicBezTo>
                  <a:cubicBezTo>
                    <a:pt x="272" y="1894"/>
                    <a:pt x="579" y="1956"/>
                    <a:pt x="880" y="1956"/>
                  </a:cubicBezTo>
                  <a:cubicBezTo>
                    <a:pt x="1676" y="1956"/>
                    <a:pt x="2433" y="1519"/>
                    <a:pt x="2383" y="1176"/>
                  </a:cubicBezTo>
                  <a:cubicBezTo>
                    <a:pt x="2350" y="948"/>
                    <a:pt x="2111" y="889"/>
                    <a:pt x="1874" y="889"/>
                  </a:cubicBezTo>
                  <a:cubicBezTo>
                    <a:pt x="1623" y="889"/>
                    <a:pt x="1374" y="955"/>
                    <a:pt x="1374" y="955"/>
                  </a:cubicBezTo>
                  <a:cubicBezTo>
                    <a:pt x="1374" y="955"/>
                    <a:pt x="2272" y="166"/>
                    <a:pt x="1666" y="10"/>
                  </a:cubicBezTo>
                  <a:cubicBezTo>
                    <a:pt x="1641" y="3"/>
                    <a:pt x="1616" y="0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6499848" y="1941333"/>
              <a:ext cx="675625" cy="885715"/>
            </a:xfrm>
            <a:custGeom>
              <a:rect b="b" l="l" r="r" t="t"/>
              <a:pathLst>
                <a:path extrusionOk="0" h="10721" w="8178">
                  <a:moveTo>
                    <a:pt x="671" y="1"/>
                  </a:moveTo>
                  <a:cubicBezTo>
                    <a:pt x="446" y="1"/>
                    <a:pt x="222" y="11"/>
                    <a:pt x="1" y="32"/>
                  </a:cubicBezTo>
                  <a:cubicBezTo>
                    <a:pt x="1228" y="559"/>
                    <a:pt x="3618" y="2133"/>
                    <a:pt x="3251" y="6032"/>
                  </a:cubicBezTo>
                  <a:cubicBezTo>
                    <a:pt x="3037" y="8296"/>
                    <a:pt x="2595" y="9776"/>
                    <a:pt x="2166" y="10717"/>
                  </a:cubicBezTo>
                  <a:cubicBezTo>
                    <a:pt x="2282" y="10717"/>
                    <a:pt x="2397" y="10721"/>
                    <a:pt x="2510" y="10721"/>
                  </a:cubicBezTo>
                  <a:cubicBezTo>
                    <a:pt x="5427" y="10721"/>
                    <a:pt x="7943" y="10000"/>
                    <a:pt x="8129" y="8344"/>
                  </a:cubicBezTo>
                  <a:cubicBezTo>
                    <a:pt x="8160" y="8058"/>
                    <a:pt x="8178" y="7777"/>
                    <a:pt x="8178" y="7494"/>
                  </a:cubicBezTo>
                  <a:cubicBezTo>
                    <a:pt x="8173" y="3727"/>
                    <a:pt x="5338" y="480"/>
                    <a:pt x="1507" y="49"/>
                  </a:cubicBezTo>
                  <a:cubicBezTo>
                    <a:pt x="1225" y="18"/>
                    <a:pt x="946" y="1"/>
                    <a:pt x="671" y="1"/>
                  </a:cubicBezTo>
                  <a:close/>
                </a:path>
              </a:pathLst>
            </a:custGeom>
            <a:solidFill>
              <a:srgbClr val="F8AF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6793957" y="2349204"/>
              <a:ext cx="163826" cy="182579"/>
            </a:xfrm>
            <a:custGeom>
              <a:rect b="b" l="l" r="r" t="t"/>
              <a:pathLst>
                <a:path extrusionOk="0" h="2210" w="1983">
                  <a:moveTo>
                    <a:pt x="191" y="0"/>
                  </a:moveTo>
                  <a:cubicBezTo>
                    <a:pt x="55" y="371"/>
                    <a:pt x="0" y="765"/>
                    <a:pt x="41" y="1177"/>
                  </a:cubicBezTo>
                  <a:cubicBezTo>
                    <a:pt x="61" y="1381"/>
                    <a:pt x="116" y="1591"/>
                    <a:pt x="235" y="1799"/>
                  </a:cubicBezTo>
                  <a:cubicBezTo>
                    <a:pt x="269" y="1850"/>
                    <a:pt x="306" y="1901"/>
                    <a:pt x="347" y="1949"/>
                  </a:cubicBezTo>
                  <a:cubicBezTo>
                    <a:pt x="395" y="1993"/>
                    <a:pt x="446" y="2037"/>
                    <a:pt x="500" y="2077"/>
                  </a:cubicBezTo>
                  <a:cubicBezTo>
                    <a:pt x="558" y="2115"/>
                    <a:pt x="623" y="2139"/>
                    <a:pt x="687" y="2166"/>
                  </a:cubicBezTo>
                  <a:cubicBezTo>
                    <a:pt x="748" y="2193"/>
                    <a:pt x="816" y="2193"/>
                    <a:pt x="880" y="2203"/>
                  </a:cubicBezTo>
                  <a:cubicBezTo>
                    <a:pt x="905" y="2208"/>
                    <a:pt x="928" y="2210"/>
                    <a:pt x="951" y="2210"/>
                  </a:cubicBezTo>
                  <a:cubicBezTo>
                    <a:pt x="993" y="2210"/>
                    <a:pt x="1033" y="2203"/>
                    <a:pt x="1075" y="2197"/>
                  </a:cubicBezTo>
                  <a:cubicBezTo>
                    <a:pt x="1139" y="2190"/>
                    <a:pt x="1204" y="2183"/>
                    <a:pt x="1265" y="2153"/>
                  </a:cubicBezTo>
                  <a:cubicBezTo>
                    <a:pt x="1390" y="2108"/>
                    <a:pt x="1500" y="2030"/>
                    <a:pt x="1588" y="1942"/>
                  </a:cubicBezTo>
                  <a:cubicBezTo>
                    <a:pt x="1762" y="1758"/>
                    <a:pt x="1847" y="1547"/>
                    <a:pt x="1891" y="1343"/>
                  </a:cubicBezTo>
                  <a:cubicBezTo>
                    <a:pt x="1982" y="935"/>
                    <a:pt x="1958" y="530"/>
                    <a:pt x="1843" y="153"/>
                  </a:cubicBezTo>
                  <a:cubicBezTo>
                    <a:pt x="1748" y="535"/>
                    <a:pt x="1656" y="902"/>
                    <a:pt x="1517" y="1217"/>
                  </a:cubicBezTo>
                  <a:cubicBezTo>
                    <a:pt x="1442" y="1371"/>
                    <a:pt x="1364" y="1517"/>
                    <a:pt x="1255" y="1595"/>
                  </a:cubicBezTo>
                  <a:cubicBezTo>
                    <a:pt x="1168" y="1670"/>
                    <a:pt x="1064" y="1701"/>
                    <a:pt x="956" y="1701"/>
                  </a:cubicBezTo>
                  <a:cubicBezTo>
                    <a:pt x="946" y="1701"/>
                    <a:pt x="936" y="1701"/>
                    <a:pt x="925" y="1701"/>
                  </a:cubicBezTo>
                  <a:cubicBezTo>
                    <a:pt x="806" y="1693"/>
                    <a:pt x="721" y="1649"/>
                    <a:pt x="632" y="1534"/>
                  </a:cubicBezTo>
                  <a:cubicBezTo>
                    <a:pt x="544" y="1421"/>
                    <a:pt x="486" y="1262"/>
                    <a:pt x="425" y="1098"/>
                  </a:cubicBezTo>
                  <a:cubicBezTo>
                    <a:pt x="323" y="759"/>
                    <a:pt x="262" y="388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808002" y="2565738"/>
              <a:ext cx="117148" cy="116900"/>
            </a:xfrm>
            <a:custGeom>
              <a:rect b="b" l="l" r="r" t="t"/>
              <a:pathLst>
                <a:path extrusionOk="0" h="1415" w="1418">
                  <a:moveTo>
                    <a:pt x="707" y="1"/>
                  </a:moveTo>
                  <a:cubicBezTo>
                    <a:pt x="316" y="1"/>
                    <a:pt x="1" y="317"/>
                    <a:pt x="1" y="708"/>
                  </a:cubicBezTo>
                  <a:cubicBezTo>
                    <a:pt x="1" y="1099"/>
                    <a:pt x="316" y="1415"/>
                    <a:pt x="707" y="1415"/>
                  </a:cubicBezTo>
                  <a:cubicBezTo>
                    <a:pt x="1098" y="1415"/>
                    <a:pt x="1418" y="1099"/>
                    <a:pt x="1418" y="708"/>
                  </a:cubicBezTo>
                  <a:cubicBezTo>
                    <a:pt x="1418" y="317"/>
                    <a:pt x="1098" y="1"/>
                    <a:pt x="707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6444248" y="2174721"/>
              <a:ext cx="249497" cy="331617"/>
            </a:xfrm>
            <a:custGeom>
              <a:rect b="b" l="l" r="r" t="t"/>
              <a:pathLst>
                <a:path extrusionOk="0" h="4014" w="3020">
                  <a:moveTo>
                    <a:pt x="1921" y="0"/>
                  </a:moveTo>
                  <a:cubicBezTo>
                    <a:pt x="1010" y="0"/>
                    <a:pt x="1" y="3452"/>
                    <a:pt x="1" y="3452"/>
                  </a:cubicBezTo>
                  <a:cubicBezTo>
                    <a:pt x="1" y="3452"/>
                    <a:pt x="1613" y="4014"/>
                    <a:pt x="2627" y="4014"/>
                  </a:cubicBezTo>
                  <a:cubicBezTo>
                    <a:pt x="2772" y="4014"/>
                    <a:pt x="2905" y="4002"/>
                    <a:pt x="3020" y="3976"/>
                  </a:cubicBezTo>
                  <a:cubicBezTo>
                    <a:pt x="3020" y="3976"/>
                    <a:pt x="2863" y="62"/>
                    <a:pt x="1945" y="1"/>
                  </a:cubicBezTo>
                  <a:cubicBezTo>
                    <a:pt x="1937" y="1"/>
                    <a:pt x="1929" y="0"/>
                    <a:pt x="1921" y="0"/>
                  </a:cubicBezTo>
                  <a:close/>
                </a:path>
              </a:pathLst>
            </a:custGeom>
            <a:solidFill>
              <a:srgbClr val="ECB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6329909" y="2489814"/>
              <a:ext cx="461900" cy="268912"/>
            </a:xfrm>
            <a:custGeom>
              <a:rect b="b" l="l" r="r" t="t"/>
              <a:pathLst>
                <a:path extrusionOk="0" h="3255" w="5591">
                  <a:moveTo>
                    <a:pt x="2278" y="0"/>
                  </a:moveTo>
                  <a:cubicBezTo>
                    <a:pt x="1982" y="0"/>
                    <a:pt x="1577" y="138"/>
                    <a:pt x="1085" y="641"/>
                  </a:cubicBezTo>
                  <a:cubicBezTo>
                    <a:pt x="1" y="1750"/>
                    <a:pt x="735" y="2871"/>
                    <a:pt x="1320" y="2953"/>
                  </a:cubicBezTo>
                  <a:cubicBezTo>
                    <a:pt x="1375" y="2961"/>
                    <a:pt x="1427" y="2964"/>
                    <a:pt x="1479" y="2964"/>
                  </a:cubicBezTo>
                  <a:cubicBezTo>
                    <a:pt x="2385" y="2964"/>
                    <a:pt x="2830" y="1868"/>
                    <a:pt x="2830" y="1868"/>
                  </a:cubicBezTo>
                  <a:cubicBezTo>
                    <a:pt x="2830" y="1868"/>
                    <a:pt x="2976" y="3255"/>
                    <a:pt x="4058" y="3255"/>
                  </a:cubicBezTo>
                  <a:cubicBezTo>
                    <a:pt x="4131" y="3255"/>
                    <a:pt x="4209" y="3248"/>
                    <a:pt x="4291" y="3235"/>
                  </a:cubicBezTo>
                  <a:cubicBezTo>
                    <a:pt x="5590" y="3024"/>
                    <a:pt x="4781" y="522"/>
                    <a:pt x="3703" y="294"/>
                  </a:cubicBezTo>
                  <a:cubicBezTo>
                    <a:pt x="3203" y="190"/>
                    <a:pt x="2979" y="162"/>
                    <a:pt x="2883" y="162"/>
                  </a:cubicBezTo>
                  <a:cubicBezTo>
                    <a:pt x="2812" y="162"/>
                    <a:pt x="2810" y="177"/>
                    <a:pt x="2817" y="188"/>
                  </a:cubicBezTo>
                  <a:lnTo>
                    <a:pt x="2817" y="188"/>
                  </a:lnTo>
                  <a:cubicBezTo>
                    <a:pt x="2769" y="146"/>
                    <a:pt x="2581" y="0"/>
                    <a:pt x="2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6410293" y="2439006"/>
              <a:ext cx="290722" cy="127640"/>
            </a:xfrm>
            <a:custGeom>
              <a:rect b="b" l="l" r="r" t="t"/>
              <a:pathLst>
                <a:path extrusionOk="0" h="1545" w="3519">
                  <a:moveTo>
                    <a:pt x="691" y="0"/>
                  </a:moveTo>
                  <a:cubicBezTo>
                    <a:pt x="606" y="0"/>
                    <a:pt x="527" y="17"/>
                    <a:pt x="459" y="55"/>
                  </a:cubicBezTo>
                  <a:cubicBezTo>
                    <a:pt x="0" y="321"/>
                    <a:pt x="1989" y="1545"/>
                    <a:pt x="1989" y="1545"/>
                  </a:cubicBezTo>
                  <a:cubicBezTo>
                    <a:pt x="1989" y="1545"/>
                    <a:pt x="3519" y="902"/>
                    <a:pt x="3427" y="535"/>
                  </a:cubicBezTo>
                  <a:cubicBezTo>
                    <a:pt x="3397" y="415"/>
                    <a:pt x="3220" y="374"/>
                    <a:pt x="2995" y="374"/>
                  </a:cubicBezTo>
                  <a:cubicBezTo>
                    <a:pt x="2533" y="374"/>
                    <a:pt x="1870" y="545"/>
                    <a:pt x="1870" y="545"/>
                  </a:cubicBezTo>
                  <a:cubicBezTo>
                    <a:pt x="1870" y="545"/>
                    <a:pt x="1179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6423429" y="2698004"/>
              <a:ext cx="9666" cy="9666"/>
            </a:xfrm>
            <a:custGeom>
              <a:rect b="b" l="l" r="r" t="t"/>
              <a:pathLst>
                <a:path extrusionOk="0" h="117" w="117">
                  <a:moveTo>
                    <a:pt x="59" y="1"/>
                  </a:moveTo>
                  <a:cubicBezTo>
                    <a:pt x="28" y="1"/>
                    <a:pt x="1" y="28"/>
                    <a:pt x="1" y="59"/>
                  </a:cubicBezTo>
                  <a:cubicBezTo>
                    <a:pt x="1" y="90"/>
                    <a:pt x="28" y="116"/>
                    <a:pt x="59" y="116"/>
                  </a:cubicBezTo>
                  <a:cubicBezTo>
                    <a:pt x="90" y="116"/>
                    <a:pt x="116" y="90"/>
                    <a:pt x="116" y="59"/>
                  </a:cubicBezTo>
                  <a:cubicBezTo>
                    <a:pt x="116" y="28"/>
                    <a:pt x="90" y="1"/>
                    <a:pt x="59" y="1"/>
                  </a:cubicBezTo>
                  <a:close/>
                </a:path>
              </a:pathLst>
            </a:custGeom>
            <a:solidFill>
              <a:srgbClr val="7F49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6428221" y="2614893"/>
              <a:ext cx="9666" cy="9418"/>
            </a:xfrm>
            <a:custGeom>
              <a:rect b="b" l="l" r="r" t="t"/>
              <a:pathLst>
                <a:path extrusionOk="0" h="114" w="117">
                  <a:moveTo>
                    <a:pt x="58" y="1"/>
                  </a:moveTo>
                  <a:cubicBezTo>
                    <a:pt x="28" y="1"/>
                    <a:pt x="1" y="24"/>
                    <a:pt x="1" y="55"/>
                  </a:cubicBezTo>
                  <a:cubicBezTo>
                    <a:pt x="1" y="89"/>
                    <a:pt x="28" y="113"/>
                    <a:pt x="58" y="113"/>
                  </a:cubicBezTo>
                  <a:cubicBezTo>
                    <a:pt x="89" y="113"/>
                    <a:pt x="116" y="89"/>
                    <a:pt x="116" y="55"/>
                  </a:cubicBezTo>
                  <a:cubicBezTo>
                    <a:pt x="116" y="24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7F49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481920" y="2631499"/>
              <a:ext cx="9583" cy="9666"/>
            </a:xfrm>
            <a:custGeom>
              <a:rect b="b" l="l" r="r" t="t"/>
              <a:pathLst>
                <a:path extrusionOk="0" h="117" w="116">
                  <a:moveTo>
                    <a:pt x="58" y="0"/>
                  </a:moveTo>
                  <a:cubicBezTo>
                    <a:pt x="27" y="0"/>
                    <a:pt x="0" y="27"/>
                    <a:pt x="0" y="58"/>
                  </a:cubicBezTo>
                  <a:cubicBezTo>
                    <a:pt x="0" y="88"/>
                    <a:pt x="27" y="116"/>
                    <a:pt x="58" y="116"/>
                  </a:cubicBezTo>
                  <a:cubicBezTo>
                    <a:pt x="88" y="116"/>
                    <a:pt x="116" y="88"/>
                    <a:pt x="116" y="58"/>
                  </a:cubicBezTo>
                  <a:cubicBezTo>
                    <a:pt x="116" y="27"/>
                    <a:pt x="88" y="0"/>
                    <a:pt x="58" y="0"/>
                  </a:cubicBezTo>
                  <a:close/>
                </a:path>
              </a:pathLst>
            </a:custGeom>
            <a:solidFill>
              <a:srgbClr val="7F49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6660782" y="2605310"/>
              <a:ext cx="9666" cy="9666"/>
            </a:xfrm>
            <a:custGeom>
              <a:rect b="b" l="l" r="r" t="t"/>
              <a:pathLst>
                <a:path extrusionOk="0" h="117" w="117">
                  <a:moveTo>
                    <a:pt x="58" y="1"/>
                  </a:moveTo>
                  <a:cubicBezTo>
                    <a:pt x="28" y="1"/>
                    <a:pt x="1" y="28"/>
                    <a:pt x="1" y="59"/>
                  </a:cubicBezTo>
                  <a:cubicBezTo>
                    <a:pt x="1" y="90"/>
                    <a:pt x="28" y="117"/>
                    <a:pt x="58" y="117"/>
                  </a:cubicBezTo>
                  <a:cubicBezTo>
                    <a:pt x="89" y="117"/>
                    <a:pt x="116" y="90"/>
                    <a:pt x="116" y="59"/>
                  </a:cubicBezTo>
                  <a:cubicBezTo>
                    <a:pt x="116" y="28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7F49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6618400" y="2673302"/>
              <a:ext cx="9335" cy="9335"/>
            </a:xfrm>
            <a:custGeom>
              <a:rect b="b" l="l" r="r" t="t"/>
              <a:pathLst>
                <a:path extrusionOk="0" h="113" w="113">
                  <a:moveTo>
                    <a:pt x="58" y="1"/>
                  </a:moveTo>
                  <a:cubicBezTo>
                    <a:pt x="24" y="1"/>
                    <a:pt x="0" y="25"/>
                    <a:pt x="0" y="59"/>
                  </a:cubicBezTo>
                  <a:cubicBezTo>
                    <a:pt x="0" y="89"/>
                    <a:pt x="24" y="113"/>
                    <a:pt x="58" y="113"/>
                  </a:cubicBezTo>
                  <a:cubicBezTo>
                    <a:pt x="88" y="113"/>
                    <a:pt x="113" y="89"/>
                    <a:pt x="113" y="59"/>
                  </a:cubicBezTo>
                  <a:cubicBezTo>
                    <a:pt x="113" y="25"/>
                    <a:pt x="88" y="1"/>
                    <a:pt x="58" y="1"/>
                  </a:cubicBezTo>
                  <a:close/>
                </a:path>
              </a:pathLst>
            </a:custGeom>
            <a:solidFill>
              <a:srgbClr val="7F49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6665574" y="2693295"/>
              <a:ext cx="9418" cy="9583"/>
            </a:xfrm>
            <a:custGeom>
              <a:rect b="b" l="l" r="r" t="t"/>
              <a:pathLst>
                <a:path extrusionOk="0" h="116" w="114">
                  <a:moveTo>
                    <a:pt x="58" y="1"/>
                  </a:moveTo>
                  <a:cubicBezTo>
                    <a:pt x="24" y="1"/>
                    <a:pt x="0" y="27"/>
                    <a:pt x="0" y="58"/>
                  </a:cubicBezTo>
                  <a:cubicBezTo>
                    <a:pt x="0" y="89"/>
                    <a:pt x="24" y="116"/>
                    <a:pt x="58" y="116"/>
                  </a:cubicBezTo>
                  <a:cubicBezTo>
                    <a:pt x="89" y="116"/>
                    <a:pt x="113" y="89"/>
                    <a:pt x="113" y="58"/>
                  </a:cubicBezTo>
                  <a:cubicBezTo>
                    <a:pt x="113" y="27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7F49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6335031" y="1833438"/>
              <a:ext cx="204472" cy="159943"/>
            </a:xfrm>
            <a:custGeom>
              <a:rect b="b" l="l" r="r" t="t"/>
              <a:pathLst>
                <a:path extrusionOk="0" h="1936" w="2475">
                  <a:moveTo>
                    <a:pt x="1937" y="0"/>
                  </a:moveTo>
                  <a:cubicBezTo>
                    <a:pt x="1550" y="0"/>
                    <a:pt x="1781" y="1457"/>
                    <a:pt x="1781" y="1457"/>
                  </a:cubicBezTo>
                  <a:cubicBezTo>
                    <a:pt x="1781" y="1457"/>
                    <a:pt x="1418" y="200"/>
                    <a:pt x="986" y="200"/>
                  </a:cubicBezTo>
                  <a:cubicBezTo>
                    <a:pt x="976" y="200"/>
                    <a:pt x="966" y="200"/>
                    <a:pt x="956" y="202"/>
                  </a:cubicBezTo>
                  <a:cubicBezTo>
                    <a:pt x="623" y="250"/>
                    <a:pt x="1194" y="1025"/>
                    <a:pt x="1505" y="1416"/>
                  </a:cubicBezTo>
                  <a:lnTo>
                    <a:pt x="1505" y="1416"/>
                  </a:lnTo>
                  <a:cubicBezTo>
                    <a:pt x="1284" y="1165"/>
                    <a:pt x="904" y="792"/>
                    <a:pt x="595" y="792"/>
                  </a:cubicBezTo>
                  <a:cubicBezTo>
                    <a:pt x="550" y="792"/>
                    <a:pt x="507" y="800"/>
                    <a:pt x="466" y="817"/>
                  </a:cubicBezTo>
                  <a:cubicBezTo>
                    <a:pt x="0" y="1014"/>
                    <a:pt x="1894" y="1936"/>
                    <a:pt x="1894" y="1936"/>
                  </a:cubicBezTo>
                  <a:lnTo>
                    <a:pt x="1996" y="1338"/>
                  </a:lnTo>
                  <a:cubicBezTo>
                    <a:pt x="1996" y="1338"/>
                    <a:pt x="2475" y="172"/>
                    <a:pt x="1999" y="12"/>
                  </a:cubicBezTo>
                  <a:cubicBezTo>
                    <a:pt x="1977" y="4"/>
                    <a:pt x="1956" y="0"/>
                    <a:pt x="1937" y="0"/>
                  </a:cubicBez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6254068" y="3187333"/>
              <a:ext cx="78815" cy="111861"/>
            </a:xfrm>
            <a:custGeom>
              <a:rect b="b" l="l" r="r" t="t"/>
              <a:pathLst>
                <a:path extrusionOk="0" h="1354" w="954">
                  <a:moveTo>
                    <a:pt x="953" y="1"/>
                  </a:moveTo>
                  <a:lnTo>
                    <a:pt x="1" y="1163"/>
                  </a:lnTo>
                  <a:cubicBezTo>
                    <a:pt x="113" y="1231"/>
                    <a:pt x="225" y="1289"/>
                    <a:pt x="341" y="1353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029686" y="2937918"/>
              <a:ext cx="194145" cy="231818"/>
            </a:xfrm>
            <a:custGeom>
              <a:rect b="b" l="l" r="r" t="t"/>
              <a:pathLst>
                <a:path extrusionOk="0" h="2806" w="2350">
                  <a:moveTo>
                    <a:pt x="2350" y="1"/>
                  </a:moveTo>
                  <a:lnTo>
                    <a:pt x="1" y="2400"/>
                  </a:lnTo>
                  <a:cubicBezTo>
                    <a:pt x="184" y="2540"/>
                    <a:pt x="371" y="2676"/>
                    <a:pt x="561" y="2805"/>
                  </a:cubicBezTo>
                  <a:lnTo>
                    <a:pt x="2350" y="1"/>
                  </a:ln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5902459" y="2905946"/>
              <a:ext cx="206785" cy="160438"/>
            </a:xfrm>
            <a:custGeom>
              <a:rect b="b" l="l" r="r" t="t"/>
              <a:pathLst>
                <a:path extrusionOk="0" h="1942" w="2503">
                  <a:moveTo>
                    <a:pt x="2503" y="0"/>
                  </a:moveTo>
                  <a:lnTo>
                    <a:pt x="0" y="1571"/>
                  </a:lnTo>
                  <a:cubicBezTo>
                    <a:pt x="150" y="1693"/>
                    <a:pt x="300" y="1819"/>
                    <a:pt x="449" y="1941"/>
                  </a:cubicBezTo>
                  <a:lnTo>
                    <a:pt x="2503" y="0"/>
                  </a:ln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5641478" y="1855992"/>
              <a:ext cx="211907" cy="129871"/>
            </a:xfrm>
            <a:custGeom>
              <a:rect b="b" l="l" r="r" t="t"/>
              <a:pathLst>
                <a:path extrusionOk="0" h="1572" w="2565">
                  <a:moveTo>
                    <a:pt x="236" y="1"/>
                  </a:moveTo>
                  <a:cubicBezTo>
                    <a:pt x="154" y="143"/>
                    <a:pt x="76" y="293"/>
                    <a:pt x="1" y="439"/>
                  </a:cubicBezTo>
                  <a:cubicBezTo>
                    <a:pt x="851" y="809"/>
                    <a:pt x="2384" y="1482"/>
                    <a:pt x="2564" y="1571"/>
                  </a:cubicBezTo>
                  <a:cubicBezTo>
                    <a:pt x="2395" y="1476"/>
                    <a:pt x="953" y="490"/>
                    <a:pt x="236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5897998" y="1560809"/>
              <a:ext cx="137141" cy="171674"/>
            </a:xfrm>
            <a:custGeom>
              <a:rect b="b" l="l" r="r" t="t"/>
              <a:pathLst>
                <a:path extrusionOk="0" h="2078" w="1660">
                  <a:moveTo>
                    <a:pt x="363" y="0"/>
                  </a:moveTo>
                  <a:cubicBezTo>
                    <a:pt x="241" y="82"/>
                    <a:pt x="119" y="170"/>
                    <a:pt x="0" y="258"/>
                  </a:cubicBezTo>
                  <a:cubicBezTo>
                    <a:pt x="537" y="840"/>
                    <a:pt x="1571" y="1982"/>
                    <a:pt x="1659" y="2077"/>
                  </a:cubicBezTo>
                  <a:lnTo>
                    <a:pt x="363" y="0"/>
                  </a:ln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5786385" y="1810802"/>
              <a:ext cx="388621" cy="285765"/>
            </a:xfrm>
            <a:custGeom>
              <a:rect b="b" l="l" r="r" t="t"/>
              <a:pathLst>
                <a:path extrusionOk="0" h="3459" w="4704">
                  <a:moveTo>
                    <a:pt x="2425" y="0"/>
                  </a:moveTo>
                  <a:cubicBezTo>
                    <a:pt x="1959" y="0"/>
                    <a:pt x="1504" y="146"/>
                    <a:pt x="1096" y="374"/>
                  </a:cubicBezTo>
                  <a:cubicBezTo>
                    <a:pt x="647" y="619"/>
                    <a:pt x="233" y="1000"/>
                    <a:pt x="123" y="1499"/>
                  </a:cubicBezTo>
                  <a:cubicBezTo>
                    <a:pt x="1" y="2064"/>
                    <a:pt x="317" y="2655"/>
                    <a:pt x="783" y="2992"/>
                  </a:cubicBezTo>
                  <a:cubicBezTo>
                    <a:pt x="1253" y="3325"/>
                    <a:pt x="1844" y="3441"/>
                    <a:pt x="2419" y="3457"/>
                  </a:cubicBezTo>
                  <a:cubicBezTo>
                    <a:pt x="2439" y="3458"/>
                    <a:pt x="2460" y="3458"/>
                    <a:pt x="2480" y="3458"/>
                  </a:cubicBezTo>
                  <a:cubicBezTo>
                    <a:pt x="3074" y="3458"/>
                    <a:pt x="3654" y="3174"/>
                    <a:pt x="3975" y="2662"/>
                  </a:cubicBezTo>
                  <a:cubicBezTo>
                    <a:pt x="4703" y="1496"/>
                    <a:pt x="3748" y="3"/>
                    <a:pt x="2425" y="0"/>
                  </a:cubicBez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5857599" y="1871689"/>
              <a:ext cx="199680" cy="152590"/>
            </a:xfrm>
            <a:custGeom>
              <a:rect b="b" l="l" r="r" t="t"/>
              <a:pathLst>
                <a:path extrusionOk="0" h="1847" w="2417">
                  <a:moveTo>
                    <a:pt x="1644" y="1"/>
                  </a:moveTo>
                  <a:cubicBezTo>
                    <a:pt x="1625" y="1"/>
                    <a:pt x="1606" y="2"/>
                    <a:pt x="1587" y="4"/>
                  </a:cubicBezTo>
                  <a:cubicBezTo>
                    <a:pt x="758" y="93"/>
                    <a:pt x="1301" y="994"/>
                    <a:pt x="1301" y="994"/>
                  </a:cubicBezTo>
                  <a:cubicBezTo>
                    <a:pt x="1301" y="994"/>
                    <a:pt x="948" y="834"/>
                    <a:pt x="627" y="834"/>
                  </a:cubicBezTo>
                  <a:cubicBezTo>
                    <a:pt x="510" y="834"/>
                    <a:pt x="398" y="855"/>
                    <a:pt x="309" y="912"/>
                  </a:cubicBezTo>
                  <a:cubicBezTo>
                    <a:pt x="0" y="1106"/>
                    <a:pt x="84" y="1847"/>
                    <a:pt x="1783" y="1847"/>
                  </a:cubicBezTo>
                  <a:cubicBezTo>
                    <a:pt x="1956" y="1847"/>
                    <a:pt x="2145" y="1839"/>
                    <a:pt x="2352" y="1823"/>
                  </a:cubicBezTo>
                  <a:cubicBezTo>
                    <a:pt x="2352" y="1823"/>
                    <a:pt x="2417" y="1"/>
                    <a:pt x="1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791396" y="3066302"/>
              <a:ext cx="43621" cy="267094"/>
            </a:xfrm>
            <a:custGeom>
              <a:rect b="b" l="l" r="r" t="t"/>
              <a:pathLst>
                <a:path extrusionOk="0" h="3233" w="528">
                  <a:moveTo>
                    <a:pt x="1" y="0"/>
                  </a:moveTo>
                  <a:lnTo>
                    <a:pt x="55" y="3233"/>
                  </a:lnTo>
                  <a:cubicBezTo>
                    <a:pt x="208" y="3176"/>
                    <a:pt x="368" y="3115"/>
                    <a:pt x="528" y="305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7112438" y="3003019"/>
              <a:ext cx="65762" cy="198689"/>
            </a:xfrm>
            <a:custGeom>
              <a:rect b="b" l="l" r="r" t="t"/>
              <a:pathLst>
                <a:path extrusionOk="0" h="2405" w="796">
                  <a:moveTo>
                    <a:pt x="0" y="1"/>
                  </a:moveTo>
                  <a:cubicBezTo>
                    <a:pt x="0" y="1"/>
                    <a:pt x="181" y="1694"/>
                    <a:pt x="269" y="2405"/>
                  </a:cubicBezTo>
                  <a:cubicBezTo>
                    <a:pt x="449" y="2337"/>
                    <a:pt x="626" y="2265"/>
                    <a:pt x="796" y="21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7301792" y="2272289"/>
              <a:ext cx="264946" cy="68240"/>
            </a:xfrm>
            <a:custGeom>
              <a:rect b="b" l="l" r="r" t="t"/>
              <a:pathLst>
                <a:path extrusionOk="0" h="826" w="3207">
                  <a:moveTo>
                    <a:pt x="3155" y="0"/>
                  </a:moveTo>
                  <a:lnTo>
                    <a:pt x="0" y="826"/>
                  </a:lnTo>
                  <a:lnTo>
                    <a:pt x="3206" y="405"/>
                  </a:lnTo>
                  <a:cubicBezTo>
                    <a:pt x="3192" y="272"/>
                    <a:pt x="3175" y="136"/>
                    <a:pt x="3155" y="0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7408530" y="2375062"/>
              <a:ext cx="165726" cy="29494"/>
            </a:xfrm>
            <a:custGeom>
              <a:rect b="b" l="l" r="r" t="t"/>
              <a:pathLst>
                <a:path extrusionOk="0" h="357" w="2006">
                  <a:moveTo>
                    <a:pt x="1989" y="0"/>
                  </a:moveTo>
                  <a:lnTo>
                    <a:pt x="0" y="217"/>
                  </a:lnTo>
                  <a:lnTo>
                    <a:pt x="2006" y="357"/>
                  </a:lnTo>
                  <a:cubicBezTo>
                    <a:pt x="1999" y="238"/>
                    <a:pt x="1996" y="120"/>
                    <a:pt x="1989" y="0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7138627" y="1642267"/>
              <a:ext cx="180101" cy="168865"/>
            </a:xfrm>
            <a:custGeom>
              <a:rect b="b" l="l" r="r" t="t"/>
              <a:pathLst>
                <a:path extrusionOk="0" h="2044" w="2180">
                  <a:moveTo>
                    <a:pt x="1775" y="0"/>
                  </a:moveTo>
                  <a:lnTo>
                    <a:pt x="0" y="2043"/>
                  </a:lnTo>
                  <a:lnTo>
                    <a:pt x="2179" y="463"/>
                  </a:lnTo>
                  <a:cubicBezTo>
                    <a:pt x="2050" y="306"/>
                    <a:pt x="1914" y="153"/>
                    <a:pt x="1775" y="0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4F5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4"/>
          <p:cNvSpPr txBox="1"/>
          <p:nvPr>
            <p:ph idx="2" type="subTitle"/>
          </p:nvPr>
        </p:nvSpPr>
        <p:spPr>
          <a:xfrm>
            <a:off x="2589300" y="2791123"/>
            <a:ext cx="5921400" cy="17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Healthy eating habits &amp; lose weight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498" name="Google Shape;498;p24"/>
          <p:cNvGrpSpPr/>
          <p:nvPr/>
        </p:nvGrpSpPr>
        <p:grpSpPr>
          <a:xfrm>
            <a:off x="620400" y="2400250"/>
            <a:ext cx="2175269" cy="2268350"/>
            <a:chOff x="620400" y="2400250"/>
            <a:chExt cx="2175269" cy="2268350"/>
          </a:xfrm>
        </p:grpSpPr>
        <p:sp>
          <p:nvSpPr>
            <p:cNvPr id="499" name="Google Shape;499;p24"/>
            <p:cNvSpPr/>
            <p:nvPr/>
          </p:nvSpPr>
          <p:spPr>
            <a:xfrm>
              <a:off x="726600" y="4505700"/>
              <a:ext cx="2022000" cy="162900"/>
            </a:xfrm>
            <a:prstGeom prst="ellipse">
              <a:avLst/>
            </a:prstGeom>
            <a:solidFill>
              <a:srgbClr val="41294A">
                <a:alpha val="5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1650941" y="2400250"/>
              <a:ext cx="636352" cy="467027"/>
            </a:xfrm>
            <a:custGeom>
              <a:rect b="b" l="l" r="r" t="t"/>
              <a:pathLst>
                <a:path extrusionOk="0" h="5828" w="7941">
                  <a:moveTo>
                    <a:pt x="3772" y="1"/>
                  </a:moveTo>
                  <a:cubicBezTo>
                    <a:pt x="1167" y="1"/>
                    <a:pt x="101" y="2586"/>
                    <a:pt x="0" y="2618"/>
                  </a:cubicBezTo>
                  <a:lnTo>
                    <a:pt x="2154" y="5626"/>
                  </a:lnTo>
                  <a:cubicBezTo>
                    <a:pt x="2154" y="5626"/>
                    <a:pt x="3112" y="5828"/>
                    <a:pt x="4233" y="5828"/>
                  </a:cubicBezTo>
                  <a:cubicBezTo>
                    <a:pt x="4794" y="5828"/>
                    <a:pt x="5395" y="5777"/>
                    <a:pt x="5937" y="5626"/>
                  </a:cubicBezTo>
                  <a:cubicBezTo>
                    <a:pt x="7568" y="5178"/>
                    <a:pt x="5904" y="3637"/>
                    <a:pt x="5904" y="3637"/>
                  </a:cubicBezTo>
                  <a:lnTo>
                    <a:pt x="5904" y="3637"/>
                  </a:lnTo>
                  <a:cubicBezTo>
                    <a:pt x="5904" y="3637"/>
                    <a:pt x="6327" y="3893"/>
                    <a:pt x="6699" y="3893"/>
                  </a:cubicBezTo>
                  <a:cubicBezTo>
                    <a:pt x="6885" y="3893"/>
                    <a:pt x="7058" y="3829"/>
                    <a:pt x="7159" y="3637"/>
                  </a:cubicBezTo>
                  <a:cubicBezTo>
                    <a:pt x="7466" y="3058"/>
                    <a:pt x="6244" y="2618"/>
                    <a:pt x="6243" y="2618"/>
                  </a:cubicBezTo>
                  <a:lnTo>
                    <a:pt x="6243" y="2618"/>
                  </a:lnTo>
                  <a:cubicBezTo>
                    <a:pt x="6243" y="2618"/>
                    <a:pt x="6396" y="2651"/>
                    <a:pt x="6602" y="2651"/>
                  </a:cubicBezTo>
                  <a:cubicBezTo>
                    <a:pt x="6912" y="2651"/>
                    <a:pt x="7345" y="2578"/>
                    <a:pt x="7569" y="2212"/>
                  </a:cubicBezTo>
                  <a:cubicBezTo>
                    <a:pt x="7941" y="1600"/>
                    <a:pt x="6719" y="142"/>
                    <a:pt x="3971" y="6"/>
                  </a:cubicBezTo>
                  <a:cubicBezTo>
                    <a:pt x="3904" y="2"/>
                    <a:pt x="3837" y="1"/>
                    <a:pt x="3772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1700304" y="2455544"/>
              <a:ext cx="321982" cy="318376"/>
            </a:xfrm>
            <a:custGeom>
              <a:rect b="b" l="l" r="r" t="t"/>
              <a:pathLst>
                <a:path extrusionOk="0" h="3973" w="4018">
                  <a:moveTo>
                    <a:pt x="3148" y="0"/>
                  </a:moveTo>
                  <a:cubicBezTo>
                    <a:pt x="3070" y="0"/>
                    <a:pt x="2993" y="6"/>
                    <a:pt x="2919" y="15"/>
                  </a:cubicBezTo>
                  <a:cubicBezTo>
                    <a:pt x="1893" y="138"/>
                    <a:pt x="789" y="657"/>
                    <a:pt x="363" y="1658"/>
                  </a:cubicBezTo>
                  <a:cubicBezTo>
                    <a:pt x="0" y="2504"/>
                    <a:pt x="919" y="3476"/>
                    <a:pt x="1638" y="3802"/>
                  </a:cubicBezTo>
                  <a:cubicBezTo>
                    <a:pt x="1879" y="3913"/>
                    <a:pt x="2148" y="3972"/>
                    <a:pt x="2415" y="3972"/>
                  </a:cubicBezTo>
                  <a:cubicBezTo>
                    <a:pt x="2717" y="3972"/>
                    <a:pt x="3017" y="3895"/>
                    <a:pt x="3268" y="3729"/>
                  </a:cubicBezTo>
                  <a:cubicBezTo>
                    <a:pt x="3391" y="3646"/>
                    <a:pt x="3508" y="3539"/>
                    <a:pt x="3575" y="3406"/>
                  </a:cubicBezTo>
                  <a:cubicBezTo>
                    <a:pt x="3741" y="3067"/>
                    <a:pt x="3564" y="2657"/>
                    <a:pt x="3341" y="2351"/>
                  </a:cubicBezTo>
                  <a:lnTo>
                    <a:pt x="3341" y="2351"/>
                  </a:lnTo>
                  <a:cubicBezTo>
                    <a:pt x="3381" y="2353"/>
                    <a:pt x="3421" y="2354"/>
                    <a:pt x="3462" y="2354"/>
                  </a:cubicBezTo>
                  <a:cubicBezTo>
                    <a:pt x="3570" y="2354"/>
                    <a:pt x="3678" y="2343"/>
                    <a:pt x="3777" y="2297"/>
                  </a:cubicBezTo>
                  <a:cubicBezTo>
                    <a:pt x="3910" y="2237"/>
                    <a:pt x="4017" y="2091"/>
                    <a:pt x="3984" y="1945"/>
                  </a:cubicBezTo>
                  <a:cubicBezTo>
                    <a:pt x="3964" y="1868"/>
                    <a:pt x="3907" y="1805"/>
                    <a:pt x="3847" y="1752"/>
                  </a:cubicBezTo>
                  <a:cubicBezTo>
                    <a:pt x="3627" y="1549"/>
                    <a:pt x="3335" y="1426"/>
                    <a:pt x="3039" y="1409"/>
                  </a:cubicBezTo>
                  <a:cubicBezTo>
                    <a:pt x="3275" y="1312"/>
                    <a:pt x="3518" y="1213"/>
                    <a:pt x="3698" y="1033"/>
                  </a:cubicBezTo>
                  <a:cubicBezTo>
                    <a:pt x="3877" y="853"/>
                    <a:pt x="3977" y="567"/>
                    <a:pt x="3867" y="337"/>
                  </a:cubicBezTo>
                  <a:cubicBezTo>
                    <a:pt x="3746" y="79"/>
                    <a:pt x="3445" y="0"/>
                    <a:pt x="3148" y="0"/>
                  </a:cubicBezTo>
                  <a:close/>
                </a:path>
              </a:pathLst>
            </a:custGeom>
            <a:solidFill>
              <a:srgbClr val="C3D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620400" y="2621425"/>
              <a:ext cx="614555" cy="548444"/>
            </a:xfrm>
            <a:custGeom>
              <a:rect b="b" l="l" r="r" t="t"/>
              <a:pathLst>
                <a:path extrusionOk="0" h="6844" w="7669">
                  <a:moveTo>
                    <a:pt x="4434" y="1"/>
                  </a:moveTo>
                  <a:cubicBezTo>
                    <a:pt x="3676" y="1"/>
                    <a:pt x="2890" y="164"/>
                    <a:pt x="2206" y="637"/>
                  </a:cubicBezTo>
                  <a:cubicBezTo>
                    <a:pt x="0" y="2164"/>
                    <a:pt x="33" y="5253"/>
                    <a:pt x="916" y="5456"/>
                  </a:cubicBezTo>
                  <a:cubicBezTo>
                    <a:pt x="985" y="5472"/>
                    <a:pt x="1053" y="5479"/>
                    <a:pt x="1118" y="5479"/>
                  </a:cubicBezTo>
                  <a:cubicBezTo>
                    <a:pt x="1885" y="5479"/>
                    <a:pt x="2376" y="4475"/>
                    <a:pt x="2377" y="4474"/>
                  </a:cubicBezTo>
                  <a:lnTo>
                    <a:pt x="2377" y="4474"/>
                  </a:lnTo>
                  <a:cubicBezTo>
                    <a:pt x="2376" y="4475"/>
                    <a:pt x="1798" y="6338"/>
                    <a:pt x="2543" y="6408"/>
                  </a:cubicBezTo>
                  <a:cubicBezTo>
                    <a:pt x="2561" y="6410"/>
                    <a:pt x="2580" y="6411"/>
                    <a:pt x="2598" y="6411"/>
                  </a:cubicBezTo>
                  <a:cubicBezTo>
                    <a:pt x="3312" y="6411"/>
                    <a:pt x="3698" y="5187"/>
                    <a:pt x="3698" y="5187"/>
                  </a:cubicBezTo>
                  <a:cubicBezTo>
                    <a:pt x="3698" y="5187"/>
                    <a:pt x="3738" y="6688"/>
                    <a:pt x="4310" y="6828"/>
                  </a:cubicBezTo>
                  <a:cubicBezTo>
                    <a:pt x="4353" y="6838"/>
                    <a:pt x="4395" y="6843"/>
                    <a:pt x="4436" y="6843"/>
                  </a:cubicBezTo>
                  <a:cubicBezTo>
                    <a:pt x="5277" y="6843"/>
                    <a:pt x="5564" y="4674"/>
                    <a:pt x="5564" y="4674"/>
                  </a:cubicBezTo>
                  <a:lnTo>
                    <a:pt x="7668" y="806"/>
                  </a:lnTo>
                  <a:cubicBezTo>
                    <a:pt x="7668" y="806"/>
                    <a:pt x="6119" y="1"/>
                    <a:pt x="4434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731788" y="2708452"/>
              <a:ext cx="440502" cy="259878"/>
            </a:xfrm>
            <a:custGeom>
              <a:rect b="b" l="l" r="r" t="t"/>
              <a:pathLst>
                <a:path extrusionOk="0" h="3243" w="5497">
                  <a:moveTo>
                    <a:pt x="3204" y="0"/>
                  </a:moveTo>
                  <a:cubicBezTo>
                    <a:pt x="3083" y="0"/>
                    <a:pt x="2969" y="5"/>
                    <a:pt x="2867" y="14"/>
                  </a:cubicBezTo>
                  <a:cubicBezTo>
                    <a:pt x="2241" y="70"/>
                    <a:pt x="1572" y="383"/>
                    <a:pt x="1086" y="772"/>
                  </a:cubicBezTo>
                  <a:cubicBezTo>
                    <a:pt x="693" y="1089"/>
                    <a:pt x="1" y="2114"/>
                    <a:pt x="790" y="2447"/>
                  </a:cubicBezTo>
                  <a:cubicBezTo>
                    <a:pt x="860" y="2476"/>
                    <a:pt x="935" y="2487"/>
                    <a:pt x="1012" y="2487"/>
                  </a:cubicBezTo>
                  <a:cubicBezTo>
                    <a:pt x="1065" y="2487"/>
                    <a:pt x="1119" y="2481"/>
                    <a:pt x="1173" y="2473"/>
                  </a:cubicBezTo>
                  <a:cubicBezTo>
                    <a:pt x="1535" y="2416"/>
                    <a:pt x="1877" y="2240"/>
                    <a:pt x="2130" y="1978"/>
                  </a:cubicBezTo>
                  <a:lnTo>
                    <a:pt x="2130" y="1978"/>
                  </a:lnTo>
                  <a:cubicBezTo>
                    <a:pt x="1916" y="2202"/>
                    <a:pt x="2158" y="2647"/>
                    <a:pt x="2328" y="2829"/>
                  </a:cubicBezTo>
                  <a:cubicBezTo>
                    <a:pt x="2589" y="3113"/>
                    <a:pt x="2964" y="3243"/>
                    <a:pt x="3339" y="3243"/>
                  </a:cubicBezTo>
                  <a:cubicBezTo>
                    <a:pt x="3457" y="3243"/>
                    <a:pt x="3574" y="3230"/>
                    <a:pt x="3689" y="3205"/>
                  </a:cubicBezTo>
                  <a:cubicBezTo>
                    <a:pt x="4261" y="3086"/>
                    <a:pt x="4501" y="2673"/>
                    <a:pt x="4947" y="2360"/>
                  </a:cubicBezTo>
                  <a:cubicBezTo>
                    <a:pt x="5289" y="2117"/>
                    <a:pt x="5496" y="1954"/>
                    <a:pt x="5486" y="1495"/>
                  </a:cubicBezTo>
                  <a:cubicBezTo>
                    <a:pt x="5480" y="1218"/>
                    <a:pt x="5449" y="909"/>
                    <a:pt x="5273" y="682"/>
                  </a:cubicBezTo>
                  <a:cubicBezTo>
                    <a:pt x="4864" y="165"/>
                    <a:pt x="3911" y="0"/>
                    <a:pt x="3204" y="0"/>
                  </a:cubicBezTo>
                  <a:close/>
                </a:path>
              </a:pathLst>
            </a:custGeom>
            <a:solidFill>
              <a:srgbClr val="C3D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1643168" y="2823447"/>
              <a:ext cx="1152502" cy="1643168"/>
            </a:xfrm>
            <a:custGeom>
              <a:rect b="b" l="l" r="r" t="t"/>
              <a:pathLst>
                <a:path extrusionOk="0" h="20505" w="14382">
                  <a:moveTo>
                    <a:pt x="2478" y="1"/>
                  </a:moveTo>
                  <a:cubicBezTo>
                    <a:pt x="2381" y="1"/>
                    <a:pt x="2284" y="1"/>
                    <a:pt x="2187" y="3"/>
                  </a:cubicBezTo>
                  <a:cubicBezTo>
                    <a:pt x="1" y="33"/>
                    <a:pt x="1565" y="1421"/>
                    <a:pt x="1565" y="1421"/>
                  </a:cubicBezTo>
                  <a:cubicBezTo>
                    <a:pt x="1565" y="1421"/>
                    <a:pt x="1926" y="1386"/>
                    <a:pt x="2518" y="1386"/>
                  </a:cubicBezTo>
                  <a:cubicBezTo>
                    <a:pt x="5120" y="1386"/>
                    <a:pt x="12176" y="2057"/>
                    <a:pt x="12578" y="9299"/>
                  </a:cubicBezTo>
                  <a:cubicBezTo>
                    <a:pt x="12997" y="16877"/>
                    <a:pt x="5858" y="19200"/>
                    <a:pt x="2606" y="19749"/>
                  </a:cubicBezTo>
                  <a:cubicBezTo>
                    <a:pt x="2526" y="19763"/>
                    <a:pt x="2454" y="19772"/>
                    <a:pt x="2380" y="19786"/>
                  </a:cubicBezTo>
                  <a:cubicBezTo>
                    <a:pt x="2307" y="19795"/>
                    <a:pt x="2244" y="19809"/>
                    <a:pt x="2187" y="19826"/>
                  </a:cubicBezTo>
                  <a:cubicBezTo>
                    <a:pt x="1588" y="20012"/>
                    <a:pt x="2051" y="20501"/>
                    <a:pt x="2051" y="20501"/>
                  </a:cubicBezTo>
                  <a:cubicBezTo>
                    <a:pt x="2091" y="20505"/>
                    <a:pt x="2141" y="20505"/>
                    <a:pt x="2187" y="20505"/>
                  </a:cubicBezTo>
                  <a:cubicBezTo>
                    <a:pt x="2320" y="20505"/>
                    <a:pt x="2474" y="20505"/>
                    <a:pt x="2646" y="20501"/>
                  </a:cubicBezTo>
                  <a:cubicBezTo>
                    <a:pt x="5641" y="20411"/>
                    <a:pt x="14382" y="19153"/>
                    <a:pt x="13962" y="9795"/>
                  </a:cubicBezTo>
                  <a:cubicBezTo>
                    <a:pt x="13664" y="3158"/>
                    <a:pt x="8879" y="1"/>
                    <a:pt x="2478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1607748" y="4521925"/>
              <a:ext cx="415019" cy="85825"/>
            </a:xfrm>
            <a:custGeom>
              <a:rect b="b" l="l" r="r" t="t"/>
              <a:pathLst>
                <a:path extrusionOk="0" h="1071" w="5179">
                  <a:moveTo>
                    <a:pt x="2537" y="1"/>
                  </a:moveTo>
                  <a:cubicBezTo>
                    <a:pt x="2366" y="1"/>
                    <a:pt x="2190" y="17"/>
                    <a:pt x="2007" y="49"/>
                  </a:cubicBezTo>
                  <a:cubicBezTo>
                    <a:pt x="1381" y="155"/>
                    <a:pt x="702" y="458"/>
                    <a:pt x="0" y="1070"/>
                  </a:cubicBezTo>
                  <a:lnTo>
                    <a:pt x="5179" y="1070"/>
                  </a:lnTo>
                  <a:cubicBezTo>
                    <a:pt x="5179" y="1070"/>
                    <a:pt x="4340" y="235"/>
                    <a:pt x="3088" y="38"/>
                  </a:cubicBezTo>
                  <a:cubicBezTo>
                    <a:pt x="2942" y="15"/>
                    <a:pt x="2789" y="2"/>
                    <a:pt x="2629" y="2"/>
                  </a:cubicBezTo>
                  <a:cubicBezTo>
                    <a:pt x="2599" y="1"/>
                    <a:pt x="2568" y="1"/>
                    <a:pt x="253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1768500" y="4309965"/>
              <a:ext cx="89992" cy="250662"/>
            </a:xfrm>
            <a:custGeom>
              <a:rect b="b" l="l" r="r" t="t"/>
              <a:pathLst>
                <a:path extrusionOk="0" h="3128" w="1123">
                  <a:moveTo>
                    <a:pt x="1" y="1"/>
                  </a:moveTo>
                  <a:lnTo>
                    <a:pt x="1" y="2694"/>
                  </a:lnTo>
                  <a:cubicBezTo>
                    <a:pt x="1" y="2694"/>
                    <a:pt x="52" y="3127"/>
                    <a:pt x="369" y="3127"/>
                  </a:cubicBezTo>
                  <a:cubicBezTo>
                    <a:pt x="440" y="3127"/>
                    <a:pt x="523" y="3106"/>
                    <a:pt x="623" y="3053"/>
                  </a:cubicBezTo>
                  <a:cubicBezTo>
                    <a:pt x="750" y="2987"/>
                    <a:pt x="902" y="2870"/>
                    <a:pt x="1082" y="2683"/>
                  </a:cubicBezTo>
                  <a:cubicBezTo>
                    <a:pt x="1096" y="2674"/>
                    <a:pt x="1109" y="2660"/>
                    <a:pt x="1122" y="2647"/>
                  </a:cubicBezTo>
                  <a:lnTo>
                    <a:pt x="1082" y="1951"/>
                  </a:lnTo>
                  <a:lnTo>
                    <a:pt x="1042" y="1199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1852001" y="2827374"/>
              <a:ext cx="911135" cy="1639001"/>
            </a:xfrm>
            <a:custGeom>
              <a:rect b="b" l="l" r="r" t="t"/>
              <a:pathLst>
                <a:path extrusionOk="0" h="20453" w="11370">
                  <a:moveTo>
                    <a:pt x="1209" y="1"/>
                  </a:moveTo>
                  <a:lnTo>
                    <a:pt x="1209" y="1"/>
                  </a:lnTo>
                  <a:cubicBezTo>
                    <a:pt x="1302" y="400"/>
                    <a:pt x="1312" y="796"/>
                    <a:pt x="1275" y="1166"/>
                  </a:cubicBezTo>
                  <a:cubicBezTo>
                    <a:pt x="1745" y="1265"/>
                    <a:pt x="2204" y="1405"/>
                    <a:pt x="2643" y="1575"/>
                  </a:cubicBezTo>
                  <a:cubicBezTo>
                    <a:pt x="5728" y="2127"/>
                    <a:pt x="9676" y="3885"/>
                    <a:pt x="9972" y="9250"/>
                  </a:cubicBezTo>
                  <a:cubicBezTo>
                    <a:pt x="9985" y="9466"/>
                    <a:pt x="9989" y="9676"/>
                    <a:pt x="9989" y="9882"/>
                  </a:cubicBezTo>
                  <a:cubicBezTo>
                    <a:pt x="9989" y="16958"/>
                    <a:pt x="3163" y="19164"/>
                    <a:pt x="0" y="19700"/>
                  </a:cubicBezTo>
                  <a:lnTo>
                    <a:pt x="40" y="20452"/>
                  </a:lnTo>
                  <a:cubicBezTo>
                    <a:pt x="2966" y="20362"/>
                    <a:pt x="11370" y="19164"/>
                    <a:pt x="11370" y="10388"/>
                  </a:cubicBezTo>
                  <a:cubicBezTo>
                    <a:pt x="11370" y="10178"/>
                    <a:pt x="11367" y="9966"/>
                    <a:pt x="11356" y="9746"/>
                  </a:cubicBezTo>
                  <a:cubicBezTo>
                    <a:pt x="11080" y="3582"/>
                    <a:pt x="6929" y="420"/>
                    <a:pt x="1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1818344" y="4524970"/>
              <a:ext cx="204424" cy="82779"/>
            </a:xfrm>
            <a:custGeom>
              <a:rect b="b" l="l" r="r" t="t"/>
              <a:pathLst>
                <a:path extrusionOk="0" h="1033" w="2551">
                  <a:moveTo>
                    <a:pt x="460" y="0"/>
                  </a:moveTo>
                  <a:cubicBezTo>
                    <a:pt x="280" y="187"/>
                    <a:pt x="128" y="304"/>
                    <a:pt x="1" y="370"/>
                  </a:cubicBezTo>
                  <a:lnTo>
                    <a:pt x="1" y="1032"/>
                  </a:lnTo>
                  <a:lnTo>
                    <a:pt x="2551" y="1032"/>
                  </a:lnTo>
                  <a:cubicBezTo>
                    <a:pt x="2551" y="1032"/>
                    <a:pt x="1712" y="197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1818344" y="4309965"/>
              <a:ext cx="40148" cy="244652"/>
            </a:xfrm>
            <a:custGeom>
              <a:rect b="b" l="l" r="r" t="t"/>
              <a:pathLst>
                <a:path extrusionOk="0" h="3053" w="501">
                  <a:moveTo>
                    <a:pt x="354" y="1"/>
                  </a:moveTo>
                  <a:cubicBezTo>
                    <a:pt x="237" y="7"/>
                    <a:pt x="121" y="11"/>
                    <a:pt x="1" y="14"/>
                  </a:cubicBezTo>
                  <a:lnTo>
                    <a:pt x="1" y="3053"/>
                  </a:lnTo>
                  <a:cubicBezTo>
                    <a:pt x="128" y="2987"/>
                    <a:pt x="280" y="2870"/>
                    <a:pt x="460" y="2683"/>
                  </a:cubicBezTo>
                  <a:cubicBezTo>
                    <a:pt x="474" y="2674"/>
                    <a:pt x="487" y="2660"/>
                    <a:pt x="500" y="2647"/>
                  </a:cubicBezTo>
                  <a:lnTo>
                    <a:pt x="460" y="1951"/>
                  </a:lnTo>
                  <a:lnTo>
                    <a:pt x="420" y="1199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941743" y="2551947"/>
              <a:ext cx="1176302" cy="780114"/>
            </a:xfrm>
            <a:custGeom>
              <a:rect b="b" l="l" r="r" t="t"/>
              <a:pathLst>
                <a:path extrusionOk="0" h="9735" w="14679">
                  <a:moveTo>
                    <a:pt x="6858" y="1"/>
                  </a:moveTo>
                  <a:cubicBezTo>
                    <a:pt x="3461" y="1"/>
                    <a:pt x="2247" y="2945"/>
                    <a:pt x="2247" y="2945"/>
                  </a:cubicBezTo>
                  <a:cubicBezTo>
                    <a:pt x="1" y="8044"/>
                    <a:pt x="4101" y="9735"/>
                    <a:pt x="4101" y="9735"/>
                  </a:cubicBezTo>
                  <a:lnTo>
                    <a:pt x="11958" y="6646"/>
                  </a:lnTo>
                  <a:cubicBezTo>
                    <a:pt x="11958" y="6646"/>
                    <a:pt x="14678" y="2329"/>
                    <a:pt x="9356" y="466"/>
                  </a:cubicBezTo>
                  <a:cubicBezTo>
                    <a:pt x="8416" y="136"/>
                    <a:pt x="7587" y="1"/>
                    <a:pt x="6858" y="1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1287447" y="3025229"/>
              <a:ext cx="111227" cy="111388"/>
            </a:xfrm>
            <a:custGeom>
              <a:rect b="b" l="l" r="r" t="t"/>
              <a:pathLst>
                <a:path extrusionOk="0" h="1390" w="1388">
                  <a:moveTo>
                    <a:pt x="695" y="1"/>
                  </a:moveTo>
                  <a:cubicBezTo>
                    <a:pt x="309" y="1"/>
                    <a:pt x="0" y="311"/>
                    <a:pt x="0" y="697"/>
                  </a:cubicBezTo>
                  <a:cubicBezTo>
                    <a:pt x="0" y="1079"/>
                    <a:pt x="309" y="1389"/>
                    <a:pt x="695" y="1389"/>
                  </a:cubicBezTo>
                  <a:cubicBezTo>
                    <a:pt x="1078" y="1389"/>
                    <a:pt x="1388" y="1079"/>
                    <a:pt x="1388" y="697"/>
                  </a:cubicBezTo>
                  <a:cubicBezTo>
                    <a:pt x="1388" y="311"/>
                    <a:pt x="1078" y="1"/>
                    <a:pt x="695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1707436" y="2849812"/>
              <a:ext cx="110987" cy="111227"/>
            </a:xfrm>
            <a:custGeom>
              <a:rect b="b" l="l" r="r" t="t"/>
              <a:pathLst>
                <a:path extrusionOk="0" h="1388" w="1385">
                  <a:moveTo>
                    <a:pt x="693" y="1"/>
                  </a:moveTo>
                  <a:cubicBezTo>
                    <a:pt x="311" y="1"/>
                    <a:pt x="1" y="313"/>
                    <a:pt x="1" y="695"/>
                  </a:cubicBezTo>
                  <a:cubicBezTo>
                    <a:pt x="1" y="1079"/>
                    <a:pt x="311" y="1388"/>
                    <a:pt x="693" y="1388"/>
                  </a:cubicBezTo>
                  <a:cubicBezTo>
                    <a:pt x="1076" y="1388"/>
                    <a:pt x="1385" y="1079"/>
                    <a:pt x="1385" y="695"/>
                  </a:cubicBezTo>
                  <a:cubicBezTo>
                    <a:pt x="1385" y="313"/>
                    <a:pt x="1076" y="1"/>
                    <a:pt x="693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1104658" y="2905506"/>
              <a:ext cx="1405648" cy="1405648"/>
            </a:xfrm>
            <a:custGeom>
              <a:rect b="b" l="l" r="r" t="t"/>
              <a:pathLst>
                <a:path extrusionOk="0" h="17541" w="17541">
                  <a:moveTo>
                    <a:pt x="8771" y="0"/>
                  </a:moveTo>
                  <a:cubicBezTo>
                    <a:pt x="6737" y="0"/>
                    <a:pt x="4867" y="690"/>
                    <a:pt x="3379" y="1854"/>
                  </a:cubicBezTo>
                  <a:cubicBezTo>
                    <a:pt x="1323" y="3459"/>
                    <a:pt x="1" y="5958"/>
                    <a:pt x="1" y="8771"/>
                  </a:cubicBezTo>
                  <a:cubicBezTo>
                    <a:pt x="1" y="11610"/>
                    <a:pt x="1349" y="14132"/>
                    <a:pt x="3443" y="15733"/>
                  </a:cubicBezTo>
                  <a:cubicBezTo>
                    <a:pt x="4917" y="16868"/>
                    <a:pt x="6764" y="17540"/>
                    <a:pt x="8771" y="17540"/>
                  </a:cubicBezTo>
                  <a:cubicBezTo>
                    <a:pt x="9643" y="17540"/>
                    <a:pt x="10481" y="17413"/>
                    <a:pt x="11277" y="17174"/>
                  </a:cubicBezTo>
                  <a:cubicBezTo>
                    <a:pt x="11992" y="16965"/>
                    <a:pt x="12668" y="16662"/>
                    <a:pt x="13294" y="16282"/>
                  </a:cubicBezTo>
                  <a:cubicBezTo>
                    <a:pt x="15231" y="15114"/>
                    <a:pt x="16675" y="13224"/>
                    <a:pt x="17258" y="10980"/>
                  </a:cubicBezTo>
                  <a:cubicBezTo>
                    <a:pt x="17441" y="10275"/>
                    <a:pt x="17541" y="9536"/>
                    <a:pt x="17541" y="8771"/>
                  </a:cubicBezTo>
                  <a:cubicBezTo>
                    <a:pt x="17541" y="7689"/>
                    <a:pt x="17344" y="6650"/>
                    <a:pt x="16982" y="5692"/>
                  </a:cubicBezTo>
                  <a:cubicBezTo>
                    <a:pt x="16422" y="4191"/>
                    <a:pt x="15457" y="2883"/>
                    <a:pt x="14226" y="1905"/>
                  </a:cubicBezTo>
                  <a:cubicBezTo>
                    <a:pt x="13823" y="1585"/>
                    <a:pt x="13394" y="1298"/>
                    <a:pt x="12937" y="1052"/>
                  </a:cubicBezTo>
                  <a:cubicBezTo>
                    <a:pt x="11699" y="380"/>
                    <a:pt x="10278" y="0"/>
                    <a:pt x="8771" y="0"/>
                  </a:cubicBez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1375436" y="2905506"/>
              <a:ext cx="869224" cy="596525"/>
            </a:xfrm>
            <a:custGeom>
              <a:rect b="b" l="l" r="r" t="t"/>
              <a:pathLst>
                <a:path extrusionOk="0" h="7444" w="10847">
                  <a:moveTo>
                    <a:pt x="5392" y="0"/>
                  </a:moveTo>
                  <a:cubicBezTo>
                    <a:pt x="3358" y="0"/>
                    <a:pt x="1488" y="690"/>
                    <a:pt x="0" y="1854"/>
                  </a:cubicBezTo>
                  <a:cubicBezTo>
                    <a:pt x="73" y="2167"/>
                    <a:pt x="263" y="2524"/>
                    <a:pt x="416" y="2767"/>
                  </a:cubicBezTo>
                  <a:cubicBezTo>
                    <a:pt x="786" y="3346"/>
                    <a:pt x="1454" y="3711"/>
                    <a:pt x="1724" y="4347"/>
                  </a:cubicBezTo>
                  <a:cubicBezTo>
                    <a:pt x="1844" y="4627"/>
                    <a:pt x="1870" y="4940"/>
                    <a:pt x="1930" y="5240"/>
                  </a:cubicBezTo>
                  <a:cubicBezTo>
                    <a:pt x="2050" y="5868"/>
                    <a:pt x="2313" y="6474"/>
                    <a:pt x="2686" y="6997"/>
                  </a:cubicBezTo>
                  <a:cubicBezTo>
                    <a:pt x="2796" y="7149"/>
                    <a:pt x="2922" y="7303"/>
                    <a:pt x="3092" y="7386"/>
                  </a:cubicBezTo>
                  <a:cubicBezTo>
                    <a:pt x="3169" y="7423"/>
                    <a:pt x="3256" y="7443"/>
                    <a:pt x="3341" y="7443"/>
                  </a:cubicBezTo>
                  <a:cubicBezTo>
                    <a:pt x="3447" y="7443"/>
                    <a:pt x="3550" y="7411"/>
                    <a:pt x="3628" y="7339"/>
                  </a:cubicBezTo>
                  <a:cubicBezTo>
                    <a:pt x="3950" y="7034"/>
                    <a:pt x="3518" y="6490"/>
                    <a:pt x="3624" y="6055"/>
                  </a:cubicBezTo>
                  <a:cubicBezTo>
                    <a:pt x="3671" y="5868"/>
                    <a:pt x="3811" y="5725"/>
                    <a:pt x="3924" y="5569"/>
                  </a:cubicBezTo>
                  <a:cubicBezTo>
                    <a:pt x="4350" y="4986"/>
                    <a:pt x="4390" y="4218"/>
                    <a:pt x="4363" y="3499"/>
                  </a:cubicBezTo>
                  <a:cubicBezTo>
                    <a:pt x="4357" y="3312"/>
                    <a:pt x="4350" y="3112"/>
                    <a:pt x="4457" y="2963"/>
                  </a:cubicBezTo>
                  <a:cubicBezTo>
                    <a:pt x="4506" y="2890"/>
                    <a:pt x="4580" y="2836"/>
                    <a:pt x="4656" y="2790"/>
                  </a:cubicBezTo>
                  <a:cubicBezTo>
                    <a:pt x="4933" y="2628"/>
                    <a:pt x="5248" y="2566"/>
                    <a:pt x="5569" y="2566"/>
                  </a:cubicBezTo>
                  <a:cubicBezTo>
                    <a:pt x="5809" y="2566"/>
                    <a:pt x="6052" y="2601"/>
                    <a:pt x="6283" y="2653"/>
                  </a:cubicBezTo>
                  <a:cubicBezTo>
                    <a:pt x="6826" y="2776"/>
                    <a:pt x="7352" y="2989"/>
                    <a:pt x="7904" y="3063"/>
                  </a:cubicBezTo>
                  <a:cubicBezTo>
                    <a:pt x="8040" y="3081"/>
                    <a:pt x="8177" y="3089"/>
                    <a:pt x="8314" y="3089"/>
                  </a:cubicBezTo>
                  <a:cubicBezTo>
                    <a:pt x="9170" y="3089"/>
                    <a:pt x="10029" y="2747"/>
                    <a:pt x="10637" y="2141"/>
                  </a:cubicBezTo>
                  <a:cubicBezTo>
                    <a:pt x="10710" y="2068"/>
                    <a:pt x="10784" y="1988"/>
                    <a:pt x="10847" y="1905"/>
                  </a:cubicBezTo>
                  <a:cubicBezTo>
                    <a:pt x="9349" y="713"/>
                    <a:pt x="7455" y="0"/>
                    <a:pt x="5392" y="0"/>
                  </a:cubicBezTo>
                  <a:close/>
                </a:path>
              </a:pathLst>
            </a:custGeom>
            <a:solidFill>
              <a:srgbClr val="219B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2080066" y="3290318"/>
              <a:ext cx="430245" cy="536344"/>
            </a:xfrm>
            <a:custGeom>
              <a:rect b="b" l="l" r="r" t="t"/>
              <a:pathLst>
                <a:path extrusionOk="0" h="6693" w="5369">
                  <a:moveTo>
                    <a:pt x="3055" y="1"/>
                  </a:moveTo>
                  <a:cubicBezTo>
                    <a:pt x="2990" y="1"/>
                    <a:pt x="2926" y="13"/>
                    <a:pt x="2862" y="41"/>
                  </a:cubicBezTo>
                  <a:cubicBezTo>
                    <a:pt x="2682" y="121"/>
                    <a:pt x="2573" y="301"/>
                    <a:pt x="2416" y="414"/>
                  </a:cubicBezTo>
                  <a:cubicBezTo>
                    <a:pt x="2257" y="529"/>
                    <a:pt x="2071" y="566"/>
                    <a:pt x="1876" y="566"/>
                  </a:cubicBezTo>
                  <a:cubicBezTo>
                    <a:pt x="1628" y="566"/>
                    <a:pt x="1364" y="506"/>
                    <a:pt x="1118" y="470"/>
                  </a:cubicBezTo>
                  <a:cubicBezTo>
                    <a:pt x="1051" y="460"/>
                    <a:pt x="979" y="455"/>
                    <a:pt x="907" y="455"/>
                  </a:cubicBezTo>
                  <a:cubicBezTo>
                    <a:pt x="510" y="455"/>
                    <a:pt x="86" y="615"/>
                    <a:pt x="43" y="989"/>
                  </a:cubicBezTo>
                  <a:cubicBezTo>
                    <a:pt x="0" y="1356"/>
                    <a:pt x="360" y="1622"/>
                    <a:pt x="599" y="1908"/>
                  </a:cubicBezTo>
                  <a:cubicBezTo>
                    <a:pt x="925" y="2301"/>
                    <a:pt x="1039" y="2860"/>
                    <a:pt x="899" y="3353"/>
                  </a:cubicBezTo>
                  <a:cubicBezTo>
                    <a:pt x="793" y="3719"/>
                    <a:pt x="556" y="4038"/>
                    <a:pt x="449" y="4404"/>
                  </a:cubicBezTo>
                  <a:cubicBezTo>
                    <a:pt x="293" y="4934"/>
                    <a:pt x="486" y="5599"/>
                    <a:pt x="995" y="5809"/>
                  </a:cubicBezTo>
                  <a:cubicBezTo>
                    <a:pt x="1162" y="5878"/>
                    <a:pt x="1348" y="5895"/>
                    <a:pt x="1537" y="5895"/>
                  </a:cubicBezTo>
                  <a:cubicBezTo>
                    <a:pt x="1727" y="5895"/>
                    <a:pt x="1922" y="5878"/>
                    <a:pt x="2106" y="5878"/>
                  </a:cubicBezTo>
                  <a:cubicBezTo>
                    <a:pt x="2390" y="5878"/>
                    <a:pt x="2651" y="5918"/>
                    <a:pt x="2836" y="6126"/>
                  </a:cubicBezTo>
                  <a:cubicBezTo>
                    <a:pt x="2939" y="6241"/>
                    <a:pt x="2996" y="6395"/>
                    <a:pt x="3105" y="6505"/>
                  </a:cubicBezTo>
                  <a:cubicBezTo>
                    <a:pt x="3247" y="6646"/>
                    <a:pt x="3450" y="6692"/>
                    <a:pt x="3655" y="6692"/>
                  </a:cubicBezTo>
                  <a:cubicBezTo>
                    <a:pt x="3735" y="6692"/>
                    <a:pt x="3815" y="6685"/>
                    <a:pt x="3891" y="6674"/>
                  </a:cubicBezTo>
                  <a:cubicBezTo>
                    <a:pt x="4323" y="6608"/>
                    <a:pt x="4722" y="6428"/>
                    <a:pt x="5086" y="6178"/>
                  </a:cubicBezTo>
                  <a:cubicBezTo>
                    <a:pt x="5269" y="5473"/>
                    <a:pt x="5369" y="4734"/>
                    <a:pt x="5369" y="3969"/>
                  </a:cubicBezTo>
                  <a:cubicBezTo>
                    <a:pt x="5369" y="2887"/>
                    <a:pt x="5172" y="1848"/>
                    <a:pt x="4810" y="890"/>
                  </a:cubicBezTo>
                  <a:cubicBezTo>
                    <a:pt x="4735" y="907"/>
                    <a:pt x="4666" y="915"/>
                    <a:pt x="4601" y="915"/>
                  </a:cubicBezTo>
                  <a:cubicBezTo>
                    <a:pt x="4278" y="915"/>
                    <a:pt x="4055" y="714"/>
                    <a:pt x="3794" y="434"/>
                  </a:cubicBezTo>
                  <a:cubicBezTo>
                    <a:pt x="3598" y="221"/>
                    <a:pt x="3326" y="1"/>
                    <a:pt x="3055" y="1"/>
                  </a:cubicBezTo>
                  <a:close/>
                </a:path>
              </a:pathLst>
            </a:custGeom>
            <a:solidFill>
              <a:srgbClr val="2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1380484" y="3636024"/>
              <a:ext cx="677702" cy="675137"/>
            </a:xfrm>
            <a:custGeom>
              <a:rect b="b" l="l" r="r" t="t"/>
              <a:pathLst>
                <a:path extrusionOk="0" h="8425" w="8457">
                  <a:moveTo>
                    <a:pt x="7228" y="0"/>
                  </a:moveTo>
                  <a:cubicBezTo>
                    <a:pt x="7219" y="0"/>
                    <a:pt x="7211" y="1"/>
                    <a:pt x="7202" y="1"/>
                  </a:cubicBezTo>
                  <a:cubicBezTo>
                    <a:pt x="6899" y="10"/>
                    <a:pt x="6560" y="154"/>
                    <a:pt x="6477" y="446"/>
                  </a:cubicBezTo>
                  <a:cubicBezTo>
                    <a:pt x="6423" y="613"/>
                    <a:pt x="6470" y="793"/>
                    <a:pt x="6507" y="966"/>
                  </a:cubicBezTo>
                  <a:cubicBezTo>
                    <a:pt x="6600" y="1412"/>
                    <a:pt x="6567" y="1994"/>
                    <a:pt x="6151" y="2177"/>
                  </a:cubicBezTo>
                  <a:cubicBezTo>
                    <a:pt x="5931" y="2271"/>
                    <a:pt x="5658" y="2224"/>
                    <a:pt x="5462" y="2360"/>
                  </a:cubicBezTo>
                  <a:cubicBezTo>
                    <a:pt x="5042" y="2650"/>
                    <a:pt x="5399" y="3342"/>
                    <a:pt x="5185" y="3804"/>
                  </a:cubicBezTo>
                  <a:cubicBezTo>
                    <a:pt x="5030" y="4154"/>
                    <a:pt x="4600" y="4268"/>
                    <a:pt x="4224" y="4344"/>
                  </a:cubicBezTo>
                  <a:cubicBezTo>
                    <a:pt x="3784" y="4431"/>
                    <a:pt x="3348" y="4520"/>
                    <a:pt x="2902" y="4557"/>
                  </a:cubicBezTo>
                  <a:cubicBezTo>
                    <a:pt x="2480" y="4590"/>
                    <a:pt x="2041" y="4577"/>
                    <a:pt x="1648" y="4737"/>
                  </a:cubicBezTo>
                  <a:cubicBezTo>
                    <a:pt x="1371" y="4847"/>
                    <a:pt x="1132" y="5039"/>
                    <a:pt x="906" y="5236"/>
                  </a:cubicBezTo>
                  <a:cubicBezTo>
                    <a:pt x="489" y="5602"/>
                    <a:pt x="77" y="6098"/>
                    <a:pt x="1" y="6617"/>
                  </a:cubicBezTo>
                  <a:cubicBezTo>
                    <a:pt x="1475" y="7752"/>
                    <a:pt x="3322" y="8424"/>
                    <a:pt x="5329" y="8424"/>
                  </a:cubicBezTo>
                  <a:cubicBezTo>
                    <a:pt x="6201" y="8424"/>
                    <a:pt x="7042" y="8297"/>
                    <a:pt x="7835" y="8058"/>
                  </a:cubicBezTo>
                  <a:cubicBezTo>
                    <a:pt x="7685" y="7629"/>
                    <a:pt x="7149" y="7303"/>
                    <a:pt x="6756" y="7179"/>
                  </a:cubicBezTo>
                  <a:cubicBezTo>
                    <a:pt x="6510" y="7090"/>
                    <a:pt x="6248" y="7036"/>
                    <a:pt x="6031" y="6890"/>
                  </a:cubicBezTo>
                  <a:cubicBezTo>
                    <a:pt x="5812" y="6744"/>
                    <a:pt x="5652" y="6471"/>
                    <a:pt x="5738" y="6221"/>
                  </a:cubicBezTo>
                  <a:cubicBezTo>
                    <a:pt x="5878" y="5821"/>
                    <a:pt x="6437" y="5855"/>
                    <a:pt x="6847" y="5732"/>
                  </a:cubicBezTo>
                  <a:cubicBezTo>
                    <a:pt x="7249" y="5612"/>
                    <a:pt x="7552" y="5282"/>
                    <a:pt x="7835" y="4970"/>
                  </a:cubicBezTo>
                  <a:cubicBezTo>
                    <a:pt x="8138" y="4634"/>
                    <a:pt x="8457" y="4224"/>
                    <a:pt x="8368" y="3784"/>
                  </a:cubicBezTo>
                  <a:cubicBezTo>
                    <a:pt x="8317" y="3538"/>
                    <a:pt x="8141" y="3339"/>
                    <a:pt x="8058" y="3106"/>
                  </a:cubicBezTo>
                  <a:cubicBezTo>
                    <a:pt x="7975" y="2879"/>
                    <a:pt x="7975" y="2637"/>
                    <a:pt x="7975" y="2397"/>
                  </a:cubicBezTo>
                  <a:cubicBezTo>
                    <a:pt x="7975" y="1858"/>
                    <a:pt x="7978" y="1315"/>
                    <a:pt x="7978" y="773"/>
                  </a:cubicBezTo>
                  <a:cubicBezTo>
                    <a:pt x="7978" y="623"/>
                    <a:pt x="7978" y="470"/>
                    <a:pt x="7911" y="337"/>
                  </a:cubicBezTo>
                  <a:cubicBezTo>
                    <a:pt x="7795" y="98"/>
                    <a:pt x="7498" y="0"/>
                    <a:pt x="7228" y="0"/>
                  </a:cubicBezTo>
                  <a:close/>
                </a:path>
              </a:pathLst>
            </a:custGeom>
            <a:solidFill>
              <a:srgbClr val="2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1189521" y="2850052"/>
              <a:ext cx="140316" cy="169966"/>
            </a:xfrm>
            <a:custGeom>
              <a:rect b="b" l="l" r="r" t="t"/>
              <a:pathLst>
                <a:path extrusionOk="0" h="2121" w="1751">
                  <a:moveTo>
                    <a:pt x="1335" y="1"/>
                  </a:moveTo>
                  <a:lnTo>
                    <a:pt x="1418" y="360"/>
                  </a:lnTo>
                  <a:cubicBezTo>
                    <a:pt x="1488" y="663"/>
                    <a:pt x="1522" y="932"/>
                    <a:pt x="1518" y="1182"/>
                  </a:cubicBezTo>
                  <a:cubicBezTo>
                    <a:pt x="1511" y="1292"/>
                    <a:pt x="1498" y="1431"/>
                    <a:pt x="1448" y="1555"/>
                  </a:cubicBezTo>
                  <a:cubicBezTo>
                    <a:pt x="1402" y="1661"/>
                    <a:pt x="1325" y="1748"/>
                    <a:pt x="1229" y="1798"/>
                  </a:cubicBezTo>
                  <a:cubicBezTo>
                    <a:pt x="1142" y="1842"/>
                    <a:pt x="1048" y="1864"/>
                    <a:pt x="956" y="1864"/>
                  </a:cubicBezTo>
                  <a:cubicBezTo>
                    <a:pt x="816" y="1864"/>
                    <a:pt x="680" y="1813"/>
                    <a:pt x="579" y="1715"/>
                  </a:cubicBezTo>
                  <a:cubicBezTo>
                    <a:pt x="410" y="1561"/>
                    <a:pt x="267" y="1342"/>
                    <a:pt x="140" y="1036"/>
                  </a:cubicBezTo>
                  <a:lnTo>
                    <a:pt x="0" y="692"/>
                  </a:lnTo>
                  <a:lnTo>
                    <a:pt x="57" y="1062"/>
                  </a:lnTo>
                  <a:cubicBezTo>
                    <a:pt x="110" y="1399"/>
                    <a:pt x="233" y="1675"/>
                    <a:pt x="423" y="1878"/>
                  </a:cubicBezTo>
                  <a:cubicBezTo>
                    <a:pt x="536" y="2004"/>
                    <a:pt x="696" y="2090"/>
                    <a:pt x="852" y="2110"/>
                  </a:cubicBezTo>
                  <a:cubicBezTo>
                    <a:pt x="875" y="2121"/>
                    <a:pt x="903" y="2121"/>
                    <a:pt x="926" y="2121"/>
                  </a:cubicBezTo>
                  <a:lnTo>
                    <a:pt x="982" y="2121"/>
                  </a:lnTo>
                  <a:cubicBezTo>
                    <a:pt x="1032" y="2121"/>
                    <a:pt x="1075" y="2117"/>
                    <a:pt x="1112" y="2107"/>
                  </a:cubicBezTo>
                  <a:lnTo>
                    <a:pt x="1149" y="2101"/>
                  </a:lnTo>
                  <a:cubicBezTo>
                    <a:pt x="1175" y="2094"/>
                    <a:pt x="1205" y="2090"/>
                    <a:pt x="1235" y="2081"/>
                  </a:cubicBezTo>
                  <a:lnTo>
                    <a:pt x="1352" y="2030"/>
                  </a:lnTo>
                  <a:cubicBezTo>
                    <a:pt x="1502" y="1950"/>
                    <a:pt x="1625" y="1811"/>
                    <a:pt x="1685" y="1648"/>
                  </a:cubicBezTo>
                  <a:cubicBezTo>
                    <a:pt x="1734" y="1502"/>
                    <a:pt x="1751" y="1345"/>
                    <a:pt x="1741" y="1179"/>
                  </a:cubicBezTo>
                  <a:cubicBezTo>
                    <a:pt x="1725" y="899"/>
                    <a:pt x="1641" y="613"/>
                    <a:pt x="1502" y="330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612236" y="2707090"/>
              <a:ext cx="154260" cy="139836"/>
            </a:xfrm>
            <a:custGeom>
              <a:rect b="b" l="l" r="r" t="t"/>
              <a:pathLst>
                <a:path extrusionOk="0" h="1745" w="1925">
                  <a:moveTo>
                    <a:pt x="1562" y="0"/>
                  </a:moveTo>
                  <a:lnTo>
                    <a:pt x="1634" y="327"/>
                  </a:lnTo>
                  <a:cubicBezTo>
                    <a:pt x="1698" y="630"/>
                    <a:pt x="1721" y="866"/>
                    <a:pt x="1701" y="1069"/>
                  </a:cubicBezTo>
                  <a:cubicBezTo>
                    <a:pt x="1685" y="1202"/>
                    <a:pt x="1648" y="1298"/>
                    <a:pt x="1594" y="1362"/>
                  </a:cubicBezTo>
                  <a:cubicBezTo>
                    <a:pt x="1545" y="1425"/>
                    <a:pt x="1459" y="1462"/>
                    <a:pt x="1339" y="1478"/>
                  </a:cubicBezTo>
                  <a:cubicBezTo>
                    <a:pt x="1314" y="1481"/>
                    <a:pt x="1290" y="1482"/>
                    <a:pt x="1265" y="1482"/>
                  </a:cubicBezTo>
                  <a:cubicBezTo>
                    <a:pt x="1047" y="1482"/>
                    <a:pt x="851" y="1367"/>
                    <a:pt x="716" y="1266"/>
                  </a:cubicBezTo>
                  <a:cubicBezTo>
                    <a:pt x="540" y="1129"/>
                    <a:pt x="370" y="952"/>
                    <a:pt x="201" y="719"/>
                  </a:cubicBezTo>
                  <a:lnTo>
                    <a:pt x="1" y="453"/>
                  </a:lnTo>
                  <a:lnTo>
                    <a:pt x="1" y="453"/>
                  </a:lnTo>
                  <a:lnTo>
                    <a:pt x="124" y="763"/>
                  </a:lnTo>
                  <a:cubicBezTo>
                    <a:pt x="233" y="1035"/>
                    <a:pt x="383" y="1262"/>
                    <a:pt x="570" y="1435"/>
                  </a:cubicBezTo>
                  <a:cubicBezTo>
                    <a:pt x="772" y="1631"/>
                    <a:pt x="1032" y="1745"/>
                    <a:pt x="1275" y="1745"/>
                  </a:cubicBezTo>
                  <a:cubicBezTo>
                    <a:pt x="1308" y="1745"/>
                    <a:pt x="1339" y="1742"/>
                    <a:pt x="1368" y="1738"/>
                  </a:cubicBezTo>
                  <a:cubicBezTo>
                    <a:pt x="1502" y="1722"/>
                    <a:pt x="1681" y="1668"/>
                    <a:pt x="1794" y="1518"/>
                  </a:cubicBezTo>
                  <a:cubicBezTo>
                    <a:pt x="1881" y="1402"/>
                    <a:pt x="1924" y="1255"/>
                    <a:pt x="1924" y="1083"/>
                  </a:cubicBezTo>
                  <a:cubicBezTo>
                    <a:pt x="1924" y="833"/>
                    <a:pt x="1858" y="576"/>
                    <a:pt x="1714" y="300"/>
                  </a:cubicBez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1290572" y="2421726"/>
              <a:ext cx="284399" cy="213960"/>
            </a:xfrm>
            <a:custGeom>
              <a:rect b="b" l="l" r="r" t="t"/>
              <a:pathLst>
                <a:path extrusionOk="0" h="2670" w="3549">
                  <a:moveTo>
                    <a:pt x="720" y="0"/>
                  </a:moveTo>
                  <a:cubicBezTo>
                    <a:pt x="1" y="0"/>
                    <a:pt x="400" y="2570"/>
                    <a:pt x="370" y="2670"/>
                  </a:cubicBezTo>
                  <a:lnTo>
                    <a:pt x="2144" y="2420"/>
                  </a:lnTo>
                  <a:cubicBezTo>
                    <a:pt x="2144" y="2420"/>
                    <a:pt x="3548" y="1538"/>
                    <a:pt x="2946" y="1209"/>
                  </a:cubicBezTo>
                  <a:cubicBezTo>
                    <a:pt x="2874" y="1170"/>
                    <a:pt x="2800" y="1153"/>
                    <a:pt x="2727" y="1153"/>
                  </a:cubicBezTo>
                  <a:cubicBezTo>
                    <a:pt x="2371" y="1153"/>
                    <a:pt x="2013" y="1554"/>
                    <a:pt x="1808" y="1832"/>
                  </a:cubicBezTo>
                  <a:lnTo>
                    <a:pt x="1808" y="1832"/>
                  </a:lnTo>
                  <a:cubicBezTo>
                    <a:pt x="2038" y="1464"/>
                    <a:pt x="2366" y="829"/>
                    <a:pt x="1938" y="756"/>
                  </a:cubicBezTo>
                  <a:cubicBezTo>
                    <a:pt x="1918" y="753"/>
                    <a:pt x="1898" y="751"/>
                    <a:pt x="1879" y="751"/>
                  </a:cubicBezTo>
                  <a:cubicBezTo>
                    <a:pt x="1312" y="751"/>
                    <a:pt x="1029" y="2117"/>
                    <a:pt x="1029" y="2117"/>
                  </a:cubicBezTo>
                  <a:cubicBezTo>
                    <a:pt x="1029" y="2117"/>
                    <a:pt x="1459" y="27"/>
                    <a:pt x="730" y="0"/>
                  </a:cubicBezTo>
                  <a:cubicBezTo>
                    <a:pt x="726" y="0"/>
                    <a:pt x="723" y="0"/>
                    <a:pt x="720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1434335" y="2783059"/>
              <a:ext cx="212438" cy="236799"/>
            </a:xfrm>
            <a:custGeom>
              <a:rect b="b" l="l" r="r" t="t"/>
              <a:pathLst>
                <a:path extrusionOk="0" h="2955" w="2651">
                  <a:moveTo>
                    <a:pt x="706" y="0"/>
                  </a:moveTo>
                  <a:cubicBezTo>
                    <a:pt x="658" y="0"/>
                    <a:pt x="614" y="6"/>
                    <a:pt x="573" y="18"/>
                  </a:cubicBezTo>
                  <a:cubicBezTo>
                    <a:pt x="164" y="138"/>
                    <a:pt x="0" y="1149"/>
                    <a:pt x="74" y="1988"/>
                  </a:cubicBezTo>
                  <a:cubicBezTo>
                    <a:pt x="128" y="2605"/>
                    <a:pt x="642" y="2954"/>
                    <a:pt x="1158" y="2954"/>
                  </a:cubicBezTo>
                  <a:cubicBezTo>
                    <a:pt x="1537" y="2954"/>
                    <a:pt x="1918" y="2765"/>
                    <a:pt x="2117" y="2354"/>
                  </a:cubicBezTo>
                  <a:cubicBezTo>
                    <a:pt x="2121" y="2341"/>
                    <a:pt x="2127" y="2331"/>
                    <a:pt x="2134" y="2318"/>
                  </a:cubicBezTo>
                  <a:cubicBezTo>
                    <a:pt x="2651" y="1188"/>
                    <a:pt x="138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1104658" y="3054078"/>
              <a:ext cx="1065315" cy="1257078"/>
            </a:xfrm>
            <a:custGeom>
              <a:rect b="b" l="l" r="r" t="t"/>
              <a:pathLst>
                <a:path extrusionOk="0" h="15687" w="13294">
                  <a:moveTo>
                    <a:pt x="3379" y="0"/>
                  </a:moveTo>
                  <a:cubicBezTo>
                    <a:pt x="1323" y="1605"/>
                    <a:pt x="1" y="4104"/>
                    <a:pt x="1" y="6917"/>
                  </a:cubicBezTo>
                  <a:cubicBezTo>
                    <a:pt x="1" y="9756"/>
                    <a:pt x="1349" y="12278"/>
                    <a:pt x="3443" y="13879"/>
                  </a:cubicBezTo>
                  <a:cubicBezTo>
                    <a:pt x="3519" y="13360"/>
                    <a:pt x="3931" y="12864"/>
                    <a:pt x="4348" y="12498"/>
                  </a:cubicBezTo>
                  <a:cubicBezTo>
                    <a:pt x="4574" y="12301"/>
                    <a:pt x="4813" y="12109"/>
                    <a:pt x="5090" y="11999"/>
                  </a:cubicBezTo>
                  <a:cubicBezTo>
                    <a:pt x="5483" y="11839"/>
                    <a:pt x="5922" y="11852"/>
                    <a:pt x="6344" y="11819"/>
                  </a:cubicBezTo>
                  <a:cubicBezTo>
                    <a:pt x="6790" y="11782"/>
                    <a:pt x="7226" y="11693"/>
                    <a:pt x="7666" y="11606"/>
                  </a:cubicBezTo>
                  <a:cubicBezTo>
                    <a:pt x="8042" y="11530"/>
                    <a:pt x="8472" y="11416"/>
                    <a:pt x="8627" y="11066"/>
                  </a:cubicBezTo>
                  <a:cubicBezTo>
                    <a:pt x="8841" y="10604"/>
                    <a:pt x="8484" y="9912"/>
                    <a:pt x="8904" y="9622"/>
                  </a:cubicBezTo>
                  <a:cubicBezTo>
                    <a:pt x="9100" y="9486"/>
                    <a:pt x="9373" y="9533"/>
                    <a:pt x="9593" y="9439"/>
                  </a:cubicBezTo>
                  <a:cubicBezTo>
                    <a:pt x="9606" y="9433"/>
                    <a:pt x="9623" y="9423"/>
                    <a:pt x="9636" y="9416"/>
                  </a:cubicBezTo>
                  <a:cubicBezTo>
                    <a:pt x="9550" y="9183"/>
                    <a:pt x="9473" y="8947"/>
                    <a:pt x="9406" y="8707"/>
                  </a:cubicBezTo>
                  <a:cubicBezTo>
                    <a:pt x="8491" y="5482"/>
                    <a:pt x="9610" y="2926"/>
                    <a:pt x="10994" y="1159"/>
                  </a:cubicBezTo>
                  <a:cubicBezTo>
                    <a:pt x="10548" y="1062"/>
                    <a:pt x="10112" y="899"/>
                    <a:pt x="9662" y="799"/>
                  </a:cubicBezTo>
                  <a:cubicBezTo>
                    <a:pt x="9433" y="746"/>
                    <a:pt x="9190" y="713"/>
                    <a:pt x="8951" y="713"/>
                  </a:cubicBezTo>
                  <a:cubicBezTo>
                    <a:pt x="8627" y="713"/>
                    <a:pt x="8312" y="773"/>
                    <a:pt x="8035" y="936"/>
                  </a:cubicBezTo>
                  <a:cubicBezTo>
                    <a:pt x="7959" y="982"/>
                    <a:pt x="7885" y="1036"/>
                    <a:pt x="7836" y="1109"/>
                  </a:cubicBezTo>
                  <a:cubicBezTo>
                    <a:pt x="7729" y="1258"/>
                    <a:pt x="7736" y="1458"/>
                    <a:pt x="7742" y="1645"/>
                  </a:cubicBezTo>
                  <a:cubicBezTo>
                    <a:pt x="7769" y="2364"/>
                    <a:pt x="7729" y="3132"/>
                    <a:pt x="7303" y="3715"/>
                  </a:cubicBezTo>
                  <a:cubicBezTo>
                    <a:pt x="7190" y="3871"/>
                    <a:pt x="7050" y="4014"/>
                    <a:pt x="7003" y="4201"/>
                  </a:cubicBezTo>
                  <a:cubicBezTo>
                    <a:pt x="6897" y="4636"/>
                    <a:pt x="7329" y="5180"/>
                    <a:pt x="7007" y="5485"/>
                  </a:cubicBezTo>
                  <a:cubicBezTo>
                    <a:pt x="6930" y="5559"/>
                    <a:pt x="6827" y="5589"/>
                    <a:pt x="6721" y="5589"/>
                  </a:cubicBezTo>
                  <a:cubicBezTo>
                    <a:pt x="6634" y="5589"/>
                    <a:pt x="6547" y="5569"/>
                    <a:pt x="6471" y="5532"/>
                  </a:cubicBezTo>
                  <a:cubicBezTo>
                    <a:pt x="6301" y="5449"/>
                    <a:pt x="6175" y="5295"/>
                    <a:pt x="6065" y="5143"/>
                  </a:cubicBezTo>
                  <a:cubicBezTo>
                    <a:pt x="5692" y="4620"/>
                    <a:pt x="5429" y="4014"/>
                    <a:pt x="5309" y="3386"/>
                  </a:cubicBezTo>
                  <a:cubicBezTo>
                    <a:pt x="5249" y="3086"/>
                    <a:pt x="5223" y="2773"/>
                    <a:pt x="5103" y="2493"/>
                  </a:cubicBezTo>
                  <a:cubicBezTo>
                    <a:pt x="4833" y="1857"/>
                    <a:pt x="4165" y="1492"/>
                    <a:pt x="3795" y="913"/>
                  </a:cubicBezTo>
                  <a:cubicBezTo>
                    <a:pt x="3642" y="670"/>
                    <a:pt x="3452" y="313"/>
                    <a:pt x="3379" y="0"/>
                  </a:cubicBezTo>
                  <a:close/>
                  <a:moveTo>
                    <a:pt x="11240" y="12272"/>
                  </a:moveTo>
                  <a:cubicBezTo>
                    <a:pt x="10968" y="12574"/>
                    <a:pt x="10675" y="12880"/>
                    <a:pt x="10289" y="12994"/>
                  </a:cubicBezTo>
                  <a:cubicBezTo>
                    <a:pt x="9879" y="13117"/>
                    <a:pt x="9320" y="13083"/>
                    <a:pt x="9180" y="13483"/>
                  </a:cubicBezTo>
                  <a:cubicBezTo>
                    <a:pt x="9094" y="13733"/>
                    <a:pt x="9254" y="14006"/>
                    <a:pt x="9473" y="14152"/>
                  </a:cubicBezTo>
                  <a:cubicBezTo>
                    <a:pt x="9690" y="14298"/>
                    <a:pt x="9952" y="14352"/>
                    <a:pt x="10198" y="14441"/>
                  </a:cubicBezTo>
                  <a:cubicBezTo>
                    <a:pt x="10591" y="14565"/>
                    <a:pt x="11127" y="14891"/>
                    <a:pt x="11277" y="15320"/>
                  </a:cubicBezTo>
                  <a:cubicBezTo>
                    <a:pt x="11992" y="15111"/>
                    <a:pt x="12668" y="14808"/>
                    <a:pt x="13294" y="14428"/>
                  </a:cubicBezTo>
                  <a:cubicBezTo>
                    <a:pt x="12561" y="13793"/>
                    <a:pt x="11856" y="13074"/>
                    <a:pt x="11240" y="12272"/>
                  </a:cubicBezTo>
                  <a:close/>
                  <a:moveTo>
                    <a:pt x="11277" y="15320"/>
                  </a:moveTo>
                  <a:lnTo>
                    <a:pt x="11277" y="15320"/>
                  </a:lnTo>
                  <a:cubicBezTo>
                    <a:pt x="10481" y="15559"/>
                    <a:pt x="9643" y="15686"/>
                    <a:pt x="8771" y="15686"/>
                  </a:cubicBezTo>
                  <a:cubicBezTo>
                    <a:pt x="9643" y="15686"/>
                    <a:pt x="10484" y="15559"/>
                    <a:pt x="11277" y="15320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1375436" y="2905506"/>
              <a:ext cx="766010" cy="596445"/>
            </a:xfrm>
            <a:custGeom>
              <a:rect b="b" l="l" r="r" t="t"/>
              <a:pathLst>
                <a:path extrusionOk="0" h="7443" w="9559">
                  <a:moveTo>
                    <a:pt x="5392" y="0"/>
                  </a:moveTo>
                  <a:cubicBezTo>
                    <a:pt x="4557" y="0"/>
                    <a:pt x="3751" y="117"/>
                    <a:pt x="2985" y="334"/>
                  </a:cubicBezTo>
                  <a:cubicBezTo>
                    <a:pt x="2976" y="484"/>
                    <a:pt x="2939" y="636"/>
                    <a:pt x="2869" y="790"/>
                  </a:cubicBezTo>
                  <a:cubicBezTo>
                    <a:pt x="2862" y="803"/>
                    <a:pt x="2856" y="813"/>
                    <a:pt x="2852" y="826"/>
                  </a:cubicBezTo>
                  <a:cubicBezTo>
                    <a:pt x="2652" y="1239"/>
                    <a:pt x="2273" y="1425"/>
                    <a:pt x="1893" y="1425"/>
                  </a:cubicBezTo>
                  <a:cubicBezTo>
                    <a:pt x="1604" y="1425"/>
                    <a:pt x="1318" y="1318"/>
                    <a:pt x="1111" y="1116"/>
                  </a:cubicBezTo>
                  <a:cubicBezTo>
                    <a:pt x="722" y="1332"/>
                    <a:pt x="349" y="1578"/>
                    <a:pt x="0" y="1854"/>
                  </a:cubicBezTo>
                  <a:cubicBezTo>
                    <a:pt x="73" y="2167"/>
                    <a:pt x="263" y="2524"/>
                    <a:pt x="416" y="2767"/>
                  </a:cubicBezTo>
                  <a:cubicBezTo>
                    <a:pt x="786" y="3346"/>
                    <a:pt x="1454" y="3711"/>
                    <a:pt x="1724" y="4347"/>
                  </a:cubicBezTo>
                  <a:cubicBezTo>
                    <a:pt x="1844" y="4627"/>
                    <a:pt x="1870" y="4940"/>
                    <a:pt x="1930" y="5240"/>
                  </a:cubicBezTo>
                  <a:cubicBezTo>
                    <a:pt x="2050" y="5868"/>
                    <a:pt x="2313" y="6474"/>
                    <a:pt x="2686" y="6997"/>
                  </a:cubicBezTo>
                  <a:cubicBezTo>
                    <a:pt x="2796" y="7149"/>
                    <a:pt x="2922" y="7303"/>
                    <a:pt x="3092" y="7386"/>
                  </a:cubicBezTo>
                  <a:cubicBezTo>
                    <a:pt x="3168" y="7423"/>
                    <a:pt x="3255" y="7443"/>
                    <a:pt x="3342" y="7443"/>
                  </a:cubicBezTo>
                  <a:cubicBezTo>
                    <a:pt x="3448" y="7443"/>
                    <a:pt x="3551" y="7413"/>
                    <a:pt x="3628" y="7339"/>
                  </a:cubicBezTo>
                  <a:cubicBezTo>
                    <a:pt x="3950" y="7034"/>
                    <a:pt x="3518" y="6490"/>
                    <a:pt x="3624" y="6055"/>
                  </a:cubicBezTo>
                  <a:cubicBezTo>
                    <a:pt x="3671" y="5868"/>
                    <a:pt x="3811" y="5725"/>
                    <a:pt x="3924" y="5569"/>
                  </a:cubicBezTo>
                  <a:cubicBezTo>
                    <a:pt x="4350" y="4986"/>
                    <a:pt x="4390" y="4218"/>
                    <a:pt x="4363" y="3499"/>
                  </a:cubicBezTo>
                  <a:cubicBezTo>
                    <a:pt x="4357" y="3312"/>
                    <a:pt x="4350" y="3112"/>
                    <a:pt x="4457" y="2963"/>
                  </a:cubicBezTo>
                  <a:cubicBezTo>
                    <a:pt x="4506" y="2890"/>
                    <a:pt x="4580" y="2836"/>
                    <a:pt x="4656" y="2790"/>
                  </a:cubicBezTo>
                  <a:cubicBezTo>
                    <a:pt x="4933" y="2627"/>
                    <a:pt x="5248" y="2567"/>
                    <a:pt x="5572" y="2567"/>
                  </a:cubicBezTo>
                  <a:cubicBezTo>
                    <a:pt x="5811" y="2567"/>
                    <a:pt x="6054" y="2600"/>
                    <a:pt x="6283" y="2653"/>
                  </a:cubicBezTo>
                  <a:cubicBezTo>
                    <a:pt x="6733" y="2753"/>
                    <a:pt x="7169" y="2916"/>
                    <a:pt x="7615" y="3013"/>
                  </a:cubicBezTo>
                  <a:cubicBezTo>
                    <a:pt x="8264" y="2184"/>
                    <a:pt x="8973" y="1525"/>
                    <a:pt x="9558" y="1052"/>
                  </a:cubicBezTo>
                  <a:cubicBezTo>
                    <a:pt x="8320" y="380"/>
                    <a:pt x="6899" y="0"/>
                    <a:pt x="5392" y="0"/>
                  </a:cubicBezTo>
                  <a:close/>
                </a:path>
              </a:pathLst>
            </a:custGeom>
            <a:solidFill>
              <a:srgbClr val="2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1380484" y="3808636"/>
              <a:ext cx="627858" cy="502527"/>
            </a:xfrm>
            <a:custGeom>
              <a:rect b="b" l="l" r="r" t="t"/>
              <a:pathLst>
                <a:path extrusionOk="0" h="6271" w="7835">
                  <a:moveTo>
                    <a:pt x="6194" y="0"/>
                  </a:moveTo>
                  <a:cubicBezTo>
                    <a:pt x="6181" y="7"/>
                    <a:pt x="6164" y="17"/>
                    <a:pt x="6151" y="23"/>
                  </a:cubicBezTo>
                  <a:cubicBezTo>
                    <a:pt x="5931" y="117"/>
                    <a:pt x="5658" y="70"/>
                    <a:pt x="5462" y="206"/>
                  </a:cubicBezTo>
                  <a:cubicBezTo>
                    <a:pt x="5042" y="496"/>
                    <a:pt x="5399" y="1188"/>
                    <a:pt x="5185" y="1650"/>
                  </a:cubicBezTo>
                  <a:cubicBezTo>
                    <a:pt x="5030" y="2000"/>
                    <a:pt x="4600" y="2114"/>
                    <a:pt x="4224" y="2190"/>
                  </a:cubicBezTo>
                  <a:cubicBezTo>
                    <a:pt x="3784" y="2277"/>
                    <a:pt x="3348" y="2366"/>
                    <a:pt x="2902" y="2403"/>
                  </a:cubicBezTo>
                  <a:cubicBezTo>
                    <a:pt x="2480" y="2436"/>
                    <a:pt x="2041" y="2423"/>
                    <a:pt x="1648" y="2583"/>
                  </a:cubicBezTo>
                  <a:cubicBezTo>
                    <a:pt x="1371" y="2693"/>
                    <a:pt x="1132" y="2885"/>
                    <a:pt x="906" y="3082"/>
                  </a:cubicBezTo>
                  <a:cubicBezTo>
                    <a:pt x="489" y="3448"/>
                    <a:pt x="77" y="3944"/>
                    <a:pt x="1" y="4463"/>
                  </a:cubicBezTo>
                  <a:cubicBezTo>
                    <a:pt x="1475" y="5598"/>
                    <a:pt x="3322" y="6270"/>
                    <a:pt x="5329" y="6270"/>
                  </a:cubicBezTo>
                  <a:cubicBezTo>
                    <a:pt x="6201" y="6270"/>
                    <a:pt x="7042" y="6143"/>
                    <a:pt x="7835" y="5904"/>
                  </a:cubicBezTo>
                  <a:cubicBezTo>
                    <a:pt x="7685" y="5475"/>
                    <a:pt x="7149" y="5149"/>
                    <a:pt x="6756" y="5025"/>
                  </a:cubicBezTo>
                  <a:cubicBezTo>
                    <a:pt x="6510" y="4936"/>
                    <a:pt x="6248" y="4882"/>
                    <a:pt x="6031" y="4736"/>
                  </a:cubicBezTo>
                  <a:cubicBezTo>
                    <a:pt x="5812" y="4590"/>
                    <a:pt x="5652" y="4317"/>
                    <a:pt x="5738" y="4067"/>
                  </a:cubicBezTo>
                  <a:cubicBezTo>
                    <a:pt x="5878" y="3667"/>
                    <a:pt x="6437" y="3701"/>
                    <a:pt x="6847" y="3578"/>
                  </a:cubicBezTo>
                  <a:cubicBezTo>
                    <a:pt x="7233" y="3464"/>
                    <a:pt x="7526" y="3158"/>
                    <a:pt x="7798" y="2856"/>
                  </a:cubicBezTo>
                  <a:cubicBezTo>
                    <a:pt x="7139" y="2000"/>
                    <a:pt x="6580" y="1048"/>
                    <a:pt x="6194" y="0"/>
                  </a:cubicBezTo>
                  <a:close/>
                </a:path>
              </a:pathLst>
            </a:custGeom>
            <a:solidFill>
              <a:srgbClr val="2F6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1464466" y="2932191"/>
              <a:ext cx="150253" cy="87588"/>
            </a:xfrm>
            <a:custGeom>
              <a:rect b="b" l="l" r="r" t="t"/>
              <a:pathLst>
                <a:path extrusionOk="0" h="1093" w="1875">
                  <a:moveTo>
                    <a:pt x="1874" y="1"/>
                  </a:moveTo>
                  <a:cubicBezTo>
                    <a:pt x="1215" y="191"/>
                    <a:pt x="587" y="453"/>
                    <a:pt x="0" y="783"/>
                  </a:cubicBezTo>
                  <a:cubicBezTo>
                    <a:pt x="207" y="985"/>
                    <a:pt x="493" y="1092"/>
                    <a:pt x="782" y="1092"/>
                  </a:cubicBezTo>
                  <a:cubicBezTo>
                    <a:pt x="1162" y="1092"/>
                    <a:pt x="1541" y="906"/>
                    <a:pt x="1741" y="493"/>
                  </a:cubicBezTo>
                  <a:cubicBezTo>
                    <a:pt x="1745" y="480"/>
                    <a:pt x="1751" y="470"/>
                    <a:pt x="1758" y="457"/>
                  </a:cubicBezTo>
                  <a:cubicBezTo>
                    <a:pt x="1828" y="303"/>
                    <a:pt x="1865" y="151"/>
                    <a:pt x="1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964982" y="3208900"/>
              <a:ext cx="347305" cy="349549"/>
            </a:xfrm>
            <a:custGeom>
              <a:rect b="b" l="l" r="r" t="t"/>
              <a:pathLst>
                <a:path extrusionOk="0" h="4362" w="4334">
                  <a:moveTo>
                    <a:pt x="2283" y="0"/>
                  </a:moveTo>
                  <a:cubicBezTo>
                    <a:pt x="1741" y="0"/>
                    <a:pt x="1122" y="113"/>
                    <a:pt x="885" y="581"/>
                  </a:cubicBezTo>
                  <a:cubicBezTo>
                    <a:pt x="0" y="2318"/>
                    <a:pt x="1588" y="4362"/>
                    <a:pt x="2702" y="4362"/>
                  </a:cubicBezTo>
                  <a:cubicBezTo>
                    <a:pt x="2707" y="4362"/>
                    <a:pt x="2711" y="4362"/>
                    <a:pt x="2716" y="4362"/>
                  </a:cubicBezTo>
                  <a:cubicBezTo>
                    <a:pt x="3831" y="4349"/>
                    <a:pt x="2210" y="3181"/>
                    <a:pt x="2210" y="3180"/>
                  </a:cubicBezTo>
                  <a:lnTo>
                    <a:pt x="2210" y="3180"/>
                  </a:lnTo>
                  <a:cubicBezTo>
                    <a:pt x="2210" y="3181"/>
                    <a:pt x="3046" y="3685"/>
                    <a:pt x="3513" y="3685"/>
                  </a:cubicBezTo>
                  <a:cubicBezTo>
                    <a:pt x="3571" y="3685"/>
                    <a:pt x="3623" y="3677"/>
                    <a:pt x="3668" y="3660"/>
                  </a:cubicBezTo>
                  <a:cubicBezTo>
                    <a:pt x="4067" y="3497"/>
                    <a:pt x="2610" y="2385"/>
                    <a:pt x="2610" y="2385"/>
                  </a:cubicBezTo>
                  <a:lnTo>
                    <a:pt x="2610" y="2385"/>
                  </a:lnTo>
                  <a:cubicBezTo>
                    <a:pt x="2610" y="2385"/>
                    <a:pt x="3279" y="2652"/>
                    <a:pt x="3726" y="2652"/>
                  </a:cubicBezTo>
                  <a:cubicBezTo>
                    <a:pt x="3876" y="2652"/>
                    <a:pt x="4001" y="2622"/>
                    <a:pt x="4067" y="2541"/>
                  </a:cubicBezTo>
                  <a:cubicBezTo>
                    <a:pt x="4333" y="2225"/>
                    <a:pt x="2559" y="1287"/>
                    <a:pt x="2559" y="1287"/>
                  </a:cubicBezTo>
                  <a:cubicBezTo>
                    <a:pt x="2559" y="1287"/>
                    <a:pt x="3345" y="787"/>
                    <a:pt x="3229" y="99"/>
                  </a:cubicBezTo>
                  <a:cubicBezTo>
                    <a:pt x="3229" y="99"/>
                    <a:pt x="2789" y="0"/>
                    <a:pt x="2283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1902165" y="2849972"/>
              <a:ext cx="330397" cy="305074"/>
            </a:xfrm>
            <a:custGeom>
              <a:rect b="b" l="l" r="r" t="t"/>
              <a:pathLst>
                <a:path extrusionOk="0" h="3807" w="4123">
                  <a:moveTo>
                    <a:pt x="1588" y="0"/>
                  </a:moveTo>
                  <a:cubicBezTo>
                    <a:pt x="848" y="0"/>
                    <a:pt x="266" y="364"/>
                    <a:pt x="266" y="364"/>
                  </a:cubicBezTo>
                  <a:cubicBezTo>
                    <a:pt x="143" y="913"/>
                    <a:pt x="1116" y="1352"/>
                    <a:pt x="1116" y="1352"/>
                  </a:cubicBezTo>
                  <a:cubicBezTo>
                    <a:pt x="1116" y="1352"/>
                    <a:pt x="0" y="3120"/>
                    <a:pt x="423" y="3217"/>
                  </a:cubicBezTo>
                  <a:cubicBezTo>
                    <a:pt x="439" y="3220"/>
                    <a:pt x="455" y="3222"/>
                    <a:pt x="471" y="3222"/>
                  </a:cubicBezTo>
                  <a:cubicBezTo>
                    <a:pt x="896" y="3222"/>
                    <a:pt x="1538" y="2062"/>
                    <a:pt x="1538" y="2062"/>
                  </a:cubicBezTo>
                  <a:lnTo>
                    <a:pt x="1538" y="2062"/>
                  </a:lnTo>
                  <a:cubicBezTo>
                    <a:pt x="1538" y="2062"/>
                    <a:pt x="1191" y="3506"/>
                    <a:pt x="1455" y="3543"/>
                  </a:cubicBezTo>
                  <a:cubicBezTo>
                    <a:pt x="1460" y="3543"/>
                    <a:pt x="1466" y="3544"/>
                    <a:pt x="1471" y="3544"/>
                  </a:cubicBezTo>
                  <a:cubicBezTo>
                    <a:pt x="1746" y="3544"/>
                    <a:pt x="2443" y="2601"/>
                    <a:pt x="2443" y="2601"/>
                  </a:cubicBezTo>
                  <a:lnTo>
                    <a:pt x="2443" y="2601"/>
                  </a:lnTo>
                  <a:cubicBezTo>
                    <a:pt x="2443" y="2601"/>
                    <a:pt x="2210" y="3679"/>
                    <a:pt x="2636" y="3802"/>
                  </a:cubicBezTo>
                  <a:cubicBezTo>
                    <a:pt x="2647" y="3805"/>
                    <a:pt x="2658" y="3807"/>
                    <a:pt x="2670" y="3807"/>
                  </a:cubicBezTo>
                  <a:cubicBezTo>
                    <a:pt x="3113" y="3807"/>
                    <a:pt x="4123" y="1480"/>
                    <a:pt x="2925" y="487"/>
                  </a:cubicBezTo>
                  <a:cubicBezTo>
                    <a:pt x="2480" y="118"/>
                    <a:pt x="2009" y="0"/>
                    <a:pt x="1588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761198" y="2767352"/>
              <a:ext cx="13943" cy="44635"/>
            </a:xfrm>
            <a:custGeom>
              <a:rect b="b" l="l" r="r" t="t"/>
              <a:pathLst>
                <a:path extrusionOk="0" h="557" w="174">
                  <a:moveTo>
                    <a:pt x="64" y="1"/>
                  </a:moveTo>
                  <a:cubicBezTo>
                    <a:pt x="33" y="1"/>
                    <a:pt x="0" y="21"/>
                    <a:pt x="4" y="64"/>
                  </a:cubicBezTo>
                  <a:cubicBezTo>
                    <a:pt x="17" y="207"/>
                    <a:pt x="27" y="351"/>
                    <a:pt x="40" y="494"/>
                  </a:cubicBezTo>
                  <a:cubicBezTo>
                    <a:pt x="44" y="537"/>
                    <a:pt x="77" y="557"/>
                    <a:pt x="110" y="557"/>
                  </a:cubicBezTo>
                  <a:cubicBezTo>
                    <a:pt x="143" y="557"/>
                    <a:pt x="173" y="537"/>
                    <a:pt x="170" y="494"/>
                  </a:cubicBezTo>
                  <a:cubicBezTo>
                    <a:pt x="160" y="351"/>
                    <a:pt x="147" y="207"/>
                    <a:pt x="137" y="64"/>
                  </a:cubicBezTo>
                  <a:cubicBezTo>
                    <a:pt x="133" y="21"/>
                    <a:pt x="97" y="1"/>
                    <a:pt x="64" y="1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796137" y="2735137"/>
              <a:ext cx="10738" cy="37904"/>
            </a:xfrm>
            <a:custGeom>
              <a:rect b="b" l="l" r="r" t="t"/>
              <a:pathLst>
                <a:path extrusionOk="0" h="473" w="134">
                  <a:moveTo>
                    <a:pt x="67" y="0"/>
                  </a:moveTo>
                  <a:cubicBezTo>
                    <a:pt x="33" y="0"/>
                    <a:pt x="1" y="20"/>
                    <a:pt x="1" y="63"/>
                  </a:cubicBezTo>
                  <a:lnTo>
                    <a:pt x="1" y="409"/>
                  </a:lnTo>
                  <a:cubicBezTo>
                    <a:pt x="1" y="449"/>
                    <a:pt x="33" y="473"/>
                    <a:pt x="67" y="473"/>
                  </a:cubicBezTo>
                  <a:cubicBezTo>
                    <a:pt x="100" y="473"/>
                    <a:pt x="133" y="449"/>
                    <a:pt x="133" y="409"/>
                  </a:cubicBezTo>
                  <a:lnTo>
                    <a:pt x="133" y="63"/>
                  </a:lnTo>
                  <a:cubicBezTo>
                    <a:pt x="133" y="20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1001203" y="2822646"/>
              <a:ext cx="10498" cy="28528"/>
            </a:xfrm>
            <a:custGeom>
              <a:rect b="b" l="l" r="r" t="t"/>
              <a:pathLst>
                <a:path extrusionOk="0" h="356" w="131">
                  <a:moveTo>
                    <a:pt x="67" y="0"/>
                  </a:moveTo>
                  <a:cubicBezTo>
                    <a:pt x="34" y="0"/>
                    <a:pt x="1" y="20"/>
                    <a:pt x="1" y="63"/>
                  </a:cubicBezTo>
                  <a:lnTo>
                    <a:pt x="1" y="292"/>
                  </a:lnTo>
                  <a:cubicBezTo>
                    <a:pt x="1" y="336"/>
                    <a:pt x="34" y="355"/>
                    <a:pt x="67" y="355"/>
                  </a:cubicBezTo>
                  <a:cubicBezTo>
                    <a:pt x="101" y="355"/>
                    <a:pt x="130" y="336"/>
                    <a:pt x="130" y="292"/>
                  </a:cubicBezTo>
                  <a:lnTo>
                    <a:pt x="130" y="63"/>
                  </a:lnTo>
                  <a:cubicBezTo>
                    <a:pt x="130" y="20"/>
                    <a:pt x="101" y="0"/>
                    <a:pt x="67" y="0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1016990" y="2778571"/>
              <a:ext cx="14184" cy="33657"/>
            </a:xfrm>
            <a:custGeom>
              <a:rect b="b" l="l" r="r" t="t"/>
              <a:pathLst>
                <a:path extrusionOk="0" h="420" w="177">
                  <a:moveTo>
                    <a:pt x="80" y="0"/>
                  </a:moveTo>
                  <a:cubicBezTo>
                    <a:pt x="40" y="0"/>
                    <a:pt x="0" y="34"/>
                    <a:pt x="13" y="84"/>
                  </a:cubicBezTo>
                  <a:cubicBezTo>
                    <a:pt x="36" y="167"/>
                    <a:pt x="47" y="250"/>
                    <a:pt x="33" y="337"/>
                  </a:cubicBezTo>
                  <a:cubicBezTo>
                    <a:pt x="27" y="386"/>
                    <a:pt x="70" y="420"/>
                    <a:pt x="107" y="420"/>
                  </a:cubicBezTo>
                  <a:cubicBezTo>
                    <a:pt x="133" y="420"/>
                    <a:pt x="156" y="406"/>
                    <a:pt x="160" y="374"/>
                  </a:cubicBezTo>
                  <a:cubicBezTo>
                    <a:pt x="176" y="260"/>
                    <a:pt x="170" y="157"/>
                    <a:pt x="140" y="47"/>
                  </a:cubicBezTo>
                  <a:cubicBezTo>
                    <a:pt x="133" y="14"/>
                    <a:pt x="107" y="0"/>
                    <a:pt x="80" y="0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892940" y="2804134"/>
              <a:ext cx="10738" cy="33176"/>
            </a:xfrm>
            <a:custGeom>
              <a:rect b="b" l="l" r="r" t="t"/>
              <a:pathLst>
                <a:path extrusionOk="0" h="414" w="134">
                  <a:moveTo>
                    <a:pt x="67" y="1"/>
                  </a:moveTo>
                  <a:cubicBezTo>
                    <a:pt x="34" y="1"/>
                    <a:pt x="0" y="21"/>
                    <a:pt x="0" y="64"/>
                  </a:cubicBezTo>
                  <a:lnTo>
                    <a:pt x="0" y="351"/>
                  </a:lnTo>
                  <a:cubicBezTo>
                    <a:pt x="0" y="394"/>
                    <a:pt x="34" y="414"/>
                    <a:pt x="67" y="414"/>
                  </a:cubicBezTo>
                  <a:cubicBezTo>
                    <a:pt x="100" y="414"/>
                    <a:pt x="134" y="394"/>
                    <a:pt x="134" y="351"/>
                  </a:cubicBezTo>
                  <a:lnTo>
                    <a:pt x="134" y="64"/>
                  </a:lnTo>
                  <a:cubicBezTo>
                    <a:pt x="134" y="2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911372" y="2889238"/>
              <a:ext cx="10658" cy="26525"/>
            </a:xfrm>
            <a:custGeom>
              <a:rect b="b" l="l" r="r" t="t"/>
              <a:pathLst>
                <a:path extrusionOk="0" h="331" w="133">
                  <a:moveTo>
                    <a:pt x="67" y="1"/>
                  </a:moveTo>
                  <a:cubicBezTo>
                    <a:pt x="33" y="1"/>
                    <a:pt x="0" y="24"/>
                    <a:pt x="0" y="68"/>
                  </a:cubicBezTo>
                  <a:lnTo>
                    <a:pt x="0" y="267"/>
                  </a:lnTo>
                  <a:cubicBezTo>
                    <a:pt x="0" y="310"/>
                    <a:pt x="33" y="330"/>
                    <a:pt x="67" y="330"/>
                  </a:cubicBezTo>
                  <a:cubicBezTo>
                    <a:pt x="100" y="330"/>
                    <a:pt x="133" y="310"/>
                    <a:pt x="133" y="267"/>
                  </a:cubicBezTo>
                  <a:lnTo>
                    <a:pt x="133" y="68"/>
                  </a:lnTo>
                  <a:cubicBezTo>
                    <a:pt x="133" y="24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1060984" y="2666060"/>
              <a:ext cx="10738" cy="21636"/>
            </a:xfrm>
            <a:custGeom>
              <a:rect b="b" l="l" r="r" t="t"/>
              <a:pathLst>
                <a:path extrusionOk="0" h="270" w="134">
                  <a:moveTo>
                    <a:pt x="66" y="0"/>
                  </a:moveTo>
                  <a:cubicBezTo>
                    <a:pt x="34" y="0"/>
                    <a:pt x="0" y="20"/>
                    <a:pt x="0" y="63"/>
                  </a:cubicBezTo>
                  <a:lnTo>
                    <a:pt x="0" y="206"/>
                  </a:lnTo>
                  <a:cubicBezTo>
                    <a:pt x="0" y="249"/>
                    <a:pt x="34" y="269"/>
                    <a:pt x="66" y="269"/>
                  </a:cubicBezTo>
                  <a:cubicBezTo>
                    <a:pt x="100" y="269"/>
                    <a:pt x="133" y="249"/>
                    <a:pt x="133" y="206"/>
                  </a:cubicBezTo>
                  <a:lnTo>
                    <a:pt x="133" y="63"/>
                  </a:lnTo>
                  <a:cubicBezTo>
                    <a:pt x="133" y="20"/>
                    <a:pt x="100" y="0"/>
                    <a:pt x="66" y="0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1854645" y="2504667"/>
              <a:ext cx="22278" cy="42472"/>
            </a:xfrm>
            <a:custGeom>
              <a:rect b="b" l="l" r="r" t="t"/>
              <a:pathLst>
                <a:path extrusionOk="0" h="530" w="278">
                  <a:moveTo>
                    <a:pt x="81" y="1"/>
                  </a:moveTo>
                  <a:cubicBezTo>
                    <a:pt x="41" y="1"/>
                    <a:pt x="1" y="34"/>
                    <a:pt x="11" y="84"/>
                  </a:cubicBezTo>
                  <a:cubicBezTo>
                    <a:pt x="41" y="220"/>
                    <a:pt x="81" y="354"/>
                    <a:pt x="131" y="483"/>
                  </a:cubicBezTo>
                  <a:cubicBezTo>
                    <a:pt x="144" y="517"/>
                    <a:pt x="171" y="529"/>
                    <a:pt x="197" y="529"/>
                  </a:cubicBezTo>
                  <a:cubicBezTo>
                    <a:pt x="237" y="529"/>
                    <a:pt x="277" y="497"/>
                    <a:pt x="257" y="449"/>
                  </a:cubicBezTo>
                  <a:cubicBezTo>
                    <a:pt x="207" y="320"/>
                    <a:pt x="167" y="187"/>
                    <a:pt x="137" y="47"/>
                  </a:cubicBezTo>
                  <a:cubicBezTo>
                    <a:pt x="131" y="14"/>
                    <a:pt x="107" y="1"/>
                    <a:pt x="81" y="1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1879728" y="2529990"/>
              <a:ext cx="17710" cy="44635"/>
            </a:xfrm>
            <a:custGeom>
              <a:rect b="b" l="l" r="r" t="t"/>
              <a:pathLst>
                <a:path extrusionOk="0" h="557" w="221">
                  <a:moveTo>
                    <a:pt x="90" y="1"/>
                  </a:moveTo>
                  <a:cubicBezTo>
                    <a:pt x="58" y="1"/>
                    <a:pt x="24" y="24"/>
                    <a:pt x="18" y="64"/>
                  </a:cubicBezTo>
                  <a:cubicBezTo>
                    <a:pt x="1" y="217"/>
                    <a:pt x="21" y="370"/>
                    <a:pt x="78" y="513"/>
                  </a:cubicBezTo>
                  <a:cubicBezTo>
                    <a:pt x="87" y="543"/>
                    <a:pt x="113" y="557"/>
                    <a:pt x="141" y="557"/>
                  </a:cubicBezTo>
                  <a:cubicBezTo>
                    <a:pt x="184" y="557"/>
                    <a:pt x="221" y="526"/>
                    <a:pt x="204" y="480"/>
                  </a:cubicBezTo>
                  <a:cubicBezTo>
                    <a:pt x="153" y="344"/>
                    <a:pt x="133" y="207"/>
                    <a:pt x="150" y="64"/>
                  </a:cubicBezTo>
                  <a:cubicBezTo>
                    <a:pt x="153" y="24"/>
                    <a:pt x="124" y="1"/>
                    <a:pt x="90" y="1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1993360" y="2451617"/>
              <a:ext cx="12100" cy="21396"/>
            </a:xfrm>
            <a:custGeom>
              <a:rect b="b" l="l" r="r" t="t"/>
              <a:pathLst>
                <a:path extrusionOk="0" h="267" w="151">
                  <a:moveTo>
                    <a:pt x="67" y="0"/>
                  </a:moveTo>
                  <a:cubicBezTo>
                    <a:pt x="44" y="0"/>
                    <a:pt x="21" y="17"/>
                    <a:pt x="13" y="50"/>
                  </a:cubicBezTo>
                  <a:cubicBezTo>
                    <a:pt x="7" y="87"/>
                    <a:pt x="4" y="123"/>
                    <a:pt x="1" y="163"/>
                  </a:cubicBezTo>
                  <a:cubicBezTo>
                    <a:pt x="50" y="190"/>
                    <a:pt x="93" y="223"/>
                    <a:pt x="130" y="266"/>
                  </a:cubicBezTo>
                  <a:cubicBezTo>
                    <a:pt x="127" y="206"/>
                    <a:pt x="130" y="147"/>
                    <a:pt x="140" y="83"/>
                  </a:cubicBezTo>
                  <a:cubicBezTo>
                    <a:pt x="150" y="33"/>
                    <a:pt x="107" y="0"/>
                    <a:pt x="67" y="0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1992799" y="2464679"/>
              <a:ext cx="16908" cy="36622"/>
            </a:xfrm>
            <a:custGeom>
              <a:rect b="b" l="l" r="r" t="t"/>
              <a:pathLst>
                <a:path extrusionOk="0" h="457" w="211">
                  <a:moveTo>
                    <a:pt x="8" y="0"/>
                  </a:moveTo>
                  <a:lnTo>
                    <a:pt x="8" y="0"/>
                  </a:lnTo>
                  <a:cubicBezTo>
                    <a:pt x="0" y="140"/>
                    <a:pt x="17" y="277"/>
                    <a:pt x="64" y="413"/>
                  </a:cubicBezTo>
                  <a:cubicBezTo>
                    <a:pt x="77" y="443"/>
                    <a:pt x="104" y="456"/>
                    <a:pt x="131" y="456"/>
                  </a:cubicBezTo>
                  <a:cubicBezTo>
                    <a:pt x="171" y="456"/>
                    <a:pt x="211" y="426"/>
                    <a:pt x="194" y="377"/>
                  </a:cubicBezTo>
                  <a:cubicBezTo>
                    <a:pt x="160" y="286"/>
                    <a:pt x="144" y="197"/>
                    <a:pt x="137" y="103"/>
                  </a:cubicBezTo>
                  <a:cubicBezTo>
                    <a:pt x="100" y="60"/>
                    <a:pt x="57" y="27"/>
                    <a:pt x="8" y="0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2020606" y="2472452"/>
              <a:ext cx="14745" cy="30932"/>
            </a:xfrm>
            <a:custGeom>
              <a:rect b="b" l="l" r="r" t="t"/>
              <a:pathLst>
                <a:path extrusionOk="0" h="386" w="184">
                  <a:moveTo>
                    <a:pt x="80" y="0"/>
                  </a:moveTo>
                  <a:cubicBezTo>
                    <a:pt x="40" y="0"/>
                    <a:pt x="0" y="33"/>
                    <a:pt x="17" y="83"/>
                  </a:cubicBezTo>
                  <a:cubicBezTo>
                    <a:pt x="43" y="163"/>
                    <a:pt x="50" y="240"/>
                    <a:pt x="40" y="323"/>
                  </a:cubicBezTo>
                  <a:cubicBezTo>
                    <a:pt x="37" y="366"/>
                    <a:pt x="66" y="386"/>
                    <a:pt x="97" y="386"/>
                  </a:cubicBezTo>
                  <a:cubicBezTo>
                    <a:pt x="130" y="386"/>
                    <a:pt x="166" y="366"/>
                    <a:pt x="173" y="323"/>
                  </a:cubicBezTo>
                  <a:cubicBezTo>
                    <a:pt x="183" y="229"/>
                    <a:pt x="173" y="137"/>
                    <a:pt x="143" y="46"/>
                  </a:cubicBezTo>
                  <a:cubicBezTo>
                    <a:pt x="133" y="17"/>
                    <a:pt x="106" y="0"/>
                    <a:pt x="80" y="0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1968037" y="2643863"/>
              <a:ext cx="4888" cy="7052"/>
            </a:xfrm>
            <a:custGeom>
              <a:rect b="b" l="l" r="r" t="t"/>
              <a:pathLst>
                <a:path extrusionOk="0" h="88" w="61">
                  <a:moveTo>
                    <a:pt x="0" y="1"/>
                  </a:moveTo>
                  <a:cubicBezTo>
                    <a:pt x="20" y="30"/>
                    <a:pt x="40" y="58"/>
                    <a:pt x="60" y="87"/>
                  </a:cubicBezTo>
                  <a:cubicBezTo>
                    <a:pt x="50" y="58"/>
                    <a:pt x="40" y="30"/>
                    <a:pt x="30" y="1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1957299" y="2636410"/>
              <a:ext cx="25243" cy="44395"/>
            </a:xfrm>
            <a:custGeom>
              <a:rect b="b" l="l" r="r" t="t"/>
              <a:pathLst>
                <a:path extrusionOk="0" h="554" w="315">
                  <a:moveTo>
                    <a:pt x="81" y="0"/>
                  </a:moveTo>
                  <a:cubicBezTo>
                    <a:pt x="41" y="0"/>
                    <a:pt x="1" y="31"/>
                    <a:pt x="18" y="80"/>
                  </a:cubicBezTo>
                  <a:cubicBezTo>
                    <a:pt x="68" y="223"/>
                    <a:pt x="121" y="367"/>
                    <a:pt x="171" y="510"/>
                  </a:cubicBezTo>
                  <a:cubicBezTo>
                    <a:pt x="181" y="540"/>
                    <a:pt x="208" y="553"/>
                    <a:pt x="234" y="553"/>
                  </a:cubicBezTo>
                  <a:cubicBezTo>
                    <a:pt x="274" y="553"/>
                    <a:pt x="314" y="523"/>
                    <a:pt x="297" y="473"/>
                  </a:cubicBezTo>
                  <a:cubicBezTo>
                    <a:pt x="264" y="377"/>
                    <a:pt x="228" y="277"/>
                    <a:pt x="194" y="180"/>
                  </a:cubicBezTo>
                  <a:cubicBezTo>
                    <a:pt x="174" y="151"/>
                    <a:pt x="154" y="123"/>
                    <a:pt x="134" y="94"/>
                  </a:cubicBezTo>
                  <a:lnTo>
                    <a:pt x="164" y="94"/>
                  </a:lnTo>
                  <a:cubicBezTo>
                    <a:pt x="158" y="77"/>
                    <a:pt x="151" y="60"/>
                    <a:pt x="144" y="44"/>
                  </a:cubicBezTo>
                  <a:cubicBezTo>
                    <a:pt x="134" y="14"/>
                    <a:pt x="108" y="0"/>
                    <a:pt x="81" y="0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2006662" y="2629198"/>
              <a:ext cx="16348" cy="37984"/>
            </a:xfrm>
            <a:custGeom>
              <a:rect b="b" l="l" r="r" t="t"/>
              <a:pathLst>
                <a:path extrusionOk="0" h="474" w="204">
                  <a:moveTo>
                    <a:pt x="111" y="1"/>
                  </a:moveTo>
                  <a:cubicBezTo>
                    <a:pt x="81" y="41"/>
                    <a:pt x="44" y="78"/>
                    <a:pt x="1" y="107"/>
                  </a:cubicBezTo>
                  <a:cubicBezTo>
                    <a:pt x="21" y="213"/>
                    <a:pt x="44" y="320"/>
                    <a:pt x="67" y="427"/>
                  </a:cubicBezTo>
                  <a:cubicBezTo>
                    <a:pt x="74" y="460"/>
                    <a:pt x="97" y="473"/>
                    <a:pt x="124" y="473"/>
                  </a:cubicBezTo>
                  <a:cubicBezTo>
                    <a:pt x="161" y="473"/>
                    <a:pt x="204" y="440"/>
                    <a:pt x="194" y="393"/>
                  </a:cubicBezTo>
                  <a:cubicBezTo>
                    <a:pt x="164" y="261"/>
                    <a:pt x="137" y="130"/>
                    <a:pt x="111" y="1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2004338" y="2624470"/>
              <a:ext cx="11299" cy="13383"/>
            </a:xfrm>
            <a:custGeom>
              <a:rect b="b" l="l" r="r" t="t"/>
              <a:pathLst>
                <a:path extrusionOk="0" h="167" w="141">
                  <a:moveTo>
                    <a:pt x="80" y="0"/>
                  </a:moveTo>
                  <a:cubicBezTo>
                    <a:pt x="43" y="0"/>
                    <a:pt x="0" y="33"/>
                    <a:pt x="10" y="83"/>
                  </a:cubicBezTo>
                  <a:cubicBezTo>
                    <a:pt x="16" y="109"/>
                    <a:pt x="23" y="137"/>
                    <a:pt x="30" y="166"/>
                  </a:cubicBezTo>
                  <a:cubicBezTo>
                    <a:pt x="73" y="137"/>
                    <a:pt x="110" y="100"/>
                    <a:pt x="140" y="60"/>
                  </a:cubicBezTo>
                  <a:lnTo>
                    <a:pt x="140" y="46"/>
                  </a:lnTo>
                  <a:cubicBezTo>
                    <a:pt x="130" y="17"/>
                    <a:pt x="106" y="0"/>
                    <a:pt x="80" y="0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2027016" y="2744193"/>
              <a:ext cx="13623" cy="40308"/>
            </a:xfrm>
            <a:custGeom>
              <a:rect b="b" l="l" r="r" t="t"/>
              <a:pathLst>
                <a:path extrusionOk="0" h="503" w="170">
                  <a:moveTo>
                    <a:pt x="63" y="1"/>
                  </a:moveTo>
                  <a:cubicBezTo>
                    <a:pt x="30" y="1"/>
                    <a:pt x="0" y="21"/>
                    <a:pt x="3" y="64"/>
                  </a:cubicBezTo>
                  <a:cubicBezTo>
                    <a:pt x="13" y="190"/>
                    <a:pt x="23" y="313"/>
                    <a:pt x="37" y="440"/>
                  </a:cubicBezTo>
                  <a:cubicBezTo>
                    <a:pt x="40" y="483"/>
                    <a:pt x="73" y="503"/>
                    <a:pt x="106" y="503"/>
                  </a:cubicBezTo>
                  <a:cubicBezTo>
                    <a:pt x="140" y="503"/>
                    <a:pt x="169" y="483"/>
                    <a:pt x="166" y="440"/>
                  </a:cubicBezTo>
                  <a:cubicBezTo>
                    <a:pt x="157" y="313"/>
                    <a:pt x="146" y="190"/>
                    <a:pt x="133" y="64"/>
                  </a:cubicBezTo>
                  <a:cubicBezTo>
                    <a:pt x="129" y="24"/>
                    <a:pt x="97" y="1"/>
                    <a:pt x="63" y="1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2109075" y="2613010"/>
              <a:ext cx="10578" cy="37904"/>
            </a:xfrm>
            <a:custGeom>
              <a:rect b="b" l="l" r="r" t="t"/>
              <a:pathLst>
                <a:path extrusionOk="0" h="473" w="132">
                  <a:moveTo>
                    <a:pt x="67" y="0"/>
                  </a:moveTo>
                  <a:cubicBezTo>
                    <a:pt x="34" y="0"/>
                    <a:pt x="1" y="20"/>
                    <a:pt x="1" y="63"/>
                  </a:cubicBezTo>
                  <a:lnTo>
                    <a:pt x="1" y="409"/>
                  </a:lnTo>
                  <a:cubicBezTo>
                    <a:pt x="1" y="452"/>
                    <a:pt x="34" y="472"/>
                    <a:pt x="67" y="472"/>
                  </a:cubicBezTo>
                  <a:cubicBezTo>
                    <a:pt x="101" y="472"/>
                    <a:pt x="131" y="452"/>
                    <a:pt x="131" y="409"/>
                  </a:cubicBezTo>
                  <a:lnTo>
                    <a:pt x="131" y="63"/>
                  </a:lnTo>
                  <a:cubicBezTo>
                    <a:pt x="131" y="20"/>
                    <a:pt x="101" y="0"/>
                    <a:pt x="67" y="0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1262044" y="2718790"/>
              <a:ext cx="18271" cy="35981"/>
            </a:xfrm>
            <a:custGeom>
              <a:rect b="b" l="l" r="r" t="t"/>
              <a:pathLst>
                <a:path extrusionOk="0" h="449" w="228">
                  <a:moveTo>
                    <a:pt x="83" y="1"/>
                  </a:moveTo>
                  <a:cubicBezTo>
                    <a:pt x="57" y="1"/>
                    <a:pt x="34" y="15"/>
                    <a:pt x="27" y="48"/>
                  </a:cubicBezTo>
                  <a:cubicBezTo>
                    <a:pt x="1" y="178"/>
                    <a:pt x="21" y="301"/>
                    <a:pt x="84" y="417"/>
                  </a:cubicBezTo>
                  <a:cubicBezTo>
                    <a:pt x="97" y="440"/>
                    <a:pt x="117" y="449"/>
                    <a:pt x="137" y="449"/>
                  </a:cubicBezTo>
                  <a:cubicBezTo>
                    <a:pt x="182" y="449"/>
                    <a:pt x="227" y="401"/>
                    <a:pt x="197" y="350"/>
                  </a:cubicBezTo>
                  <a:cubicBezTo>
                    <a:pt x="150" y="267"/>
                    <a:pt x="137" y="178"/>
                    <a:pt x="153" y="84"/>
                  </a:cubicBezTo>
                  <a:cubicBezTo>
                    <a:pt x="164" y="34"/>
                    <a:pt x="121" y="1"/>
                    <a:pt x="83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1287367" y="2697794"/>
              <a:ext cx="19713" cy="29089"/>
            </a:xfrm>
            <a:custGeom>
              <a:rect b="b" l="l" r="r" t="t"/>
              <a:pathLst>
                <a:path extrusionOk="0" h="363" w="246">
                  <a:moveTo>
                    <a:pt x="91" y="1"/>
                  </a:moveTo>
                  <a:cubicBezTo>
                    <a:pt x="45" y="1"/>
                    <a:pt x="0" y="68"/>
                    <a:pt x="41" y="116"/>
                  </a:cubicBezTo>
                  <a:cubicBezTo>
                    <a:pt x="84" y="170"/>
                    <a:pt x="107" y="230"/>
                    <a:pt x="111" y="300"/>
                  </a:cubicBezTo>
                  <a:cubicBezTo>
                    <a:pt x="114" y="342"/>
                    <a:pt x="148" y="362"/>
                    <a:pt x="181" y="362"/>
                  </a:cubicBezTo>
                  <a:cubicBezTo>
                    <a:pt x="214" y="362"/>
                    <a:pt x="246" y="342"/>
                    <a:pt x="244" y="300"/>
                  </a:cubicBezTo>
                  <a:cubicBezTo>
                    <a:pt x="237" y="193"/>
                    <a:pt x="201" y="107"/>
                    <a:pt x="134" y="24"/>
                  </a:cubicBezTo>
                  <a:cubicBezTo>
                    <a:pt x="121" y="8"/>
                    <a:pt x="106" y="1"/>
                    <a:pt x="91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1495238" y="2582799"/>
              <a:ext cx="22117" cy="31653"/>
            </a:xfrm>
            <a:custGeom>
              <a:rect b="b" l="l" r="r" t="t"/>
              <a:pathLst>
                <a:path extrusionOk="0" h="395" w="276">
                  <a:moveTo>
                    <a:pt x="90" y="0"/>
                  </a:moveTo>
                  <a:cubicBezTo>
                    <a:pt x="47" y="0"/>
                    <a:pt x="1" y="48"/>
                    <a:pt x="26" y="101"/>
                  </a:cubicBezTo>
                  <a:cubicBezTo>
                    <a:pt x="63" y="187"/>
                    <a:pt x="103" y="273"/>
                    <a:pt x="139" y="360"/>
                  </a:cubicBezTo>
                  <a:cubicBezTo>
                    <a:pt x="149" y="384"/>
                    <a:pt x="168" y="394"/>
                    <a:pt x="187" y="394"/>
                  </a:cubicBezTo>
                  <a:cubicBezTo>
                    <a:pt x="229" y="394"/>
                    <a:pt x="275" y="346"/>
                    <a:pt x="252" y="293"/>
                  </a:cubicBezTo>
                  <a:cubicBezTo>
                    <a:pt x="216" y="207"/>
                    <a:pt x="176" y="121"/>
                    <a:pt x="139" y="34"/>
                  </a:cubicBezTo>
                  <a:cubicBezTo>
                    <a:pt x="128" y="10"/>
                    <a:pt x="109" y="0"/>
                    <a:pt x="90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1529937" y="2596342"/>
              <a:ext cx="24121" cy="34057"/>
            </a:xfrm>
            <a:custGeom>
              <a:rect b="b" l="l" r="r" t="t"/>
              <a:pathLst>
                <a:path extrusionOk="0" h="425" w="301">
                  <a:moveTo>
                    <a:pt x="89" y="1"/>
                  </a:moveTo>
                  <a:cubicBezTo>
                    <a:pt x="46" y="1"/>
                    <a:pt x="1" y="48"/>
                    <a:pt x="25" y="101"/>
                  </a:cubicBezTo>
                  <a:cubicBezTo>
                    <a:pt x="73" y="198"/>
                    <a:pt x="116" y="294"/>
                    <a:pt x="162" y="391"/>
                  </a:cubicBezTo>
                  <a:cubicBezTo>
                    <a:pt x="174" y="415"/>
                    <a:pt x="193" y="425"/>
                    <a:pt x="212" y="425"/>
                  </a:cubicBezTo>
                  <a:cubicBezTo>
                    <a:pt x="255" y="425"/>
                    <a:pt x="301" y="378"/>
                    <a:pt x="275" y="328"/>
                  </a:cubicBezTo>
                  <a:cubicBezTo>
                    <a:pt x="232" y="228"/>
                    <a:pt x="185" y="131"/>
                    <a:pt x="139" y="35"/>
                  </a:cubicBezTo>
                  <a:cubicBezTo>
                    <a:pt x="127" y="11"/>
                    <a:pt x="108" y="1"/>
                    <a:pt x="89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1481054" y="2704846"/>
              <a:ext cx="24682" cy="38144"/>
            </a:xfrm>
            <a:custGeom>
              <a:rect b="b" l="l" r="r" t="t"/>
              <a:pathLst>
                <a:path extrusionOk="0" h="476" w="308">
                  <a:moveTo>
                    <a:pt x="90" y="0"/>
                  </a:moveTo>
                  <a:cubicBezTo>
                    <a:pt x="45" y="0"/>
                    <a:pt x="0" y="48"/>
                    <a:pt x="30" y="99"/>
                  </a:cubicBezTo>
                  <a:cubicBezTo>
                    <a:pt x="93" y="202"/>
                    <a:pt x="136" y="312"/>
                    <a:pt x="170" y="428"/>
                  </a:cubicBezTo>
                  <a:cubicBezTo>
                    <a:pt x="178" y="461"/>
                    <a:pt x="203" y="475"/>
                    <a:pt x="228" y="475"/>
                  </a:cubicBezTo>
                  <a:cubicBezTo>
                    <a:pt x="267" y="475"/>
                    <a:pt x="308" y="443"/>
                    <a:pt x="296" y="395"/>
                  </a:cubicBezTo>
                  <a:cubicBezTo>
                    <a:pt x="263" y="265"/>
                    <a:pt x="213" y="145"/>
                    <a:pt x="143" y="32"/>
                  </a:cubicBezTo>
                  <a:cubicBezTo>
                    <a:pt x="130" y="1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1803759" y="2758136"/>
              <a:ext cx="18431" cy="28368"/>
            </a:xfrm>
            <a:custGeom>
              <a:rect b="b" l="l" r="r" t="t"/>
              <a:pathLst>
                <a:path extrusionOk="0" h="354" w="230">
                  <a:moveTo>
                    <a:pt x="80" y="0"/>
                  </a:moveTo>
                  <a:cubicBezTo>
                    <a:pt x="40" y="0"/>
                    <a:pt x="1" y="32"/>
                    <a:pt x="17" y="82"/>
                  </a:cubicBezTo>
                  <a:lnTo>
                    <a:pt x="87" y="309"/>
                  </a:lnTo>
                  <a:cubicBezTo>
                    <a:pt x="97" y="340"/>
                    <a:pt x="123" y="354"/>
                    <a:pt x="149" y="354"/>
                  </a:cubicBezTo>
                  <a:cubicBezTo>
                    <a:pt x="189" y="354"/>
                    <a:pt x="229" y="321"/>
                    <a:pt x="213" y="272"/>
                  </a:cubicBezTo>
                  <a:cubicBezTo>
                    <a:pt x="190" y="196"/>
                    <a:pt x="167" y="122"/>
                    <a:pt x="143" y="46"/>
                  </a:cubicBezTo>
                  <a:cubicBezTo>
                    <a:pt x="132" y="14"/>
                    <a:pt x="106" y="0"/>
                    <a:pt x="80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1828922" y="2755171"/>
              <a:ext cx="21797" cy="33817"/>
            </a:xfrm>
            <a:custGeom>
              <a:rect b="b" l="l" r="r" t="t"/>
              <a:pathLst>
                <a:path extrusionOk="0" h="422" w="272">
                  <a:moveTo>
                    <a:pt x="89" y="0"/>
                  </a:moveTo>
                  <a:cubicBezTo>
                    <a:pt x="43" y="0"/>
                    <a:pt x="1" y="66"/>
                    <a:pt x="39" y="116"/>
                  </a:cubicBezTo>
                  <a:cubicBezTo>
                    <a:pt x="96" y="186"/>
                    <a:pt x="128" y="269"/>
                    <a:pt x="136" y="359"/>
                  </a:cubicBezTo>
                  <a:cubicBezTo>
                    <a:pt x="140" y="401"/>
                    <a:pt x="175" y="422"/>
                    <a:pt x="208" y="422"/>
                  </a:cubicBezTo>
                  <a:cubicBezTo>
                    <a:pt x="241" y="422"/>
                    <a:pt x="272" y="401"/>
                    <a:pt x="268" y="359"/>
                  </a:cubicBezTo>
                  <a:cubicBezTo>
                    <a:pt x="255" y="233"/>
                    <a:pt x="212" y="123"/>
                    <a:pt x="132" y="23"/>
                  </a:cubicBezTo>
                  <a:cubicBezTo>
                    <a:pt x="119" y="7"/>
                    <a:pt x="104" y="0"/>
                    <a:pt x="89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1112271" y="3032121"/>
              <a:ext cx="20354" cy="26925"/>
            </a:xfrm>
            <a:custGeom>
              <a:rect b="b" l="l" r="r" t="t"/>
              <a:pathLst>
                <a:path extrusionOk="0" h="336" w="254">
                  <a:moveTo>
                    <a:pt x="91" y="1"/>
                  </a:moveTo>
                  <a:cubicBezTo>
                    <a:pt x="48" y="1"/>
                    <a:pt x="1" y="49"/>
                    <a:pt x="25" y="102"/>
                  </a:cubicBezTo>
                  <a:cubicBezTo>
                    <a:pt x="56" y="168"/>
                    <a:pt x="85" y="234"/>
                    <a:pt x="116" y="302"/>
                  </a:cubicBezTo>
                  <a:cubicBezTo>
                    <a:pt x="127" y="325"/>
                    <a:pt x="146" y="335"/>
                    <a:pt x="165" y="335"/>
                  </a:cubicBezTo>
                  <a:cubicBezTo>
                    <a:pt x="208" y="335"/>
                    <a:pt x="254" y="287"/>
                    <a:pt x="229" y="234"/>
                  </a:cubicBezTo>
                  <a:cubicBezTo>
                    <a:pt x="199" y="168"/>
                    <a:pt x="169" y="102"/>
                    <a:pt x="139" y="35"/>
                  </a:cubicBezTo>
                  <a:cubicBezTo>
                    <a:pt x="128" y="11"/>
                    <a:pt x="110" y="1"/>
                    <a:pt x="91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1119563" y="2990530"/>
              <a:ext cx="25082" cy="33657"/>
            </a:xfrm>
            <a:custGeom>
              <a:rect b="b" l="l" r="r" t="t"/>
              <a:pathLst>
                <a:path extrusionOk="0" h="420" w="313">
                  <a:moveTo>
                    <a:pt x="89" y="1"/>
                  </a:moveTo>
                  <a:cubicBezTo>
                    <a:pt x="46" y="1"/>
                    <a:pt x="0" y="49"/>
                    <a:pt x="28" y="102"/>
                  </a:cubicBezTo>
                  <a:cubicBezTo>
                    <a:pt x="74" y="194"/>
                    <a:pt x="125" y="291"/>
                    <a:pt x="174" y="388"/>
                  </a:cubicBezTo>
                  <a:cubicBezTo>
                    <a:pt x="185" y="410"/>
                    <a:pt x="204" y="419"/>
                    <a:pt x="223" y="419"/>
                  </a:cubicBezTo>
                  <a:cubicBezTo>
                    <a:pt x="266" y="419"/>
                    <a:pt x="313" y="372"/>
                    <a:pt x="288" y="321"/>
                  </a:cubicBezTo>
                  <a:cubicBezTo>
                    <a:pt x="238" y="225"/>
                    <a:pt x="188" y="128"/>
                    <a:pt x="141" y="35"/>
                  </a:cubicBezTo>
                  <a:cubicBezTo>
                    <a:pt x="129" y="11"/>
                    <a:pt x="109" y="1"/>
                    <a:pt x="89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1066514" y="3319487"/>
              <a:ext cx="19072" cy="29329"/>
            </a:xfrm>
            <a:custGeom>
              <a:rect b="b" l="l" r="r" t="t"/>
              <a:pathLst>
                <a:path extrusionOk="0" h="366" w="238">
                  <a:moveTo>
                    <a:pt x="90" y="0"/>
                  </a:moveTo>
                  <a:cubicBezTo>
                    <a:pt x="42" y="0"/>
                    <a:pt x="1" y="66"/>
                    <a:pt x="41" y="117"/>
                  </a:cubicBezTo>
                  <a:cubicBezTo>
                    <a:pt x="84" y="170"/>
                    <a:pt x="104" y="230"/>
                    <a:pt x="104" y="303"/>
                  </a:cubicBezTo>
                  <a:cubicBezTo>
                    <a:pt x="104" y="344"/>
                    <a:pt x="137" y="365"/>
                    <a:pt x="169" y="365"/>
                  </a:cubicBezTo>
                  <a:cubicBezTo>
                    <a:pt x="201" y="365"/>
                    <a:pt x="234" y="344"/>
                    <a:pt x="234" y="303"/>
                  </a:cubicBezTo>
                  <a:cubicBezTo>
                    <a:pt x="237" y="197"/>
                    <a:pt x="201" y="103"/>
                    <a:pt x="134" y="23"/>
                  </a:cubicBezTo>
                  <a:cubicBezTo>
                    <a:pt x="120" y="7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1082461" y="3287834"/>
              <a:ext cx="20034" cy="22278"/>
            </a:xfrm>
            <a:custGeom>
              <a:rect b="b" l="l" r="r" t="t"/>
              <a:pathLst>
                <a:path extrusionOk="0" h="278" w="250">
                  <a:moveTo>
                    <a:pt x="91" y="1"/>
                  </a:moveTo>
                  <a:cubicBezTo>
                    <a:pt x="47" y="1"/>
                    <a:pt x="1" y="48"/>
                    <a:pt x="28" y="99"/>
                  </a:cubicBezTo>
                  <a:lnTo>
                    <a:pt x="108" y="246"/>
                  </a:lnTo>
                  <a:cubicBezTo>
                    <a:pt x="121" y="268"/>
                    <a:pt x="140" y="277"/>
                    <a:pt x="159" y="277"/>
                  </a:cubicBezTo>
                  <a:cubicBezTo>
                    <a:pt x="203" y="277"/>
                    <a:pt x="249" y="230"/>
                    <a:pt x="222" y="179"/>
                  </a:cubicBezTo>
                  <a:lnTo>
                    <a:pt x="142" y="32"/>
                  </a:lnTo>
                  <a:cubicBezTo>
                    <a:pt x="130" y="10"/>
                    <a:pt x="110" y="1"/>
                    <a:pt x="91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2052419" y="2924017"/>
              <a:ext cx="19072" cy="40308"/>
            </a:xfrm>
            <a:custGeom>
              <a:rect b="b" l="l" r="r" t="t"/>
              <a:pathLst>
                <a:path extrusionOk="0" h="503" w="238">
                  <a:moveTo>
                    <a:pt x="81" y="0"/>
                  </a:moveTo>
                  <a:cubicBezTo>
                    <a:pt x="42" y="0"/>
                    <a:pt x="0" y="32"/>
                    <a:pt x="12" y="83"/>
                  </a:cubicBezTo>
                  <a:cubicBezTo>
                    <a:pt x="42" y="206"/>
                    <a:pt x="69" y="333"/>
                    <a:pt x="99" y="456"/>
                  </a:cubicBezTo>
                  <a:cubicBezTo>
                    <a:pt x="107" y="489"/>
                    <a:pt x="132" y="503"/>
                    <a:pt x="157" y="503"/>
                  </a:cubicBezTo>
                  <a:cubicBezTo>
                    <a:pt x="196" y="503"/>
                    <a:pt x="237" y="470"/>
                    <a:pt x="225" y="422"/>
                  </a:cubicBezTo>
                  <a:cubicBezTo>
                    <a:pt x="195" y="296"/>
                    <a:pt x="169" y="173"/>
                    <a:pt x="139" y="46"/>
                  </a:cubicBezTo>
                  <a:cubicBezTo>
                    <a:pt x="131" y="14"/>
                    <a:pt x="106" y="0"/>
                    <a:pt x="81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2088080" y="2937801"/>
              <a:ext cx="21957" cy="42472"/>
            </a:xfrm>
            <a:custGeom>
              <a:rect b="b" l="l" r="r" t="t"/>
              <a:pathLst>
                <a:path extrusionOk="0" h="530" w="274">
                  <a:moveTo>
                    <a:pt x="64" y="0"/>
                  </a:moveTo>
                  <a:cubicBezTo>
                    <a:pt x="32" y="0"/>
                    <a:pt x="0" y="21"/>
                    <a:pt x="0" y="64"/>
                  </a:cubicBezTo>
                  <a:cubicBezTo>
                    <a:pt x="6" y="220"/>
                    <a:pt x="46" y="367"/>
                    <a:pt x="129" y="500"/>
                  </a:cubicBezTo>
                  <a:cubicBezTo>
                    <a:pt x="143" y="521"/>
                    <a:pt x="162" y="529"/>
                    <a:pt x="181" y="529"/>
                  </a:cubicBezTo>
                  <a:cubicBezTo>
                    <a:pt x="227" y="529"/>
                    <a:pt x="273" y="482"/>
                    <a:pt x="243" y="433"/>
                  </a:cubicBezTo>
                  <a:cubicBezTo>
                    <a:pt x="173" y="316"/>
                    <a:pt x="137" y="197"/>
                    <a:pt x="133" y="64"/>
                  </a:cubicBezTo>
                  <a:cubicBezTo>
                    <a:pt x="131" y="22"/>
                    <a:pt x="97" y="0"/>
                    <a:pt x="64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2691339" y="3584016"/>
              <a:ext cx="29410" cy="29410"/>
            </a:xfrm>
            <a:custGeom>
              <a:rect b="b" l="l" r="r" t="t"/>
              <a:pathLst>
                <a:path extrusionOk="0" h="367" w="367">
                  <a:moveTo>
                    <a:pt x="183" y="0"/>
                  </a:moveTo>
                  <a:cubicBezTo>
                    <a:pt x="80" y="0"/>
                    <a:pt x="0" y="84"/>
                    <a:pt x="0" y="184"/>
                  </a:cubicBezTo>
                  <a:cubicBezTo>
                    <a:pt x="0" y="284"/>
                    <a:pt x="80" y="367"/>
                    <a:pt x="183" y="367"/>
                  </a:cubicBezTo>
                  <a:cubicBezTo>
                    <a:pt x="283" y="367"/>
                    <a:pt x="366" y="284"/>
                    <a:pt x="366" y="184"/>
                  </a:cubicBezTo>
                  <a:cubicBezTo>
                    <a:pt x="366" y="84"/>
                    <a:pt x="283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2689496" y="3582172"/>
              <a:ext cx="32855" cy="33176"/>
            </a:xfrm>
            <a:custGeom>
              <a:rect b="b" l="l" r="r" t="t"/>
              <a:pathLst>
                <a:path extrusionOk="0" h="414" w="410">
                  <a:moveTo>
                    <a:pt x="206" y="47"/>
                  </a:moveTo>
                  <a:cubicBezTo>
                    <a:pt x="293" y="47"/>
                    <a:pt x="366" y="117"/>
                    <a:pt x="366" y="207"/>
                  </a:cubicBezTo>
                  <a:cubicBezTo>
                    <a:pt x="366" y="293"/>
                    <a:pt x="293" y="367"/>
                    <a:pt x="206" y="367"/>
                  </a:cubicBezTo>
                  <a:cubicBezTo>
                    <a:pt x="117" y="367"/>
                    <a:pt x="47" y="293"/>
                    <a:pt x="47" y="207"/>
                  </a:cubicBezTo>
                  <a:cubicBezTo>
                    <a:pt x="47" y="117"/>
                    <a:pt x="117" y="47"/>
                    <a:pt x="206" y="47"/>
                  </a:cubicBezTo>
                  <a:close/>
                  <a:moveTo>
                    <a:pt x="206" y="0"/>
                  </a:moveTo>
                  <a:cubicBezTo>
                    <a:pt x="93" y="0"/>
                    <a:pt x="0" y="94"/>
                    <a:pt x="0" y="207"/>
                  </a:cubicBezTo>
                  <a:cubicBezTo>
                    <a:pt x="0" y="320"/>
                    <a:pt x="93" y="413"/>
                    <a:pt x="206" y="413"/>
                  </a:cubicBezTo>
                  <a:cubicBezTo>
                    <a:pt x="320" y="413"/>
                    <a:pt x="409" y="320"/>
                    <a:pt x="409" y="207"/>
                  </a:cubicBezTo>
                  <a:cubicBezTo>
                    <a:pt x="409" y="94"/>
                    <a:pt x="320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2543008" y="4075248"/>
              <a:ext cx="29490" cy="29249"/>
            </a:xfrm>
            <a:custGeom>
              <a:rect b="b" l="l" r="r" t="t"/>
              <a:pathLst>
                <a:path extrusionOk="0" h="365" w="368">
                  <a:moveTo>
                    <a:pt x="184" y="1"/>
                  </a:moveTo>
                  <a:cubicBezTo>
                    <a:pt x="84" y="1"/>
                    <a:pt x="1" y="81"/>
                    <a:pt x="1" y="181"/>
                  </a:cubicBezTo>
                  <a:cubicBezTo>
                    <a:pt x="1" y="284"/>
                    <a:pt x="84" y="364"/>
                    <a:pt x="184" y="364"/>
                  </a:cubicBezTo>
                  <a:cubicBezTo>
                    <a:pt x="283" y="364"/>
                    <a:pt x="367" y="284"/>
                    <a:pt x="367" y="181"/>
                  </a:cubicBezTo>
                  <a:cubicBezTo>
                    <a:pt x="367" y="81"/>
                    <a:pt x="283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2541165" y="4073405"/>
              <a:ext cx="32935" cy="32935"/>
            </a:xfrm>
            <a:custGeom>
              <a:rect b="b" l="l" r="r" t="t"/>
              <a:pathLst>
                <a:path extrusionOk="0" h="411" w="411">
                  <a:moveTo>
                    <a:pt x="207" y="44"/>
                  </a:moveTo>
                  <a:cubicBezTo>
                    <a:pt x="294" y="44"/>
                    <a:pt x="366" y="117"/>
                    <a:pt x="366" y="204"/>
                  </a:cubicBezTo>
                  <a:cubicBezTo>
                    <a:pt x="366" y="294"/>
                    <a:pt x="294" y="363"/>
                    <a:pt x="207" y="363"/>
                  </a:cubicBezTo>
                  <a:cubicBezTo>
                    <a:pt x="117" y="363"/>
                    <a:pt x="47" y="294"/>
                    <a:pt x="47" y="204"/>
                  </a:cubicBezTo>
                  <a:cubicBezTo>
                    <a:pt x="47" y="117"/>
                    <a:pt x="117" y="44"/>
                    <a:pt x="207" y="44"/>
                  </a:cubicBezTo>
                  <a:close/>
                  <a:moveTo>
                    <a:pt x="207" y="1"/>
                  </a:moveTo>
                  <a:cubicBezTo>
                    <a:pt x="94" y="1"/>
                    <a:pt x="0" y="91"/>
                    <a:pt x="0" y="204"/>
                  </a:cubicBezTo>
                  <a:cubicBezTo>
                    <a:pt x="0" y="317"/>
                    <a:pt x="94" y="410"/>
                    <a:pt x="207" y="410"/>
                  </a:cubicBezTo>
                  <a:cubicBezTo>
                    <a:pt x="320" y="410"/>
                    <a:pt x="410" y="317"/>
                    <a:pt x="410" y="204"/>
                  </a:cubicBezTo>
                  <a:cubicBezTo>
                    <a:pt x="410" y="91"/>
                    <a:pt x="320" y="1"/>
                    <a:pt x="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2248030" y="4316376"/>
              <a:ext cx="29169" cy="29169"/>
            </a:xfrm>
            <a:custGeom>
              <a:rect b="b" l="l" r="r" t="t"/>
              <a:pathLst>
                <a:path extrusionOk="0" h="364" w="364">
                  <a:moveTo>
                    <a:pt x="181" y="1"/>
                  </a:moveTo>
                  <a:cubicBezTo>
                    <a:pt x="81" y="1"/>
                    <a:pt x="1" y="81"/>
                    <a:pt x="1" y="184"/>
                  </a:cubicBezTo>
                  <a:cubicBezTo>
                    <a:pt x="1" y="284"/>
                    <a:pt x="81" y="363"/>
                    <a:pt x="181" y="363"/>
                  </a:cubicBezTo>
                  <a:cubicBezTo>
                    <a:pt x="284" y="363"/>
                    <a:pt x="364" y="284"/>
                    <a:pt x="364" y="184"/>
                  </a:cubicBezTo>
                  <a:cubicBezTo>
                    <a:pt x="364" y="81"/>
                    <a:pt x="284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2246187" y="4314533"/>
              <a:ext cx="32855" cy="32855"/>
            </a:xfrm>
            <a:custGeom>
              <a:rect b="b" l="l" r="r" t="t"/>
              <a:pathLst>
                <a:path extrusionOk="0" h="410" w="410">
                  <a:moveTo>
                    <a:pt x="204" y="47"/>
                  </a:moveTo>
                  <a:cubicBezTo>
                    <a:pt x="293" y="47"/>
                    <a:pt x="363" y="117"/>
                    <a:pt x="363" y="207"/>
                  </a:cubicBezTo>
                  <a:cubicBezTo>
                    <a:pt x="363" y="294"/>
                    <a:pt x="293" y="366"/>
                    <a:pt x="204" y="366"/>
                  </a:cubicBezTo>
                  <a:cubicBezTo>
                    <a:pt x="117" y="366"/>
                    <a:pt x="44" y="294"/>
                    <a:pt x="44" y="207"/>
                  </a:cubicBezTo>
                  <a:cubicBezTo>
                    <a:pt x="44" y="117"/>
                    <a:pt x="117" y="47"/>
                    <a:pt x="204" y="47"/>
                  </a:cubicBezTo>
                  <a:close/>
                  <a:moveTo>
                    <a:pt x="204" y="1"/>
                  </a:moveTo>
                  <a:cubicBezTo>
                    <a:pt x="90" y="1"/>
                    <a:pt x="1" y="94"/>
                    <a:pt x="1" y="207"/>
                  </a:cubicBezTo>
                  <a:cubicBezTo>
                    <a:pt x="1" y="320"/>
                    <a:pt x="90" y="410"/>
                    <a:pt x="204" y="410"/>
                  </a:cubicBezTo>
                  <a:cubicBezTo>
                    <a:pt x="317" y="410"/>
                    <a:pt x="410" y="320"/>
                    <a:pt x="410" y="207"/>
                  </a:cubicBezTo>
                  <a:cubicBezTo>
                    <a:pt x="410" y="94"/>
                    <a:pt x="317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2513679" y="3121873"/>
              <a:ext cx="29410" cy="29410"/>
            </a:xfrm>
            <a:custGeom>
              <a:rect b="b" l="l" r="r" t="t"/>
              <a:pathLst>
                <a:path extrusionOk="0" h="367" w="367">
                  <a:moveTo>
                    <a:pt x="184" y="0"/>
                  </a:moveTo>
                  <a:cubicBezTo>
                    <a:pt x="84" y="0"/>
                    <a:pt x="1" y="83"/>
                    <a:pt x="1" y="183"/>
                  </a:cubicBezTo>
                  <a:cubicBezTo>
                    <a:pt x="1" y="283"/>
                    <a:pt x="84" y="366"/>
                    <a:pt x="184" y="366"/>
                  </a:cubicBezTo>
                  <a:cubicBezTo>
                    <a:pt x="284" y="366"/>
                    <a:pt x="367" y="283"/>
                    <a:pt x="367" y="183"/>
                  </a:cubicBezTo>
                  <a:cubicBezTo>
                    <a:pt x="367" y="83"/>
                    <a:pt x="284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2512076" y="3119949"/>
              <a:ext cx="32855" cy="33176"/>
            </a:xfrm>
            <a:custGeom>
              <a:rect b="b" l="l" r="r" t="t"/>
              <a:pathLst>
                <a:path extrusionOk="0" h="414" w="410">
                  <a:moveTo>
                    <a:pt x="204" y="47"/>
                  </a:moveTo>
                  <a:cubicBezTo>
                    <a:pt x="294" y="47"/>
                    <a:pt x="363" y="117"/>
                    <a:pt x="363" y="207"/>
                  </a:cubicBezTo>
                  <a:cubicBezTo>
                    <a:pt x="363" y="293"/>
                    <a:pt x="294" y="367"/>
                    <a:pt x="204" y="367"/>
                  </a:cubicBezTo>
                  <a:cubicBezTo>
                    <a:pt x="117" y="367"/>
                    <a:pt x="44" y="293"/>
                    <a:pt x="44" y="207"/>
                  </a:cubicBezTo>
                  <a:cubicBezTo>
                    <a:pt x="44" y="117"/>
                    <a:pt x="117" y="47"/>
                    <a:pt x="204" y="47"/>
                  </a:cubicBezTo>
                  <a:close/>
                  <a:moveTo>
                    <a:pt x="204" y="0"/>
                  </a:moveTo>
                  <a:cubicBezTo>
                    <a:pt x="90" y="0"/>
                    <a:pt x="1" y="94"/>
                    <a:pt x="1" y="207"/>
                  </a:cubicBezTo>
                  <a:cubicBezTo>
                    <a:pt x="1" y="320"/>
                    <a:pt x="90" y="413"/>
                    <a:pt x="204" y="413"/>
                  </a:cubicBezTo>
                  <a:cubicBezTo>
                    <a:pt x="317" y="413"/>
                    <a:pt x="410" y="320"/>
                    <a:pt x="410" y="207"/>
                  </a:cubicBezTo>
                  <a:cubicBezTo>
                    <a:pt x="410" y="94"/>
                    <a:pt x="317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24"/>
          <p:cNvSpPr txBox="1"/>
          <p:nvPr>
            <p:ph idx="2" type="subTitle"/>
          </p:nvPr>
        </p:nvSpPr>
        <p:spPr>
          <a:xfrm>
            <a:off x="2589300" y="1518777"/>
            <a:ext cx="59214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Domain 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4F5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5"/>
          <p:cNvSpPr txBox="1"/>
          <p:nvPr>
            <p:ph idx="1" type="subTitle"/>
          </p:nvPr>
        </p:nvSpPr>
        <p:spPr>
          <a:xfrm>
            <a:off x="-133251" y="2039350"/>
            <a:ext cx="2709300" cy="12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Over 90% people were either unhappy or would like to improve their nutritional lifestyle.</a:t>
            </a:r>
            <a:endParaRPr sz="1500"/>
          </a:p>
        </p:txBody>
      </p:sp>
      <p:sp>
        <p:nvSpPr>
          <p:cNvPr id="572" name="Google Shape;572;p25"/>
          <p:cNvSpPr txBox="1"/>
          <p:nvPr>
            <p:ph idx="2" type="title"/>
          </p:nvPr>
        </p:nvSpPr>
        <p:spPr>
          <a:xfrm>
            <a:off x="907100" y="1614550"/>
            <a:ext cx="13806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3" name="Google Shape;573;p25"/>
          <p:cNvSpPr txBox="1"/>
          <p:nvPr>
            <p:ph idx="5" type="title"/>
          </p:nvPr>
        </p:nvSpPr>
        <p:spPr>
          <a:xfrm>
            <a:off x="3157825" y="1614550"/>
            <a:ext cx="13806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4" name="Google Shape;574;p25"/>
          <p:cNvSpPr txBox="1"/>
          <p:nvPr>
            <p:ph idx="8" type="title"/>
          </p:nvPr>
        </p:nvSpPr>
        <p:spPr>
          <a:xfrm>
            <a:off x="907100" y="3324525"/>
            <a:ext cx="13806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75" name="Google Shape;575;p25"/>
          <p:cNvSpPr txBox="1"/>
          <p:nvPr>
            <p:ph idx="14" type="title"/>
          </p:nvPr>
        </p:nvSpPr>
        <p:spPr>
          <a:xfrm>
            <a:off x="3157825" y="3324525"/>
            <a:ext cx="13806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576" name="Google Shape;576;p25"/>
          <p:cNvGrpSpPr/>
          <p:nvPr/>
        </p:nvGrpSpPr>
        <p:grpSpPr>
          <a:xfrm>
            <a:off x="5363597" y="454021"/>
            <a:ext cx="2536262" cy="1906091"/>
            <a:chOff x="5363597" y="454021"/>
            <a:chExt cx="2536262" cy="1906091"/>
          </a:xfrm>
        </p:grpSpPr>
        <p:sp>
          <p:nvSpPr>
            <p:cNvPr id="577" name="Google Shape;577;p25"/>
            <p:cNvSpPr/>
            <p:nvPr/>
          </p:nvSpPr>
          <p:spPr>
            <a:xfrm rot="317361">
              <a:off x="5901213" y="1764168"/>
              <a:ext cx="787943" cy="560820"/>
            </a:xfrm>
            <a:custGeom>
              <a:rect b="b" l="l" r="r" t="t"/>
              <a:pathLst>
                <a:path extrusionOk="0" h="7383" w="10373">
                  <a:moveTo>
                    <a:pt x="10373" y="1"/>
                  </a:moveTo>
                  <a:lnTo>
                    <a:pt x="6558" y="1333"/>
                  </a:lnTo>
                  <a:cubicBezTo>
                    <a:pt x="6558" y="5465"/>
                    <a:pt x="202" y="6039"/>
                    <a:pt x="68" y="6738"/>
                  </a:cubicBezTo>
                  <a:cubicBezTo>
                    <a:pt x="0" y="7093"/>
                    <a:pt x="844" y="7383"/>
                    <a:pt x="2115" y="7383"/>
                  </a:cubicBezTo>
                  <a:cubicBezTo>
                    <a:pt x="3342" y="7383"/>
                    <a:pt x="4968" y="7113"/>
                    <a:pt x="6558" y="6374"/>
                  </a:cubicBezTo>
                  <a:cubicBezTo>
                    <a:pt x="9799" y="4867"/>
                    <a:pt x="10373" y="1"/>
                    <a:pt x="10373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8595D"/>
                </a:solidFill>
              </a:endParaRPr>
            </a:p>
          </p:txBody>
        </p:sp>
        <p:sp>
          <p:nvSpPr>
            <p:cNvPr id="578" name="Google Shape;578;p25"/>
            <p:cNvSpPr/>
            <p:nvPr/>
          </p:nvSpPr>
          <p:spPr>
            <a:xfrm rot="317361">
              <a:off x="5378995" y="753724"/>
              <a:ext cx="950803" cy="377982"/>
            </a:xfrm>
            <a:custGeom>
              <a:rect b="b" l="l" r="r" t="t"/>
              <a:pathLst>
                <a:path extrusionOk="0" h="4976" w="12517">
                  <a:moveTo>
                    <a:pt x="7221" y="0"/>
                  </a:moveTo>
                  <a:cubicBezTo>
                    <a:pt x="6554" y="0"/>
                    <a:pt x="5879" y="110"/>
                    <a:pt x="5232" y="384"/>
                  </a:cubicBezTo>
                  <a:cubicBezTo>
                    <a:pt x="1938" y="1777"/>
                    <a:pt x="1" y="4583"/>
                    <a:pt x="608" y="4954"/>
                  </a:cubicBezTo>
                  <a:cubicBezTo>
                    <a:pt x="634" y="4969"/>
                    <a:pt x="666" y="4976"/>
                    <a:pt x="704" y="4976"/>
                  </a:cubicBezTo>
                  <a:cubicBezTo>
                    <a:pt x="1371" y="4976"/>
                    <a:pt x="3996" y="2832"/>
                    <a:pt x="6506" y="2832"/>
                  </a:cubicBezTo>
                  <a:cubicBezTo>
                    <a:pt x="7368" y="2832"/>
                    <a:pt x="8217" y="3085"/>
                    <a:pt x="8969" y="3765"/>
                  </a:cubicBezTo>
                  <a:lnTo>
                    <a:pt x="12516" y="1834"/>
                  </a:lnTo>
                  <a:cubicBezTo>
                    <a:pt x="12516" y="1834"/>
                    <a:pt x="9941" y="0"/>
                    <a:pt x="7221" y="0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8595D"/>
                </a:solidFill>
              </a:endParaRPr>
            </a:p>
          </p:txBody>
        </p:sp>
        <p:sp>
          <p:nvSpPr>
            <p:cNvPr id="579" name="Google Shape;579;p25"/>
            <p:cNvSpPr/>
            <p:nvPr/>
          </p:nvSpPr>
          <p:spPr>
            <a:xfrm rot="317361">
              <a:off x="5881850" y="540989"/>
              <a:ext cx="1954551" cy="1466654"/>
            </a:xfrm>
            <a:custGeom>
              <a:rect b="b" l="l" r="r" t="t"/>
              <a:pathLst>
                <a:path extrusionOk="0" h="19308" w="25731">
                  <a:moveTo>
                    <a:pt x="19000" y="0"/>
                  </a:moveTo>
                  <a:cubicBezTo>
                    <a:pt x="17470" y="0"/>
                    <a:pt x="15805" y="91"/>
                    <a:pt x="14146" y="345"/>
                  </a:cubicBezTo>
                  <a:cubicBezTo>
                    <a:pt x="12129" y="652"/>
                    <a:pt x="10128" y="1207"/>
                    <a:pt x="8384" y="2132"/>
                  </a:cubicBezTo>
                  <a:cubicBezTo>
                    <a:pt x="5077" y="3889"/>
                    <a:pt x="2993" y="5983"/>
                    <a:pt x="1730" y="7660"/>
                  </a:cubicBezTo>
                  <a:cubicBezTo>
                    <a:pt x="428" y="9393"/>
                    <a:pt x="0" y="10680"/>
                    <a:pt x="0" y="10680"/>
                  </a:cubicBezTo>
                  <a:lnTo>
                    <a:pt x="4316" y="19307"/>
                  </a:lnTo>
                  <a:cubicBezTo>
                    <a:pt x="4316" y="19307"/>
                    <a:pt x="5662" y="19124"/>
                    <a:pt x="7622" y="18680"/>
                  </a:cubicBezTo>
                  <a:cubicBezTo>
                    <a:pt x="10382" y="18058"/>
                    <a:pt x="14356" y="16929"/>
                    <a:pt x="17509" y="15112"/>
                  </a:cubicBezTo>
                  <a:cubicBezTo>
                    <a:pt x="19076" y="14210"/>
                    <a:pt x="20352" y="13005"/>
                    <a:pt x="21388" y="11668"/>
                  </a:cubicBezTo>
                  <a:cubicBezTo>
                    <a:pt x="25072" y="6925"/>
                    <a:pt x="25730" y="552"/>
                    <a:pt x="25730" y="552"/>
                  </a:cubicBezTo>
                  <a:cubicBezTo>
                    <a:pt x="25730" y="552"/>
                    <a:pt x="22777" y="0"/>
                    <a:pt x="19000" y="0"/>
                  </a:cubicBezTo>
                  <a:close/>
                </a:path>
              </a:pathLst>
            </a:custGeom>
            <a:solidFill>
              <a:srgbClr val="4433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 rot="317361">
              <a:off x="6548308" y="910983"/>
              <a:ext cx="630552" cy="630552"/>
            </a:xfrm>
            <a:custGeom>
              <a:rect b="b" l="l" r="r" t="t"/>
              <a:pathLst>
                <a:path extrusionOk="0" h="8301" w="8301">
                  <a:moveTo>
                    <a:pt x="4149" y="0"/>
                  </a:moveTo>
                  <a:cubicBezTo>
                    <a:pt x="1857" y="0"/>
                    <a:pt x="0" y="1860"/>
                    <a:pt x="0" y="4152"/>
                  </a:cubicBezTo>
                  <a:cubicBezTo>
                    <a:pt x="0" y="6443"/>
                    <a:pt x="1857" y="8300"/>
                    <a:pt x="4149" y="8300"/>
                  </a:cubicBezTo>
                  <a:cubicBezTo>
                    <a:pt x="6443" y="8300"/>
                    <a:pt x="8300" y="6443"/>
                    <a:pt x="8300" y="4152"/>
                  </a:cubicBezTo>
                  <a:cubicBezTo>
                    <a:pt x="8300" y="1860"/>
                    <a:pt x="6443" y="0"/>
                    <a:pt x="4149" y="0"/>
                  </a:cubicBez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 rot="317361">
              <a:off x="6661453" y="1032714"/>
              <a:ext cx="402745" cy="402669"/>
            </a:xfrm>
            <a:custGeom>
              <a:rect b="b" l="l" r="r" t="t"/>
              <a:pathLst>
                <a:path extrusionOk="0" h="5301" w="5302">
                  <a:moveTo>
                    <a:pt x="2650" y="0"/>
                  </a:moveTo>
                  <a:cubicBezTo>
                    <a:pt x="2505" y="0"/>
                    <a:pt x="2365" y="10"/>
                    <a:pt x="2229" y="33"/>
                  </a:cubicBezTo>
                  <a:cubicBezTo>
                    <a:pt x="966" y="234"/>
                    <a:pt x="0" y="1329"/>
                    <a:pt x="0" y="2652"/>
                  </a:cubicBezTo>
                  <a:cubicBezTo>
                    <a:pt x="0" y="3440"/>
                    <a:pt x="345" y="4145"/>
                    <a:pt x="892" y="4633"/>
                  </a:cubicBezTo>
                  <a:cubicBezTo>
                    <a:pt x="1347" y="5040"/>
                    <a:pt x="1944" y="5287"/>
                    <a:pt x="2599" y="5301"/>
                  </a:cubicBezTo>
                  <a:lnTo>
                    <a:pt x="2650" y="5301"/>
                  </a:lnTo>
                  <a:cubicBezTo>
                    <a:pt x="4116" y="5301"/>
                    <a:pt x="5301" y="4115"/>
                    <a:pt x="5301" y="2652"/>
                  </a:cubicBezTo>
                  <a:cubicBezTo>
                    <a:pt x="5301" y="1664"/>
                    <a:pt x="4764" y="805"/>
                    <a:pt x="3962" y="347"/>
                  </a:cubicBezTo>
                  <a:cubicBezTo>
                    <a:pt x="3575" y="127"/>
                    <a:pt x="3127" y="0"/>
                    <a:pt x="2650" y="0"/>
                  </a:cubicBez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 rot="317361">
              <a:off x="6980869" y="591760"/>
              <a:ext cx="880008" cy="886388"/>
            </a:xfrm>
            <a:custGeom>
              <a:rect b="b" l="l" r="r" t="t"/>
              <a:pathLst>
                <a:path extrusionOk="0" h="11669" w="11585">
                  <a:moveTo>
                    <a:pt x="4854" y="0"/>
                  </a:moveTo>
                  <a:cubicBezTo>
                    <a:pt x="3324" y="0"/>
                    <a:pt x="1659" y="91"/>
                    <a:pt x="0" y="345"/>
                  </a:cubicBezTo>
                  <a:cubicBezTo>
                    <a:pt x="1730" y="1694"/>
                    <a:pt x="5598" y="5312"/>
                    <a:pt x="7242" y="11668"/>
                  </a:cubicBezTo>
                  <a:cubicBezTo>
                    <a:pt x="10926" y="6925"/>
                    <a:pt x="11584" y="552"/>
                    <a:pt x="11584" y="552"/>
                  </a:cubicBezTo>
                  <a:cubicBezTo>
                    <a:pt x="11584" y="552"/>
                    <a:pt x="8631" y="0"/>
                    <a:pt x="4854" y="0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 rot="317368">
              <a:off x="5851548" y="1048430"/>
              <a:ext cx="591854" cy="904358"/>
            </a:xfrm>
            <a:custGeom>
              <a:rect b="b" l="l" r="r" t="t"/>
              <a:pathLst>
                <a:path extrusionOk="0" h="11648" w="7623">
                  <a:moveTo>
                    <a:pt x="1730" y="0"/>
                  </a:moveTo>
                  <a:cubicBezTo>
                    <a:pt x="428" y="1733"/>
                    <a:pt x="0" y="3020"/>
                    <a:pt x="0" y="3020"/>
                  </a:cubicBezTo>
                  <a:lnTo>
                    <a:pt x="4316" y="11647"/>
                  </a:lnTo>
                  <a:cubicBezTo>
                    <a:pt x="4316" y="11647"/>
                    <a:pt x="5662" y="11464"/>
                    <a:pt x="7622" y="11020"/>
                  </a:cubicBezTo>
                  <a:lnTo>
                    <a:pt x="1730" y="0"/>
                  </a:ln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 rot="317361">
              <a:off x="5760898" y="1342053"/>
              <a:ext cx="674837" cy="394465"/>
            </a:xfrm>
            <a:custGeom>
              <a:rect b="b" l="l" r="r" t="t"/>
              <a:pathLst>
                <a:path extrusionOk="0" h="5193" w="8884">
                  <a:moveTo>
                    <a:pt x="8266" y="0"/>
                  </a:moveTo>
                  <a:cubicBezTo>
                    <a:pt x="6833" y="0"/>
                    <a:pt x="3067" y="2396"/>
                    <a:pt x="307" y="4503"/>
                  </a:cubicBezTo>
                  <a:cubicBezTo>
                    <a:pt x="0" y="4738"/>
                    <a:pt x="194" y="5193"/>
                    <a:pt x="528" y="5193"/>
                  </a:cubicBezTo>
                  <a:cubicBezTo>
                    <a:pt x="569" y="5193"/>
                    <a:pt x="612" y="5186"/>
                    <a:pt x="657" y="5171"/>
                  </a:cubicBezTo>
                  <a:cubicBezTo>
                    <a:pt x="3563" y="4206"/>
                    <a:pt x="8710" y="2268"/>
                    <a:pt x="8847" y="618"/>
                  </a:cubicBezTo>
                  <a:cubicBezTo>
                    <a:pt x="8884" y="187"/>
                    <a:pt x="8666" y="0"/>
                    <a:pt x="8266" y="0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8595D"/>
                </a:solidFill>
              </a:endParaRPr>
            </a:p>
          </p:txBody>
        </p:sp>
      </p:grpSp>
      <p:grpSp>
        <p:nvGrpSpPr>
          <p:cNvPr id="585" name="Google Shape;585;p25"/>
          <p:cNvGrpSpPr/>
          <p:nvPr/>
        </p:nvGrpSpPr>
        <p:grpSpPr>
          <a:xfrm>
            <a:off x="7899845" y="4120808"/>
            <a:ext cx="897921" cy="713486"/>
            <a:chOff x="5185525" y="3461850"/>
            <a:chExt cx="508018" cy="403669"/>
          </a:xfrm>
        </p:grpSpPr>
        <p:sp>
          <p:nvSpPr>
            <p:cNvPr id="586" name="Google Shape;586;p25"/>
            <p:cNvSpPr/>
            <p:nvPr/>
          </p:nvSpPr>
          <p:spPr>
            <a:xfrm>
              <a:off x="5228748" y="3461850"/>
              <a:ext cx="403985" cy="403669"/>
            </a:xfrm>
            <a:custGeom>
              <a:rect b="b" l="l" r="r" t="t"/>
              <a:pathLst>
                <a:path extrusionOk="0" h="5118" w="5122">
                  <a:moveTo>
                    <a:pt x="2559" y="1"/>
                  </a:moveTo>
                  <a:cubicBezTo>
                    <a:pt x="1146" y="1"/>
                    <a:pt x="0" y="1146"/>
                    <a:pt x="0" y="2559"/>
                  </a:cubicBezTo>
                  <a:cubicBezTo>
                    <a:pt x="0" y="2716"/>
                    <a:pt x="17" y="2873"/>
                    <a:pt x="44" y="3023"/>
                  </a:cubicBezTo>
                  <a:cubicBezTo>
                    <a:pt x="64" y="3137"/>
                    <a:pt x="94" y="3251"/>
                    <a:pt x="131" y="3357"/>
                  </a:cubicBezTo>
                  <a:cubicBezTo>
                    <a:pt x="191" y="3541"/>
                    <a:pt x="271" y="3715"/>
                    <a:pt x="368" y="3879"/>
                  </a:cubicBezTo>
                  <a:cubicBezTo>
                    <a:pt x="428" y="3976"/>
                    <a:pt x="492" y="4073"/>
                    <a:pt x="565" y="4159"/>
                  </a:cubicBezTo>
                  <a:cubicBezTo>
                    <a:pt x="1033" y="4743"/>
                    <a:pt x="1754" y="5118"/>
                    <a:pt x="2559" y="5118"/>
                  </a:cubicBezTo>
                  <a:cubicBezTo>
                    <a:pt x="3975" y="5118"/>
                    <a:pt x="5121" y="3972"/>
                    <a:pt x="5121" y="2559"/>
                  </a:cubicBezTo>
                  <a:cubicBezTo>
                    <a:pt x="5121" y="2399"/>
                    <a:pt x="5104" y="2242"/>
                    <a:pt x="5077" y="2092"/>
                  </a:cubicBezTo>
                  <a:cubicBezTo>
                    <a:pt x="5054" y="1975"/>
                    <a:pt x="5027" y="1861"/>
                    <a:pt x="4987" y="1748"/>
                  </a:cubicBezTo>
                  <a:cubicBezTo>
                    <a:pt x="4910" y="1517"/>
                    <a:pt x="4801" y="1300"/>
                    <a:pt x="4664" y="1099"/>
                  </a:cubicBezTo>
                  <a:cubicBezTo>
                    <a:pt x="4600" y="1009"/>
                    <a:pt x="4533" y="923"/>
                    <a:pt x="4460" y="843"/>
                  </a:cubicBezTo>
                  <a:cubicBezTo>
                    <a:pt x="3992" y="325"/>
                    <a:pt x="3314" y="1"/>
                    <a:pt x="2559" y="1"/>
                  </a:cubicBez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5185525" y="3515878"/>
              <a:ext cx="508018" cy="281180"/>
            </a:xfrm>
            <a:custGeom>
              <a:rect b="b" l="l" r="r" t="t"/>
              <a:pathLst>
                <a:path extrusionOk="0" h="3565" w="6441">
                  <a:moveTo>
                    <a:pt x="5870" y="1"/>
                  </a:moveTo>
                  <a:cubicBezTo>
                    <a:pt x="5602" y="7"/>
                    <a:pt x="5281" y="50"/>
                    <a:pt x="5008" y="158"/>
                  </a:cubicBezTo>
                  <a:cubicBezTo>
                    <a:pt x="5081" y="238"/>
                    <a:pt x="5148" y="324"/>
                    <a:pt x="5212" y="414"/>
                  </a:cubicBezTo>
                  <a:cubicBezTo>
                    <a:pt x="5425" y="354"/>
                    <a:pt x="5642" y="324"/>
                    <a:pt x="5862" y="324"/>
                  </a:cubicBezTo>
                  <a:cubicBezTo>
                    <a:pt x="5933" y="324"/>
                    <a:pt x="6023" y="324"/>
                    <a:pt x="6060" y="364"/>
                  </a:cubicBezTo>
                  <a:cubicBezTo>
                    <a:pt x="6086" y="394"/>
                    <a:pt x="6093" y="454"/>
                    <a:pt x="6070" y="511"/>
                  </a:cubicBezTo>
                  <a:cubicBezTo>
                    <a:pt x="6040" y="588"/>
                    <a:pt x="5973" y="659"/>
                    <a:pt x="5903" y="728"/>
                  </a:cubicBezTo>
                  <a:cubicBezTo>
                    <a:pt x="5786" y="842"/>
                    <a:pt x="5662" y="955"/>
                    <a:pt x="5535" y="1063"/>
                  </a:cubicBezTo>
                  <a:cubicBezTo>
                    <a:pt x="4447" y="1988"/>
                    <a:pt x="2977" y="2666"/>
                    <a:pt x="966" y="3180"/>
                  </a:cubicBezTo>
                  <a:cubicBezTo>
                    <a:pt x="949" y="3184"/>
                    <a:pt x="932" y="3187"/>
                    <a:pt x="916" y="3194"/>
                  </a:cubicBezTo>
                  <a:cubicBezTo>
                    <a:pt x="801" y="3222"/>
                    <a:pt x="690" y="3245"/>
                    <a:pt x="588" y="3245"/>
                  </a:cubicBezTo>
                  <a:cubicBezTo>
                    <a:pt x="523" y="3245"/>
                    <a:pt x="462" y="3236"/>
                    <a:pt x="405" y="3214"/>
                  </a:cubicBezTo>
                  <a:cubicBezTo>
                    <a:pt x="351" y="3190"/>
                    <a:pt x="328" y="3133"/>
                    <a:pt x="351" y="3090"/>
                  </a:cubicBezTo>
                  <a:cubicBezTo>
                    <a:pt x="428" y="2930"/>
                    <a:pt x="542" y="2786"/>
                    <a:pt x="679" y="2672"/>
                  </a:cubicBezTo>
                  <a:cubicBezTo>
                    <a:pt x="642" y="2566"/>
                    <a:pt x="612" y="2452"/>
                    <a:pt x="592" y="2338"/>
                  </a:cubicBezTo>
                  <a:cubicBezTo>
                    <a:pt x="365" y="2489"/>
                    <a:pt x="181" y="2703"/>
                    <a:pt x="61" y="2950"/>
                  </a:cubicBezTo>
                  <a:cubicBezTo>
                    <a:pt x="30" y="3010"/>
                    <a:pt x="1" y="3087"/>
                    <a:pt x="7" y="3173"/>
                  </a:cubicBezTo>
                  <a:cubicBezTo>
                    <a:pt x="18" y="3317"/>
                    <a:pt x="121" y="3444"/>
                    <a:pt x="285" y="3511"/>
                  </a:cubicBezTo>
                  <a:cubicBezTo>
                    <a:pt x="385" y="3551"/>
                    <a:pt x="485" y="3565"/>
                    <a:pt x="588" y="3565"/>
                  </a:cubicBezTo>
                  <a:cubicBezTo>
                    <a:pt x="742" y="3565"/>
                    <a:pt x="895" y="3531"/>
                    <a:pt x="1046" y="3491"/>
                  </a:cubicBezTo>
                  <a:cubicBezTo>
                    <a:pt x="1066" y="3485"/>
                    <a:pt x="1089" y="3480"/>
                    <a:pt x="1113" y="3474"/>
                  </a:cubicBezTo>
                  <a:cubicBezTo>
                    <a:pt x="3070" y="2967"/>
                    <a:pt x="4523" y="2302"/>
                    <a:pt x="5625" y="1407"/>
                  </a:cubicBezTo>
                  <a:cubicBezTo>
                    <a:pt x="5802" y="1263"/>
                    <a:pt x="5970" y="1112"/>
                    <a:pt x="6126" y="959"/>
                  </a:cubicBezTo>
                  <a:cubicBezTo>
                    <a:pt x="6220" y="866"/>
                    <a:pt x="6317" y="765"/>
                    <a:pt x="6371" y="631"/>
                  </a:cubicBezTo>
                  <a:cubicBezTo>
                    <a:pt x="6440" y="451"/>
                    <a:pt x="6411" y="261"/>
                    <a:pt x="6291" y="141"/>
                  </a:cubicBezTo>
                  <a:cubicBezTo>
                    <a:pt x="6170" y="17"/>
                    <a:pt x="6003" y="1"/>
                    <a:pt x="5870" y="1"/>
                  </a:cubicBezTo>
                  <a:close/>
                </a:path>
              </a:pathLst>
            </a:custGeom>
            <a:solidFill>
              <a:srgbClr val="353B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Google Shape;588;p25"/>
          <p:cNvSpPr txBox="1"/>
          <p:nvPr>
            <p:ph idx="2" type="title"/>
          </p:nvPr>
        </p:nvSpPr>
        <p:spPr>
          <a:xfrm>
            <a:off x="-403100" y="505625"/>
            <a:ext cx="7111500" cy="4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Research </a:t>
            </a:r>
            <a:endParaRPr sz="2400"/>
          </a:p>
        </p:txBody>
      </p:sp>
      <p:sp>
        <p:nvSpPr>
          <p:cNvPr id="589" name="Google Shape;589;p25"/>
          <p:cNvSpPr txBox="1"/>
          <p:nvPr>
            <p:ph idx="1" type="subTitle"/>
          </p:nvPr>
        </p:nvSpPr>
        <p:spPr>
          <a:xfrm>
            <a:off x="2341700" y="2039350"/>
            <a:ext cx="2638200" cy="12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60% of people interviewed said they didn’t know how to change.</a:t>
            </a:r>
            <a:endParaRPr sz="1500"/>
          </a:p>
        </p:txBody>
      </p:sp>
      <p:sp>
        <p:nvSpPr>
          <p:cNvPr id="590" name="Google Shape;590;p25"/>
          <p:cNvSpPr txBox="1"/>
          <p:nvPr>
            <p:ph idx="1" type="subTitle"/>
          </p:nvPr>
        </p:nvSpPr>
        <p:spPr>
          <a:xfrm>
            <a:off x="-62175" y="3676675"/>
            <a:ext cx="2638200" cy="12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Users often lose motivation due to a lack of change or progress.</a:t>
            </a:r>
            <a:endParaRPr sz="1500"/>
          </a:p>
        </p:txBody>
      </p:sp>
      <p:sp>
        <p:nvSpPr>
          <p:cNvPr id="591" name="Google Shape;591;p25"/>
          <p:cNvSpPr txBox="1"/>
          <p:nvPr>
            <p:ph idx="1" type="subTitle"/>
          </p:nvPr>
        </p:nvSpPr>
        <p:spPr>
          <a:xfrm>
            <a:off x="2471380" y="3749325"/>
            <a:ext cx="2398500" cy="12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Users either want to focus on losing weight or gaining muscle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92" name="Google Shape;592;p25"/>
          <p:cNvSpPr txBox="1"/>
          <p:nvPr>
            <p:ph idx="5" type="title"/>
          </p:nvPr>
        </p:nvSpPr>
        <p:spPr>
          <a:xfrm>
            <a:off x="5480125" y="2548675"/>
            <a:ext cx="13806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93" name="Google Shape;593;p25"/>
          <p:cNvSpPr txBox="1"/>
          <p:nvPr>
            <p:ph idx="1" type="subTitle"/>
          </p:nvPr>
        </p:nvSpPr>
        <p:spPr>
          <a:xfrm>
            <a:off x="4587800" y="2973475"/>
            <a:ext cx="2794200" cy="12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Users want to be provided with the information on how to change.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4F5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6"/>
          <p:cNvSpPr/>
          <p:nvPr/>
        </p:nvSpPr>
        <p:spPr>
          <a:xfrm>
            <a:off x="4769223" y="3174624"/>
            <a:ext cx="2067655" cy="1067070"/>
          </a:xfrm>
          <a:custGeom>
            <a:rect b="b" l="l" r="r" t="t"/>
            <a:pathLst>
              <a:path extrusionOk="0" h="6667" w="12918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6"/>
          <p:cNvSpPr txBox="1"/>
          <p:nvPr>
            <p:ph idx="8" type="title"/>
          </p:nvPr>
        </p:nvSpPr>
        <p:spPr>
          <a:xfrm>
            <a:off x="1236775" y="241625"/>
            <a:ext cx="66270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requirements </a:t>
            </a:r>
            <a:endParaRPr sz="2400"/>
          </a:p>
        </p:txBody>
      </p:sp>
      <p:sp>
        <p:nvSpPr>
          <p:cNvPr id="600" name="Google Shape;600;p26"/>
          <p:cNvSpPr txBox="1"/>
          <p:nvPr>
            <p:ph type="ctrTitle"/>
          </p:nvPr>
        </p:nvSpPr>
        <p:spPr>
          <a:xfrm>
            <a:off x="3573498" y="4052350"/>
            <a:ext cx="584100" cy="3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</a:t>
            </a:r>
            <a:endParaRPr/>
          </a:p>
        </p:txBody>
      </p:sp>
      <p:sp>
        <p:nvSpPr>
          <p:cNvPr id="601" name="Google Shape;601;p26"/>
          <p:cNvSpPr txBox="1"/>
          <p:nvPr>
            <p:ph idx="1" type="subTitle"/>
          </p:nvPr>
        </p:nvSpPr>
        <p:spPr>
          <a:xfrm>
            <a:off x="-62200" y="2982725"/>
            <a:ext cx="25059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Lack of time for exercise</a:t>
            </a:r>
            <a:endParaRPr sz="1600"/>
          </a:p>
        </p:txBody>
      </p:sp>
      <p:sp>
        <p:nvSpPr>
          <p:cNvPr id="602" name="Google Shape;602;p26"/>
          <p:cNvSpPr txBox="1"/>
          <p:nvPr>
            <p:ph idx="2" type="ctrTitle"/>
          </p:nvPr>
        </p:nvSpPr>
        <p:spPr>
          <a:xfrm>
            <a:off x="923625" y="1840912"/>
            <a:ext cx="2122800" cy="3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</a:t>
            </a:r>
            <a:endParaRPr/>
          </a:p>
        </p:txBody>
      </p:sp>
      <p:sp>
        <p:nvSpPr>
          <p:cNvPr id="603" name="Google Shape;603;p26"/>
          <p:cNvSpPr txBox="1"/>
          <p:nvPr>
            <p:ph idx="3" type="subTitle"/>
          </p:nvPr>
        </p:nvSpPr>
        <p:spPr>
          <a:xfrm>
            <a:off x="131000" y="1475500"/>
            <a:ext cx="2729100" cy="59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Unsatisfied with body shape</a:t>
            </a:r>
            <a:endParaRPr sz="1600"/>
          </a:p>
        </p:txBody>
      </p:sp>
      <p:sp>
        <p:nvSpPr>
          <p:cNvPr id="604" name="Google Shape;604;p26"/>
          <p:cNvSpPr txBox="1"/>
          <p:nvPr>
            <p:ph idx="4" type="ctrTitle"/>
          </p:nvPr>
        </p:nvSpPr>
        <p:spPr>
          <a:xfrm>
            <a:off x="5881698" y="3404775"/>
            <a:ext cx="2122800" cy="3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</a:t>
            </a:r>
            <a:endParaRPr/>
          </a:p>
        </p:txBody>
      </p:sp>
      <p:sp>
        <p:nvSpPr>
          <p:cNvPr id="605" name="Google Shape;605;p26"/>
          <p:cNvSpPr txBox="1"/>
          <p:nvPr>
            <p:ph idx="5" type="subTitle"/>
          </p:nvPr>
        </p:nvSpPr>
        <p:spPr>
          <a:xfrm>
            <a:off x="6414275" y="3769575"/>
            <a:ext cx="21228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Lack of motivation</a:t>
            </a:r>
            <a:endParaRPr sz="1600"/>
          </a:p>
        </p:txBody>
      </p:sp>
      <p:sp>
        <p:nvSpPr>
          <p:cNvPr id="606" name="Google Shape;606;p26"/>
          <p:cNvSpPr txBox="1"/>
          <p:nvPr>
            <p:ph idx="6" type="ctrTitle"/>
          </p:nvPr>
        </p:nvSpPr>
        <p:spPr>
          <a:xfrm>
            <a:off x="2211975" y="2974425"/>
            <a:ext cx="694800" cy="3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</a:t>
            </a:r>
            <a:endParaRPr/>
          </a:p>
        </p:txBody>
      </p:sp>
      <p:sp>
        <p:nvSpPr>
          <p:cNvPr id="607" name="Google Shape;607;p26"/>
          <p:cNvSpPr txBox="1"/>
          <p:nvPr>
            <p:ph idx="7" type="subTitle"/>
          </p:nvPr>
        </p:nvSpPr>
        <p:spPr>
          <a:xfrm>
            <a:off x="827950" y="4449050"/>
            <a:ext cx="4968300" cy="4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Can not keep using relative applications</a:t>
            </a:r>
            <a:endParaRPr sz="1600"/>
          </a:p>
        </p:txBody>
      </p:sp>
      <p:sp>
        <p:nvSpPr>
          <p:cNvPr id="608" name="Google Shape;608;p26"/>
          <p:cNvSpPr/>
          <p:nvPr/>
        </p:nvSpPr>
        <p:spPr>
          <a:xfrm>
            <a:off x="2299248" y="649920"/>
            <a:ext cx="482423" cy="248979"/>
          </a:xfrm>
          <a:custGeom>
            <a:rect b="b" l="l" r="r" t="t"/>
            <a:pathLst>
              <a:path extrusionOk="0" h="6667" w="12918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26"/>
          <p:cNvGrpSpPr/>
          <p:nvPr/>
        </p:nvGrpSpPr>
        <p:grpSpPr>
          <a:xfrm>
            <a:off x="2952805" y="1619574"/>
            <a:ext cx="3194949" cy="2291139"/>
            <a:chOff x="2981705" y="1619574"/>
            <a:chExt cx="3194949" cy="2291139"/>
          </a:xfrm>
        </p:grpSpPr>
        <p:grpSp>
          <p:nvGrpSpPr>
            <p:cNvPr id="610" name="Google Shape;610;p26"/>
            <p:cNvGrpSpPr/>
            <p:nvPr/>
          </p:nvGrpSpPr>
          <p:grpSpPr>
            <a:xfrm>
              <a:off x="2981705" y="1619574"/>
              <a:ext cx="3194949" cy="2291139"/>
              <a:chOff x="2981705" y="1619574"/>
              <a:chExt cx="3194949" cy="2291139"/>
            </a:xfrm>
          </p:grpSpPr>
          <p:sp>
            <p:nvSpPr>
              <p:cNvPr id="611" name="Google Shape;611;p26"/>
              <p:cNvSpPr/>
              <p:nvPr/>
            </p:nvSpPr>
            <p:spPr>
              <a:xfrm>
                <a:off x="3727450" y="1920638"/>
                <a:ext cx="1688920" cy="1689010"/>
              </a:xfrm>
              <a:custGeom>
                <a:rect b="b" l="l" r="r" t="t"/>
                <a:pathLst>
                  <a:path extrusionOk="0" h="18760" w="18759">
                    <a:moveTo>
                      <a:pt x="9379" y="1"/>
                    </a:moveTo>
                    <a:cubicBezTo>
                      <a:pt x="4198" y="1"/>
                      <a:pt x="0" y="4200"/>
                      <a:pt x="0" y="9380"/>
                    </a:cubicBezTo>
                    <a:cubicBezTo>
                      <a:pt x="0" y="14561"/>
                      <a:pt x="4198" y="18759"/>
                      <a:pt x="9379" y="18759"/>
                    </a:cubicBezTo>
                    <a:cubicBezTo>
                      <a:pt x="14560" y="18759"/>
                      <a:pt x="18759" y="14561"/>
                      <a:pt x="18759" y="9380"/>
                    </a:cubicBezTo>
                    <a:cubicBezTo>
                      <a:pt x="18759" y="4200"/>
                      <a:pt x="14560" y="1"/>
                      <a:pt x="9379" y="1"/>
                    </a:cubicBezTo>
                    <a:close/>
                  </a:path>
                </a:pathLst>
              </a:custGeom>
              <a:solidFill>
                <a:srgbClr val="FF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2" name="Google Shape;612;p26"/>
              <p:cNvGrpSpPr/>
              <p:nvPr/>
            </p:nvGrpSpPr>
            <p:grpSpPr>
              <a:xfrm>
                <a:off x="2981705" y="1619574"/>
                <a:ext cx="3194949" cy="2291139"/>
                <a:chOff x="6646898" y="3473600"/>
                <a:chExt cx="862730" cy="618675"/>
              </a:xfrm>
            </p:grpSpPr>
            <p:sp>
              <p:nvSpPr>
                <p:cNvPr id="613" name="Google Shape;613;p26"/>
                <p:cNvSpPr/>
                <p:nvPr/>
              </p:nvSpPr>
              <p:spPr>
                <a:xfrm>
                  <a:off x="7275300" y="3585125"/>
                  <a:ext cx="49800" cy="40650"/>
                </a:xfrm>
                <a:custGeom>
                  <a:rect b="b" l="l" r="r" t="t"/>
                  <a:pathLst>
                    <a:path extrusionOk="0" h="1626" w="1992">
                      <a:moveTo>
                        <a:pt x="1519" y="1"/>
                      </a:moveTo>
                      <a:cubicBezTo>
                        <a:pt x="1452" y="1"/>
                        <a:pt x="1386" y="18"/>
                        <a:pt x="1327" y="56"/>
                      </a:cubicBezTo>
                      <a:cubicBezTo>
                        <a:pt x="947" y="310"/>
                        <a:pt x="592" y="601"/>
                        <a:pt x="275" y="935"/>
                      </a:cubicBezTo>
                      <a:cubicBezTo>
                        <a:pt x="0" y="1223"/>
                        <a:pt x="273" y="1625"/>
                        <a:pt x="576" y="1625"/>
                      </a:cubicBezTo>
                      <a:cubicBezTo>
                        <a:pt x="667" y="1625"/>
                        <a:pt x="761" y="1589"/>
                        <a:pt x="843" y="1503"/>
                      </a:cubicBezTo>
                      <a:cubicBezTo>
                        <a:pt x="1113" y="1219"/>
                        <a:pt x="1408" y="968"/>
                        <a:pt x="1735" y="751"/>
                      </a:cubicBezTo>
                      <a:cubicBezTo>
                        <a:pt x="1915" y="631"/>
                        <a:pt x="1992" y="397"/>
                        <a:pt x="1878" y="200"/>
                      </a:cubicBezTo>
                      <a:cubicBezTo>
                        <a:pt x="1808" y="80"/>
                        <a:pt x="1663" y="1"/>
                        <a:pt x="1519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26"/>
                <p:cNvSpPr/>
                <p:nvPr/>
              </p:nvSpPr>
              <p:spPr>
                <a:xfrm rot="-298937">
                  <a:off x="7324139" y="3651792"/>
                  <a:ext cx="173841" cy="37286"/>
                </a:xfrm>
                <a:custGeom>
                  <a:rect b="b" l="l" r="r" t="t"/>
                  <a:pathLst>
                    <a:path extrusionOk="0" h="1322" w="2583">
                      <a:moveTo>
                        <a:pt x="2011" y="1"/>
                      </a:moveTo>
                      <a:cubicBezTo>
                        <a:pt x="1977" y="1"/>
                        <a:pt x="1941" y="5"/>
                        <a:pt x="1904" y="14"/>
                      </a:cubicBezTo>
                      <a:cubicBezTo>
                        <a:pt x="1370" y="147"/>
                        <a:pt x="852" y="318"/>
                        <a:pt x="341" y="525"/>
                      </a:cubicBezTo>
                      <a:cubicBezTo>
                        <a:pt x="141" y="608"/>
                        <a:pt x="0" y="792"/>
                        <a:pt x="60" y="1019"/>
                      </a:cubicBezTo>
                      <a:cubicBezTo>
                        <a:pt x="102" y="1176"/>
                        <a:pt x="274" y="1321"/>
                        <a:pt x="446" y="1321"/>
                      </a:cubicBezTo>
                      <a:cubicBezTo>
                        <a:pt x="483" y="1321"/>
                        <a:pt x="520" y="1315"/>
                        <a:pt x="555" y="1300"/>
                      </a:cubicBezTo>
                      <a:cubicBezTo>
                        <a:pt x="1066" y="1092"/>
                        <a:pt x="1583" y="922"/>
                        <a:pt x="2118" y="792"/>
                      </a:cubicBezTo>
                      <a:cubicBezTo>
                        <a:pt x="2582" y="674"/>
                        <a:pt x="2436" y="1"/>
                        <a:pt x="2011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26"/>
                <p:cNvSpPr/>
                <p:nvPr/>
              </p:nvSpPr>
              <p:spPr>
                <a:xfrm>
                  <a:off x="7338025" y="3762300"/>
                  <a:ext cx="82625" cy="22950"/>
                </a:xfrm>
                <a:custGeom>
                  <a:rect b="b" l="l" r="r" t="t"/>
                  <a:pathLst>
                    <a:path extrusionOk="0" h="918" w="3305">
                      <a:moveTo>
                        <a:pt x="947" y="0"/>
                      </a:moveTo>
                      <a:cubicBezTo>
                        <a:pt x="805" y="0"/>
                        <a:pt x="662" y="3"/>
                        <a:pt x="519" y="8"/>
                      </a:cubicBezTo>
                      <a:cubicBezTo>
                        <a:pt x="9" y="27"/>
                        <a:pt x="1" y="813"/>
                        <a:pt x="503" y="813"/>
                      </a:cubicBezTo>
                      <a:cubicBezTo>
                        <a:pt x="508" y="813"/>
                        <a:pt x="513" y="813"/>
                        <a:pt x="519" y="813"/>
                      </a:cubicBezTo>
                      <a:cubicBezTo>
                        <a:pt x="681" y="806"/>
                        <a:pt x="842" y="803"/>
                        <a:pt x="1004" y="803"/>
                      </a:cubicBezTo>
                      <a:cubicBezTo>
                        <a:pt x="1539" y="803"/>
                        <a:pt x="2072" y="838"/>
                        <a:pt x="2603" y="913"/>
                      </a:cubicBezTo>
                      <a:cubicBezTo>
                        <a:pt x="2626" y="916"/>
                        <a:pt x="2648" y="918"/>
                        <a:pt x="2669" y="918"/>
                      </a:cubicBezTo>
                      <a:cubicBezTo>
                        <a:pt x="3128" y="918"/>
                        <a:pt x="3305" y="208"/>
                        <a:pt x="2816" y="138"/>
                      </a:cubicBezTo>
                      <a:cubicBezTo>
                        <a:pt x="2193" y="48"/>
                        <a:pt x="1573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26"/>
                <p:cNvSpPr/>
                <p:nvPr/>
              </p:nvSpPr>
              <p:spPr>
                <a:xfrm rot="548653">
                  <a:off x="7309272" y="3868851"/>
                  <a:ext cx="198575" cy="38300"/>
                </a:xfrm>
                <a:custGeom>
                  <a:rect b="b" l="l" r="r" t="t"/>
                  <a:pathLst>
                    <a:path extrusionOk="0" h="1291" w="2648">
                      <a:moveTo>
                        <a:pt x="600" y="1"/>
                      </a:moveTo>
                      <a:cubicBezTo>
                        <a:pt x="162" y="1"/>
                        <a:pt x="1" y="689"/>
                        <a:pt x="477" y="786"/>
                      </a:cubicBezTo>
                      <a:cubicBezTo>
                        <a:pt x="998" y="892"/>
                        <a:pt x="1508" y="1039"/>
                        <a:pt x="1997" y="1247"/>
                      </a:cubicBezTo>
                      <a:cubicBezTo>
                        <a:pt x="2066" y="1275"/>
                        <a:pt x="2138" y="1291"/>
                        <a:pt x="2208" y="1291"/>
                      </a:cubicBezTo>
                      <a:cubicBezTo>
                        <a:pt x="2341" y="1291"/>
                        <a:pt x="2465" y="1234"/>
                        <a:pt x="2544" y="1103"/>
                      </a:cubicBezTo>
                      <a:cubicBezTo>
                        <a:pt x="2648" y="932"/>
                        <a:pt x="2601" y="635"/>
                        <a:pt x="2401" y="551"/>
                      </a:cubicBezTo>
                      <a:cubicBezTo>
                        <a:pt x="1846" y="317"/>
                        <a:pt x="1282" y="131"/>
                        <a:pt x="691" y="10"/>
                      </a:cubicBezTo>
                      <a:cubicBezTo>
                        <a:pt x="659" y="4"/>
                        <a:pt x="629" y="1"/>
                        <a:pt x="600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26"/>
                <p:cNvSpPr/>
                <p:nvPr/>
              </p:nvSpPr>
              <p:spPr>
                <a:xfrm>
                  <a:off x="7288225" y="3942050"/>
                  <a:ext cx="74400" cy="41075"/>
                </a:xfrm>
                <a:custGeom>
                  <a:rect b="b" l="l" r="r" t="t"/>
                  <a:pathLst>
                    <a:path extrusionOk="0" h="1643" w="2976">
                      <a:moveTo>
                        <a:pt x="531" y="0"/>
                      </a:moveTo>
                      <a:cubicBezTo>
                        <a:pt x="135" y="0"/>
                        <a:pt x="0" y="655"/>
                        <a:pt x="446" y="797"/>
                      </a:cubicBezTo>
                      <a:cubicBezTo>
                        <a:pt x="1060" y="998"/>
                        <a:pt x="1635" y="1258"/>
                        <a:pt x="2190" y="1585"/>
                      </a:cubicBezTo>
                      <a:cubicBezTo>
                        <a:pt x="2259" y="1625"/>
                        <a:pt x="2327" y="1643"/>
                        <a:pt x="2391" y="1643"/>
                      </a:cubicBezTo>
                      <a:cubicBezTo>
                        <a:pt x="2743" y="1643"/>
                        <a:pt x="2976" y="1114"/>
                        <a:pt x="2597" y="890"/>
                      </a:cubicBezTo>
                      <a:cubicBezTo>
                        <a:pt x="1982" y="530"/>
                        <a:pt x="1338" y="243"/>
                        <a:pt x="660" y="22"/>
                      </a:cubicBezTo>
                      <a:cubicBezTo>
                        <a:pt x="614" y="7"/>
                        <a:pt x="571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26"/>
                <p:cNvSpPr/>
                <p:nvPr/>
              </p:nvSpPr>
              <p:spPr>
                <a:xfrm>
                  <a:off x="7201750" y="4016475"/>
                  <a:ext cx="47050" cy="50375"/>
                </a:xfrm>
                <a:custGeom>
                  <a:rect b="b" l="l" r="r" t="t"/>
                  <a:pathLst>
                    <a:path extrusionOk="0" h="2015" w="1882">
                      <a:moveTo>
                        <a:pt x="466" y="0"/>
                      </a:moveTo>
                      <a:cubicBezTo>
                        <a:pt x="403" y="0"/>
                        <a:pt x="338" y="17"/>
                        <a:pt x="275" y="54"/>
                      </a:cubicBezTo>
                      <a:cubicBezTo>
                        <a:pt x="107" y="155"/>
                        <a:pt x="1" y="432"/>
                        <a:pt x="130" y="606"/>
                      </a:cubicBezTo>
                      <a:cubicBezTo>
                        <a:pt x="438" y="1010"/>
                        <a:pt x="749" y="1414"/>
                        <a:pt x="1056" y="1815"/>
                      </a:cubicBezTo>
                      <a:cubicBezTo>
                        <a:pt x="1146" y="1935"/>
                        <a:pt x="1275" y="2014"/>
                        <a:pt x="1413" y="2014"/>
                      </a:cubicBezTo>
                      <a:cubicBezTo>
                        <a:pt x="1476" y="2014"/>
                        <a:pt x="1540" y="1998"/>
                        <a:pt x="1604" y="1962"/>
                      </a:cubicBezTo>
                      <a:cubicBezTo>
                        <a:pt x="1774" y="1861"/>
                        <a:pt x="1881" y="1585"/>
                        <a:pt x="1751" y="1411"/>
                      </a:cubicBezTo>
                      <a:cubicBezTo>
                        <a:pt x="1440" y="1007"/>
                        <a:pt x="1133" y="603"/>
                        <a:pt x="825" y="198"/>
                      </a:cubicBezTo>
                      <a:cubicBezTo>
                        <a:pt x="736" y="81"/>
                        <a:pt x="606" y="0"/>
                        <a:pt x="466" y="0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26"/>
                <p:cNvSpPr/>
                <p:nvPr/>
              </p:nvSpPr>
              <p:spPr>
                <a:xfrm>
                  <a:off x="7084750" y="4041000"/>
                  <a:ext cx="25250" cy="51275"/>
                </a:xfrm>
                <a:custGeom>
                  <a:rect b="b" l="l" r="r" t="t"/>
                  <a:pathLst>
                    <a:path extrusionOk="0" h="2051" w="1010">
                      <a:moveTo>
                        <a:pt x="520" y="1"/>
                      </a:moveTo>
                      <a:cubicBezTo>
                        <a:pt x="362" y="1"/>
                        <a:pt x="208" y="87"/>
                        <a:pt x="158" y="286"/>
                      </a:cubicBezTo>
                      <a:cubicBezTo>
                        <a:pt x="45" y="737"/>
                        <a:pt x="1" y="1201"/>
                        <a:pt x="37" y="1666"/>
                      </a:cubicBezTo>
                      <a:cubicBezTo>
                        <a:pt x="59" y="1922"/>
                        <a:pt x="272" y="2050"/>
                        <a:pt x="474" y="2050"/>
                      </a:cubicBezTo>
                      <a:cubicBezTo>
                        <a:pt x="675" y="2050"/>
                        <a:pt x="864" y="1923"/>
                        <a:pt x="842" y="1666"/>
                      </a:cubicBezTo>
                      <a:cubicBezTo>
                        <a:pt x="809" y="1268"/>
                        <a:pt x="836" y="888"/>
                        <a:pt x="933" y="500"/>
                      </a:cubicBezTo>
                      <a:cubicBezTo>
                        <a:pt x="1009" y="198"/>
                        <a:pt x="759" y="1"/>
                        <a:pt x="520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26"/>
                <p:cNvSpPr/>
                <p:nvPr/>
              </p:nvSpPr>
              <p:spPr>
                <a:xfrm>
                  <a:off x="7216275" y="3524425"/>
                  <a:ext cx="32950" cy="46050"/>
                </a:xfrm>
                <a:custGeom>
                  <a:rect b="b" l="l" r="r" t="t"/>
                  <a:pathLst>
                    <a:path extrusionOk="0" h="1842" w="1318">
                      <a:moveTo>
                        <a:pt x="881" y="1"/>
                      </a:moveTo>
                      <a:cubicBezTo>
                        <a:pt x="739" y="1"/>
                        <a:pt x="592" y="65"/>
                        <a:pt x="535" y="196"/>
                      </a:cubicBezTo>
                      <a:cubicBezTo>
                        <a:pt x="385" y="544"/>
                        <a:pt x="235" y="891"/>
                        <a:pt x="84" y="1238"/>
                      </a:cubicBezTo>
                      <a:cubicBezTo>
                        <a:pt x="1" y="1439"/>
                        <a:pt x="27" y="1670"/>
                        <a:pt x="228" y="1790"/>
                      </a:cubicBezTo>
                      <a:cubicBezTo>
                        <a:pt x="286" y="1824"/>
                        <a:pt x="359" y="1842"/>
                        <a:pt x="434" y="1842"/>
                      </a:cubicBezTo>
                      <a:cubicBezTo>
                        <a:pt x="576" y="1842"/>
                        <a:pt x="722" y="1778"/>
                        <a:pt x="779" y="1646"/>
                      </a:cubicBezTo>
                      <a:cubicBezTo>
                        <a:pt x="929" y="1299"/>
                        <a:pt x="1080" y="951"/>
                        <a:pt x="1230" y="600"/>
                      </a:cubicBezTo>
                      <a:cubicBezTo>
                        <a:pt x="1317" y="404"/>
                        <a:pt x="1290" y="170"/>
                        <a:pt x="1086" y="53"/>
                      </a:cubicBezTo>
                      <a:cubicBezTo>
                        <a:pt x="1028" y="18"/>
                        <a:pt x="955" y="1"/>
                        <a:pt x="881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26"/>
                <p:cNvSpPr/>
                <p:nvPr/>
              </p:nvSpPr>
              <p:spPr>
                <a:xfrm>
                  <a:off x="7125250" y="3473600"/>
                  <a:ext cx="30525" cy="54700"/>
                </a:xfrm>
                <a:custGeom>
                  <a:rect b="b" l="l" r="r" t="t"/>
                  <a:pathLst>
                    <a:path extrusionOk="0" h="2188" w="1221">
                      <a:moveTo>
                        <a:pt x="543" y="0"/>
                      </a:moveTo>
                      <a:cubicBezTo>
                        <a:pt x="280" y="0"/>
                        <a:pt x="1" y="293"/>
                        <a:pt x="155" y="613"/>
                      </a:cubicBezTo>
                      <a:cubicBezTo>
                        <a:pt x="335" y="987"/>
                        <a:pt x="412" y="1384"/>
                        <a:pt x="409" y="1799"/>
                      </a:cubicBezTo>
                      <a:cubicBezTo>
                        <a:pt x="404" y="2058"/>
                        <a:pt x="602" y="2187"/>
                        <a:pt x="803" y="2187"/>
                      </a:cubicBezTo>
                      <a:cubicBezTo>
                        <a:pt x="1004" y="2187"/>
                        <a:pt x="1207" y="2058"/>
                        <a:pt x="1210" y="1799"/>
                      </a:cubicBezTo>
                      <a:cubicBezTo>
                        <a:pt x="1220" y="1241"/>
                        <a:pt x="1090" y="709"/>
                        <a:pt x="850" y="205"/>
                      </a:cubicBezTo>
                      <a:cubicBezTo>
                        <a:pt x="779" y="60"/>
                        <a:pt x="663" y="0"/>
                        <a:pt x="543" y="0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26"/>
                <p:cNvSpPr/>
                <p:nvPr/>
              </p:nvSpPr>
              <p:spPr>
                <a:xfrm>
                  <a:off x="7008325" y="3478650"/>
                  <a:ext cx="31600" cy="52575"/>
                </a:xfrm>
                <a:custGeom>
                  <a:rect b="b" l="l" r="r" t="t"/>
                  <a:pathLst>
                    <a:path extrusionOk="0" h="2103" w="1264">
                      <a:moveTo>
                        <a:pt x="490" y="1"/>
                      </a:moveTo>
                      <a:cubicBezTo>
                        <a:pt x="250" y="1"/>
                        <a:pt x="0" y="198"/>
                        <a:pt x="79" y="501"/>
                      </a:cubicBezTo>
                      <a:cubicBezTo>
                        <a:pt x="189" y="939"/>
                        <a:pt x="299" y="1376"/>
                        <a:pt x="412" y="1817"/>
                      </a:cubicBezTo>
                      <a:cubicBezTo>
                        <a:pt x="463" y="2016"/>
                        <a:pt x="616" y="2103"/>
                        <a:pt x="774" y="2103"/>
                      </a:cubicBezTo>
                      <a:cubicBezTo>
                        <a:pt x="1013" y="2103"/>
                        <a:pt x="1264" y="1905"/>
                        <a:pt x="1187" y="1603"/>
                      </a:cubicBezTo>
                      <a:cubicBezTo>
                        <a:pt x="1074" y="1162"/>
                        <a:pt x="964" y="725"/>
                        <a:pt x="853" y="287"/>
                      </a:cubicBezTo>
                      <a:cubicBezTo>
                        <a:pt x="803" y="87"/>
                        <a:pt x="649" y="1"/>
                        <a:pt x="490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26"/>
                <p:cNvSpPr/>
                <p:nvPr/>
              </p:nvSpPr>
              <p:spPr>
                <a:xfrm>
                  <a:off x="6882000" y="3539175"/>
                  <a:ext cx="59975" cy="47975"/>
                </a:xfrm>
                <a:custGeom>
                  <a:rect b="b" l="l" r="r" t="t"/>
                  <a:pathLst>
                    <a:path extrusionOk="0" h="1919" w="2399">
                      <a:moveTo>
                        <a:pt x="586" y="1"/>
                      </a:moveTo>
                      <a:cubicBezTo>
                        <a:pt x="278" y="1"/>
                        <a:pt x="1" y="404"/>
                        <a:pt x="285" y="685"/>
                      </a:cubicBezTo>
                      <a:cubicBezTo>
                        <a:pt x="679" y="1083"/>
                        <a:pt x="1090" y="1457"/>
                        <a:pt x="1517" y="1818"/>
                      </a:cubicBezTo>
                      <a:cubicBezTo>
                        <a:pt x="1601" y="1888"/>
                        <a:pt x="1693" y="1918"/>
                        <a:pt x="1782" y="1918"/>
                      </a:cubicBezTo>
                      <a:cubicBezTo>
                        <a:pt x="2111" y="1918"/>
                        <a:pt x="2399" y="1513"/>
                        <a:pt x="2089" y="1250"/>
                      </a:cubicBezTo>
                      <a:cubicBezTo>
                        <a:pt x="1661" y="889"/>
                        <a:pt x="1250" y="511"/>
                        <a:pt x="852" y="118"/>
                      </a:cubicBezTo>
                      <a:cubicBezTo>
                        <a:pt x="770" y="35"/>
                        <a:pt x="677" y="1"/>
                        <a:pt x="586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26"/>
                <p:cNvSpPr/>
                <p:nvPr/>
              </p:nvSpPr>
              <p:spPr>
                <a:xfrm rot="475683">
                  <a:off x="6673691" y="3626467"/>
                  <a:ext cx="173117" cy="33227"/>
                </a:xfrm>
                <a:custGeom>
                  <a:rect b="b" l="l" r="r" t="t"/>
                  <a:pathLst>
                    <a:path extrusionOk="0" h="1329" w="3399">
                      <a:moveTo>
                        <a:pt x="534" y="0"/>
                      </a:moveTo>
                      <a:cubicBezTo>
                        <a:pt x="134" y="0"/>
                        <a:pt x="0" y="653"/>
                        <a:pt x="447" y="796"/>
                      </a:cubicBezTo>
                      <a:cubicBezTo>
                        <a:pt x="1185" y="1033"/>
                        <a:pt x="1933" y="1207"/>
                        <a:pt x="2698" y="1324"/>
                      </a:cubicBezTo>
                      <a:cubicBezTo>
                        <a:pt x="2722" y="1327"/>
                        <a:pt x="2745" y="1329"/>
                        <a:pt x="2767" y="1329"/>
                      </a:cubicBezTo>
                      <a:cubicBezTo>
                        <a:pt x="3221" y="1329"/>
                        <a:pt x="3399" y="623"/>
                        <a:pt x="2912" y="549"/>
                      </a:cubicBezTo>
                      <a:cubicBezTo>
                        <a:pt x="2147" y="432"/>
                        <a:pt x="1399" y="258"/>
                        <a:pt x="661" y="21"/>
                      </a:cubicBezTo>
                      <a:cubicBezTo>
                        <a:pt x="616" y="7"/>
                        <a:pt x="573" y="0"/>
                        <a:pt x="534" y="0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26"/>
                <p:cNvSpPr/>
                <p:nvPr/>
              </p:nvSpPr>
              <p:spPr>
                <a:xfrm>
                  <a:off x="6731950" y="3730600"/>
                  <a:ext cx="88125" cy="27825"/>
                </a:xfrm>
                <a:custGeom>
                  <a:rect b="b" l="l" r="r" t="t"/>
                  <a:pathLst>
                    <a:path extrusionOk="0" h="1113" w="3525">
                      <a:moveTo>
                        <a:pt x="607" y="1"/>
                      </a:moveTo>
                      <a:cubicBezTo>
                        <a:pt x="165" y="1"/>
                        <a:pt x="0" y="693"/>
                        <a:pt x="478" y="784"/>
                      </a:cubicBezTo>
                      <a:cubicBezTo>
                        <a:pt x="1317" y="945"/>
                        <a:pt x="2158" y="1055"/>
                        <a:pt x="3007" y="1111"/>
                      </a:cubicBezTo>
                      <a:cubicBezTo>
                        <a:pt x="3017" y="1112"/>
                        <a:pt x="3028" y="1112"/>
                        <a:pt x="3038" y="1112"/>
                      </a:cubicBezTo>
                      <a:cubicBezTo>
                        <a:pt x="3524" y="1112"/>
                        <a:pt x="3511" y="339"/>
                        <a:pt x="3007" y="306"/>
                      </a:cubicBezTo>
                      <a:cubicBezTo>
                        <a:pt x="2228" y="257"/>
                        <a:pt x="1460" y="157"/>
                        <a:pt x="692" y="9"/>
                      </a:cubicBezTo>
                      <a:cubicBezTo>
                        <a:pt x="663" y="3"/>
                        <a:pt x="634" y="1"/>
                        <a:pt x="607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26"/>
                <p:cNvSpPr/>
                <p:nvPr/>
              </p:nvSpPr>
              <p:spPr>
                <a:xfrm rot="-761052">
                  <a:off x="6648274" y="3833428"/>
                  <a:ext cx="184623" cy="33054"/>
                </a:xfrm>
                <a:custGeom>
                  <a:rect b="b" l="l" r="r" t="t"/>
                  <a:pathLst>
                    <a:path extrusionOk="0" h="1325" w="2917">
                      <a:moveTo>
                        <a:pt x="2366" y="0"/>
                      </a:moveTo>
                      <a:cubicBezTo>
                        <a:pt x="2328" y="0"/>
                        <a:pt x="2288" y="6"/>
                        <a:pt x="2246" y="18"/>
                      </a:cubicBezTo>
                      <a:cubicBezTo>
                        <a:pt x="1648" y="189"/>
                        <a:pt x="1054" y="359"/>
                        <a:pt x="456" y="533"/>
                      </a:cubicBezTo>
                      <a:cubicBezTo>
                        <a:pt x="0" y="664"/>
                        <a:pt x="141" y="1325"/>
                        <a:pt x="550" y="1325"/>
                      </a:cubicBezTo>
                      <a:cubicBezTo>
                        <a:pt x="588" y="1325"/>
                        <a:pt x="628" y="1319"/>
                        <a:pt x="670" y="1307"/>
                      </a:cubicBezTo>
                      <a:cubicBezTo>
                        <a:pt x="1268" y="1137"/>
                        <a:pt x="1862" y="963"/>
                        <a:pt x="2460" y="793"/>
                      </a:cubicBezTo>
                      <a:cubicBezTo>
                        <a:pt x="2916" y="662"/>
                        <a:pt x="2775" y="0"/>
                        <a:pt x="2366" y="0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26"/>
                <p:cNvSpPr/>
                <p:nvPr/>
              </p:nvSpPr>
              <p:spPr>
                <a:xfrm>
                  <a:off x="6804050" y="3922450"/>
                  <a:ext cx="64925" cy="46175"/>
                </a:xfrm>
                <a:custGeom>
                  <a:rect b="b" l="l" r="r" t="t"/>
                  <a:pathLst>
                    <a:path extrusionOk="0" h="1847" w="2597">
                      <a:moveTo>
                        <a:pt x="2002" y="1"/>
                      </a:moveTo>
                      <a:cubicBezTo>
                        <a:pt x="1911" y="1"/>
                        <a:pt x="1818" y="33"/>
                        <a:pt x="1733" y="111"/>
                      </a:cubicBezTo>
                      <a:cubicBezTo>
                        <a:pt x="1322" y="492"/>
                        <a:pt x="871" y="820"/>
                        <a:pt x="383" y="1097"/>
                      </a:cubicBezTo>
                      <a:cubicBezTo>
                        <a:pt x="0" y="1312"/>
                        <a:pt x="234" y="1846"/>
                        <a:pt x="590" y="1846"/>
                      </a:cubicBezTo>
                      <a:cubicBezTo>
                        <a:pt x="653" y="1846"/>
                        <a:pt x="719" y="1830"/>
                        <a:pt x="787" y="1791"/>
                      </a:cubicBezTo>
                      <a:cubicBezTo>
                        <a:pt x="1335" y="1481"/>
                        <a:pt x="1840" y="1107"/>
                        <a:pt x="2301" y="679"/>
                      </a:cubicBezTo>
                      <a:cubicBezTo>
                        <a:pt x="2597" y="404"/>
                        <a:pt x="2319" y="1"/>
                        <a:pt x="2002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26"/>
                <p:cNvSpPr/>
                <p:nvPr/>
              </p:nvSpPr>
              <p:spPr>
                <a:xfrm>
                  <a:off x="6873775" y="3996825"/>
                  <a:ext cx="62925" cy="61175"/>
                </a:xfrm>
                <a:custGeom>
                  <a:rect b="b" l="l" r="r" t="t"/>
                  <a:pathLst>
                    <a:path extrusionOk="0" h="2447" w="2517">
                      <a:moveTo>
                        <a:pt x="1945" y="0"/>
                      </a:moveTo>
                      <a:cubicBezTo>
                        <a:pt x="1822" y="0"/>
                        <a:pt x="1697" y="51"/>
                        <a:pt x="1606" y="173"/>
                      </a:cubicBezTo>
                      <a:cubicBezTo>
                        <a:pt x="1195" y="727"/>
                        <a:pt x="748" y="1252"/>
                        <a:pt x="273" y="1753"/>
                      </a:cubicBezTo>
                      <a:cubicBezTo>
                        <a:pt x="1" y="2043"/>
                        <a:pt x="272" y="2446"/>
                        <a:pt x="574" y="2446"/>
                      </a:cubicBezTo>
                      <a:cubicBezTo>
                        <a:pt x="665" y="2446"/>
                        <a:pt x="758" y="2410"/>
                        <a:pt x="841" y="2324"/>
                      </a:cubicBezTo>
                      <a:cubicBezTo>
                        <a:pt x="1365" y="1770"/>
                        <a:pt x="1846" y="1188"/>
                        <a:pt x="2301" y="577"/>
                      </a:cubicBezTo>
                      <a:cubicBezTo>
                        <a:pt x="2517" y="285"/>
                        <a:pt x="2237" y="0"/>
                        <a:pt x="1945" y="0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6"/>
                <p:cNvSpPr/>
                <p:nvPr/>
              </p:nvSpPr>
              <p:spPr>
                <a:xfrm>
                  <a:off x="6953300" y="4031175"/>
                  <a:ext cx="39475" cy="52950"/>
                </a:xfrm>
                <a:custGeom>
                  <a:rect b="b" l="l" r="r" t="t"/>
                  <a:pathLst>
                    <a:path extrusionOk="0" h="2118" w="1579">
                      <a:moveTo>
                        <a:pt x="1189" y="1"/>
                      </a:moveTo>
                      <a:cubicBezTo>
                        <a:pt x="987" y="1"/>
                        <a:pt x="773" y="129"/>
                        <a:pt x="749" y="385"/>
                      </a:cubicBezTo>
                      <a:cubicBezTo>
                        <a:pt x="713" y="780"/>
                        <a:pt x="539" y="1137"/>
                        <a:pt x="272" y="1424"/>
                      </a:cubicBezTo>
                      <a:cubicBezTo>
                        <a:pt x="0" y="1714"/>
                        <a:pt x="271" y="2117"/>
                        <a:pt x="572" y="2117"/>
                      </a:cubicBezTo>
                      <a:cubicBezTo>
                        <a:pt x="664" y="2117"/>
                        <a:pt x="757" y="2080"/>
                        <a:pt x="840" y="1992"/>
                      </a:cubicBezTo>
                      <a:cubicBezTo>
                        <a:pt x="1261" y="1541"/>
                        <a:pt x="1495" y="997"/>
                        <a:pt x="1555" y="385"/>
                      </a:cubicBezTo>
                      <a:cubicBezTo>
                        <a:pt x="1578" y="128"/>
                        <a:pt x="1389" y="1"/>
                        <a:pt x="1189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30" name="Google Shape;630;p26"/>
            <p:cNvGrpSpPr/>
            <p:nvPr/>
          </p:nvGrpSpPr>
          <p:grpSpPr>
            <a:xfrm>
              <a:off x="4089725" y="2497025"/>
              <a:ext cx="964551" cy="536249"/>
              <a:chOff x="4089725" y="2497025"/>
              <a:chExt cx="964551" cy="536249"/>
            </a:xfrm>
          </p:grpSpPr>
          <p:sp>
            <p:nvSpPr>
              <p:cNvPr id="631" name="Google Shape;631;p26"/>
              <p:cNvSpPr/>
              <p:nvPr/>
            </p:nvSpPr>
            <p:spPr>
              <a:xfrm>
                <a:off x="4089725" y="2497025"/>
                <a:ext cx="263957" cy="264266"/>
              </a:xfrm>
              <a:custGeom>
                <a:rect b="b" l="l" r="r" t="t"/>
                <a:pathLst>
                  <a:path extrusionOk="0" h="3324" w="3320">
                    <a:moveTo>
                      <a:pt x="321" y="0"/>
                    </a:moveTo>
                    <a:cubicBezTo>
                      <a:pt x="110" y="558"/>
                      <a:pt x="0" y="1156"/>
                      <a:pt x="47" y="1777"/>
                    </a:cubicBezTo>
                    <a:cubicBezTo>
                      <a:pt x="70" y="2085"/>
                      <a:pt x="137" y="2405"/>
                      <a:pt x="314" y="2706"/>
                    </a:cubicBezTo>
                    <a:cubicBezTo>
                      <a:pt x="358" y="2780"/>
                      <a:pt x="418" y="2846"/>
                      <a:pt x="471" y="2917"/>
                    </a:cubicBezTo>
                    <a:cubicBezTo>
                      <a:pt x="528" y="2983"/>
                      <a:pt x="605" y="3033"/>
                      <a:pt x="674" y="3093"/>
                    </a:cubicBezTo>
                    <a:cubicBezTo>
                      <a:pt x="742" y="3157"/>
                      <a:pt x="831" y="3180"/>
                      <a:pt x="912" y="3224"/>
                    </a:cubicBezTo>
                    <a:cubicBezTo>
                      <a:pt x="992" y="3267"/>
                      <a:pt x="1082" y="3290"/>
                      <a:pt x="1172" y="3310"/>
                    </a:cubicBezTo>
                    <a:cubicBezTo>
                      <a:pt x="1227" y="3319"/>
                      <a:pt x="1283" y="3323"/>
                      <a:pt x="1339" y="3323"/>
                    </a:cubicBezTo>
                    <a:cubicBezTo>
                      <a:pt x="1473" y="3323"/>
                      <a:pt x="1606" y="3299"/>
                      <a:pt x="1727" y="3253"/>
                    </a:cubicBezTo>
                    <a:cubicBezTo>
                      <a:pt x="1901" y="3190"/>
                      <a:pt x="2047" y="3097"/>
                      <a:pt x="2174" y="2986"/>
                    </a:cubicBezTo>
                    <a:cubicBezTo>
                      <a:pt x="2422" y="2763"/>
                      <a:pt x="2609" y="2509"/>
                      <a:pt x="2755" y="2242"/>
                    </a:cubicBezTo>
                    <a:cubicBezTo>
                      <a:pt x="3050" y="1704"/>
                      <a:pt x="3233" y="1129"/>
                      <a:pt x="3320" y="541"/>
                    </a:cubicBezTo>
                    <a:lnTo>
                      <a:pt x="3320" y="541"/>
                    </a:lnTo>
                    <a:cubicBezTo>
                      <a:pt x="3036" y="1062"/>
                      <a:pt x="2755" y="1574"/>
                      <a:pt x="2425" y="2031"/>
                    </a:cubicBezTo>
                    <a:cubicBezTo>
                      <a:pt x="2132" y="2434"/>
                      <a:pt x="1740" y="2827"/>
                      <a:pt x="1361" y="2827"/>
                    </a:cubicBezTo>
                    <a:cubicBezTo>
                      <a:pt x="1326" y="2827"/>
                      <a:pt x="1290" y="2823"/>
                      <a:pt x="1255" y="2816"/>
                    </a:cubicBezTo>
                    <a:cubicBezTo>
                      <a:pt x="1206" y="2806"/>
                      <a:pt x="1152" y="2796"/>
                      <a:pt x="1102" y="2766"/>
                    </a:cubicBezTo>
                    <a:cubicBezTo>
                      <a:pt x="1055" y="2739"/>
                      <a:pt x="992" y="2732"/>
                      <a:pt x="952" y="2692"/>
                    </a:cubicBezTo>
                    <a:cubicBezTo>
                      <a:pt x="912" y="2652"/>
                      <a:pt x="859" y="2629"/>
                      <a:pt x="825" y="2586"/>
                    </a:cubicBezTo>
                    <a:cubicBezTo>
                      <a:pt x="788" y="2539"/>
                      <a:pt x="748" y="2499"/>
                      <a:pt x="711" y="2448"/>
                    </a:cubicBezTo>
                    <a:cubicBezTo>
                      <a:pt x="568" y="2255"/>
                      <a:pt x="494" y="1988"/>
                      <a:pt x="431" y="1721"/>
                    </a:cubicBezTo>
                    <a:cubicBezTo>
                      <a:pt x="321" y="1179"/>
                      <a:pt x="310" y="592"/>
                      <a:pt x="321" y="0"/>
                    </a:cubicBezTo>
                    <a:close/>
                  </a:path>
                </a:pathLst>
              </a:custGeom>
              <a:solidFill>
                <a:srgbClr val="353B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6"/>
              <p:cNvSpPr/>
              <p:nvPr/>
            </p:nvSpPr>
            <p:spPr>
              <a:xfrm>
                <a:off x="4772431" y="2702541"/>
                <a:ext cx="281845" cy="263869"/>
              </a:xfrm>
              <a:custGeom>
                <a:rect b="b" l="l" r="r" t="t"/>
                <a:pathLst>
                  <a:path extrusionOk="0" h="3319" w="3545">
                    <a:moveTo>
                      <a:pt x="361" y="1"/>
                    </a:moveTo>
                    <a:cubicBezTo>
                      <a:pt x="131" y="532"/>
                      <a:pt x="0" y="1109"/>
                      <a:pt x="14" y="1714"/>
                    </a:cubicBezTo>
                    <a:cubicBezTo>
                      <a:pt x="24" y="2015"/>
                      <a:pt x="80" y="2329"/>
                      <a:pt x="234" y="2629"/>
                    </a:cubicBezTo>
                    <a:cubicBezTo>
                      <a:pt x="311" y="2780"/>
                      <a:pt x="424" y="2920"/>
                      <a:pt x="561" y="3033"/>
                    </a:cubicBezTo>
                    <a:cubicBezTo>
                      <a:pt x="702" y="3147"/>
                      <a:pt x="865" y="3224"/>
                      <a:pt x="1033" y="3270"/>
                    </a:cubicBezTo>
                    <a:cubicBezTo>
                      <a:pt x="1175" y="3301"/>
                      <a:pt x="1322" y="3319"/>
                      <a:pt x="1467" y="3319"/>
                    </a:cubicBezTo>
                    <a:cubicBezTo>
                      <a:pt x="1659" y="3319"/>
                      <a:pt x="1848" y="3288"/>
                      <a:pt x="2024" y="3214"/>
                    </a:cubicBezTo>
                    <a:cubicBezTo>
                      <a:pt x="2328" y="3087"/>
                      <a:pt x="2589" y="2890"/>
                      <a:pt x="2789" y="2660"/>
                    </a:cubicBezTo>
                    <a:cubicBezTo>
                      <a:pt x="3194" y="2199"/>
                      <a:pt x="3435" y="1647"/>
                      <a:pt x="3544" y="1076"/>
                    </a:cubicBezTo>
                    <a:lnTo>
                      <a:pt x="3544" y="1076"/>
                    </a:lnTo>
                    <a:cubicBezTo>
                      <a:pt x="3234" y="1561"/>
                      <a:pt x="2900" y="2021"/>
                      <a:pt x="2502" y="2369"/>
                    </a:cubicBezTo>
                    <a:cubicBezTo>
                      <a:pt x="2191" y="2638"/>
                      <a:pt x="1829" y="2807"/>
                      <a:pt x="1468" y="2807"/>
                    </a:cubicBezTo>
                    <a:cubicBezTo>
                      <a:pt x="1368" y="2807"/>
                      <a:pt x="1268" y="2794"/>
                      <a:pt x="1170" y="2766"/>
                    </a:cubicBezTo>
                    <a:cubicBezTo>
                      <a:pt x="732" y="2676"/>
                      <a:pt x="509" y="2199"/>
                      <a:pt x="421" y="1674"/>
                    </a:cubicBezTo>
                    <a:cubicBezTo>
                      <a:pt x="335" y="1143"/>
                      <a:pt x="341" y="575"/>
                      <a:pt x="361" y="1"/>
                    </a:cubicBezTo>
                    <a:close/>
                  </a:path>
                </a:pathLst>
              </a:custGeom>
              <a:solidFill>
                <a:srgbClr val="353B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6"/>
              <p:cNvSpPr/>
              <p:nvPr/>
            </p:nvSpPr>
            <p:spPr>
              <a:xfrm>
                <a:off x="4733633" y="2953772"/>
                <a:ext cx="79744" cy="79503"/>
              </a:xfrm>
              <a:custGeom>
                <a:rect b="b" l="l" r="r" t="t"/>
                <a:pathLst>
                  <a:path extrusionOk="0" h="1000" w="1003">
                    <a:moveTo>
                      <a:pt x="502" y="1"/>
                    </a:moveTo>
                    <a:cubicBezTo>
                      <a:pt x="225" y="1"/>
                      <a:pt x="1" y="224"/>
                      <a:pt x="1" y="498"/>
                    </a:cubicBezTo>
                    <a:cubicBezTo>
                      <a:pt x="1" y="775"/>
                      <a:pt x="225" y="999"/>
                      <a:pt x="502" y="999"/>
                    </a:cubicBezTo>
                    <a:cubicBezTo>
                      <a:pt x="776" y="999"/>
                      <a:pt x="1003" y="775"/>
                      <a:pt x="1003" y="498"/>
                    </a:cubicBezTo>
                    <a:cubicBezTo>
                      <a:pt x="1003" y="224"/>
                      <a:pt x="776" y="1"/>
                      <a:pt x="502" y="1"/>
                    </a:cubicBezTo>
                    <a:close/>
                  </a:path>
                </a:pathLst>
              </a:custGeom>
              <a:solidFill>
                <a:srgbClr val="F4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6"/>
              <p:cNvSpPr/>
              <p:nvPr/>
            </p:nvSpPr>
            <p:spPr>
              <a:xfrm>
                <a:off x="4092587" y="2806134"/>
                <a:ext cx="79425" cy="79503"/>
              </a:xfrm>
              <a:custGeom>
                <a:rect b="b" l="l" r="r" t="t"/>
                <a:pathLst>
                  <a:path extrusionOk="0" h="1000" w="999">
                    <a:moveTo>
                      <a:pt x="498" y="0"/>
                    </a:moveTo>
                    <a:cubicBezTo>
                      <a:pt x="225" y="0"/>
                      <a:pt x="1" y="224"/>
                      <a:pt x="1" y="498"/>
                    </a:cubicBezTo>
                    <a:cubicBezTo>
                      <a:pt x="1" y="775"/>
                      <a:pt x="225" y="999"/>
                      <a:pt x="498" y="999"/>
                    </a:cubicBezTo>
                    <a:cubicBezTo>
                      <a:pt x="775" y="999"/>
                      <a:pt x="999" y="775"/>
                      <a:pt x="999" y="498"/>
                    </a:cubicBezTo>
                    <a:cubicBezTo>
                      <a:pt x="999" y="224"/>
                      <a:pt x="775" y="0"/>
                      <a:pt x="498" y="0"/>
                    </a:cubicBezTo>
                    <a:close/>
                  </a:path>
                </a:pathLst>
              </a:custGeom>
              <a:solidFill>
                <a:srgbClr val="F4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6"/>
              <p:cNvSpPr/>
              <p:nvPr/>
            </p:nvSpPr>
            <p:spPr>
              <a:xfrm>
                <a:off x="4395897" y="2782919"/>
                <a:ext cx="251633" cy="169022"/>
              </a:xfrm>
              <a:custGeom>
                <a:rect b="b" l="l" r="r" t="t"/>
                <a:pathLst>
                  <a:path extrusionOk="0" h="2126" w="3165">
                    <a:moveTo>
                      <a:pt x="158" y="1"/>
                    </a:moveTo>
                    <a:cubicBezTo>
                      <a:pt x="108" y="1"/>
                      <a:pt x="55" y="33"/>
                      <a:pt x="50" y="98"/>
                    </a:cubicBezTo>
                    <a:cubicBezTo>
                      <a:pt x="0" y="964"/>
                      <a:pt x="458" y="1909"/>
                      <a:pt x="1366" y="2099"/>
                    </a:cubicBezTo>
                    <a:cubicBezTo>
                      <a:pt x="1453" y="2117"/>
                      <a:pt x="1538" y="2126"/>
                      <a:pt x="1620" y="2126"/>
                    </a:cubicBezTo>
                    <a:cubicBezTo>
                      <a:pt x="2343" y="2126"/>
                      <a:pt x="2891" y="1467"/>
                      <a:pt x="3136" y="816"/>
                    </a:cubicBezTo>
                    <a:cubicBezTo>
                      <a:pt x="3165" y="744"/>
                      <a:pt x="3105" y="696"/>
                      <a:pt x="3043" y="696"/>
                    </a:cubicBezTo>
                    <a:cubicBezTo>
                      <a:pt x="3003" y="696"/>
                      <a:pt x="2961" y="716"/>
                      <a:pt x="2943" y="764"/>
                    </a:cubicBezTo>
                    <a:cubicBezTo>
                      <a:pt x="2725" y="1348"/>
                      <a:pt x="2237" y="1918"/>
                      <a:pt x="1606" y="1918"/>
                    </a:cubicBezTo>
                    <a:cubicBezTo>
                      <a:pt x="1502" y="1918"/>
                      <a:pt x="1394" y="1903"/>
                      <a:pt x="1283" y="1869"/>
                    </a:cubicBezTo>
                    <a:cubicBezTo>
                      <a:pt x="541" y="1645"/>
                      <a:pt x="207" y="816"/>
                      <a:pt x="254" y="98"/>
                    </a:cubicBezTo>
                    <a:cubicBezTo>
                      <a:pt x="258" y="33"/>
                      <a:pt x="209" y="1"/>
                      <a:pt x="158" y="1"/>
                    </a:cubicBezTo>
                    <a:close/>
                  </a:path>
                </a:pathLst>
              </a:custGeom>
              <a:solidFill>
                <a:srgbClr val="353B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6" name="Google Shape;636;p26"/>
          <p:cNvSpPr txBox="1"/>
          <p:nvPr/>
        </p:nvSpPr>
        <p:spPr>
          <a:xfrm>
            <a:off x="2952775" y="823013"/>
            <a:ext cx="31950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Problems or </a:t>
            </a:r>
            <a:r>
              <a:rPr lang="en" sz="15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opportunities</a:t>
            </a:r>
            <a:r>
              <a:rPr lang="en"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37" name="Google Shape;637;p26"/>
          <p:cNvSpPr txBox="1"/>
          <p:nvPr>
            <p:ph idx="4" type="ctrTitle"/>
          </p:nvPr>
        </p:nvSpPr>
        <p:spPr>
          <a:xfrm>
            <a:off x="6193974" y="2071875"/>
            <a:ext cx="694800" cy="3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.</a:t>
            </a:r>
            <a:endParaRPr/>
          </a:p>
        </p:txBody>
      </p:sp>
      <p:sp>
        <p:nvSpPr>
          <p:cNvPr id="638" name="Google Shape;638;p26"/>
          <p:cNvSpPr txBox="1"/>
          <p:nvPr>
            <p:ph idx="5" type="subTitle"/>
          </p:nvPr>
        </p:nvSpPr>
        <p:spPr>
          <a:xfrm>
            <a:off x="6678525" y="2309400"/>
            <a:ext cx="21228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Need help from others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4F5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7"/>
          <p:cNvSpPr txBox="1"/>
          <p:nvPr>
            <p:ph type="title"/>
          </p:nvPr>
        </p:nvSpPr>
        <p:spPr>
          <a:xfrm>
            <a:off x="726600" y="31542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</a:t>
            </a:r>
            <a:r>
              <a:rPr lang="en"/>
              <a:t>requirements</a:t>
            </a:r>
            <a:r>
              <a:rPr lang="en"/>
              <a:t> </a:t>
            </a:r>
            <a:endParaRPr/>
          </a:p>
        </p:txBody>
      </p:sp>
      <p:grpSp>
        <p:nvGrpSpPr>
          <p:cNvPr id="644" name="Google Shape;644;p27"/>
          <p:cNvGrpSpPr/>
          <p:nvPr/>
        </p:nvGrpSpPr>
        <p:grpSpPr>
          <a:xfrm>
            <a:off x="1586896" y="3023077"/>
            <a:ext cx="302563" cy="334924"/>
            <a:chOff x="862507" y="2885984"/>
            <a:chExt cx="329590" cy="365000"/>
          </a:xfrm>
        </p:grpSpPr>
        <p:sp>
          <p:nvSpPr>
            <p:cNvPr id="645" name="Google Shape;645;p27"/>
            <p:cNvSpPr/>
            <p:nvPr/>
          </p:nvSpPr>
          <p:spPr>
            <a:xfrm>
              <a:off x="862821" y="2975834"/>
              <a:ext cx="313854" cy="275150"/>
            </a:xfrm>
            <a:custGeom>
              <a:rect b="b" l="l" r="r" t="t"/>
              <a:pathLst>
                <a:path extrusionOk="0" h="18377" w="20962">
                  <a:moveTo>
                    <a:pt x="6174" y="1"/>
                  </a:moveTo>
                  <a:cubicBezTo>
                    <a:pt x="5746" y="1"/>
                    <a:pt x="5321" y="44"/>
                    <a:pt x="4920" y="148"/>
                  </a:cubicBezTo>
                  <a:cubicBezTo>
                    <a:pt x="2523" y="779"/>
                    <a:pt x="1" y="3344"/>
                    <a:pt x="1" y="7570"/>
                  </a:cubicBezTo>
                  <a:cubicBezTo>
                    <a:pt x="1" y="10450"/>
                    <a:pt x="1809" y="14403"/>
                    <a:pt x="4058" y="16631"/>
                  </a:cubicBezTo>
                  <a:cubicBezTo>
                    <a:pt x="5130" y="17704"/>
                    <a:pt x="6287" y="18376"/>
                    <a:pt x="7380" y="18376"/>
                  </a:cubicBezTo>
                  <a:cubicBezTo>
                    <a:pt x="8032" y="18376"/>
                    <a:pt x="8663" y="18271"/>
                    <a:pt x="9293" y="18103"/>
                  </a:cubicBezTo>
                  <a:cubicBezTo>
                    <a:pt x="9682" y="17988"/>
                    <a:pt x="10082" y="17930"/>
                    <a:pt x="10481" y="17930"/>
                  </a:cubicBezTo>
                  <a:cubicBezTo>
                    <a:pt x="10881" y="17930"/>
                    <a:pt x="11280" y="17988"/>
                    <a:pt x="11669" y="18103"/>
                  </a:cubicBezTo>
                  <a:cubicBezTo>
                    <a:pt x="12279" y="18271"/>
                    <a:pt x="12931" y="18376"/>
                    <a:pt x="13561" y="18376"/>
                  </a:cubicBezTo>
                  <a:cubicBezTo>
                    <a:pt x="14612" y="18376"/>
                    <a:pt x="15727" y="17767"/>
                    <a:pt x="16736" y="16779"/>
                  </a:cubicBezTo>
                  <a:cubicBezTo>
                    <a:pt x="19049" y="14571"/>
                    <a:pt x="20962" y="10513"/>
                    <a:pt x="20962" y="7570"/>
                  </a:cubicBezTo>
                  <a:cubicBezTo>
                    <a:pt x="20962" y="3344"/>
                    <a:pt x="18418" y="779"/>
                    <a:pt x="16042" y="148"/>
                  </a:cubicBezTo>
                  <a:cubicBezTo>
                    <a:pt x="15641" y="44"/>
                    <a:pt x="15217" y="1"/>
                    <a:pt x="14788" y="1"/>
                  </a:cubicBezTo>
                  <a:cubicBezTo>
                    <a:pt x="14003" y="1"/>
                    <a:pt x="13204" y="147"/>
                    <a:pt x="12510" y="338"/>
                  </a:cubicBezTo>
                  <a:cubicBezTo>
                    <a:pt x="12279" y="380"/>
                    <a:pt x="12047" y="443"/>
                    <a:pt x="11837" y="464"/>
                  </a:cubicBezTo>
                  <a:cubicBezTo>
                    <a:pt x="11379" y="548"/>
                    <a:pt x="10918" y="589"/>
                    <a:pt x="10459" y="589"/>
                  </a:cubicBezTo>
                  <a:cubicBezTo>
                    <a:pt x="9779" y="589"/>
                    <a:pt x="9105" y="501"/>
                    <a:pt x="8452" y="338"/>
                  </a:cubicBezTo>
                  <a:cubicBezTo>
                    <a:pt x="7759" y="147"/>
                    <a:pt x="6960" y="1"/>
                    <a:pt x="6174" y="1"/>
                  </a:cubicBezTo>
                  <a:close/>
                </a:path>
              </a:pathLst>
            </a:custGeom>
            <a:solidFill>
              <a:srgbClr val="FF7E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862507" y="2975819"/>
              <a:ext cx="250894" cy="275165"/>
            </a:xfrm>
            <a:custGeom>
              <a:rect b="b" l="l" r="r" t="t"/>
              <a:pathLst>
                <a:path extrusionOk="0" h="18378" w="16757">
                  <a:moveTo>
                    <a:pt x="6204" y="1"/>
                  </a:moveTo>
                  <a:cubicBezTo>
                    <a:pt x="5767" y="1"/>
                    <a:pt x="5333" y="44"/>
                    <a:pt x="4920" y="149"/>
                  </a:cubicBezTo>
                  <a:cubicBezTo>
                    <a:pt x="2544" y="759"/>
                    <a:pt x="1" y="3324"/>
                    <a:pt x="1" y="7571"/>
                  </a:cubicBezTo>
                  <a:cubicBezTo>
                    <a:pt x="1" y="11797"/>
                    <a:pt x="3995" y="18377"/>
                    <a:pt x="7401" y="18377"/>
                  </a:cubicBezTo>
                  <a:cubicBezTo>
                    <a:pt x="8053" y="18377"/>
                    <a:pt x="8684" y="18293"/>
                    <a:pt x="9293" y="18104"/>
                  </a:cubicBezTo>
                  <a:cubicBezTo>
                    <a:pt x="9682" y="17989"/>
                    <a:pt x="10087" y="17931"/>
                    <a:pt x="10492" y="17931"/>
                  </a:cubicBezTo>
                  <a:cubicBezTo>
                    <a:pt x="10896" y="17931"/>
                    <a:pt x="11301" y="17989"/>
                    <a:pt x="11690" y="18104"/>
                  </a:cubicBezTo>
                  <a:cubicBezTo>
                    <a:pt x="12300" y="18293"/>
                    <a:pt x="12952" y="18377"/>
                    <a:pt x="13582" y="18377"/>
                  </a:cubicBezTo>
                  <a:cubicBezTo>
                    <a:pt x="14633" y="18377"/>
                    <a:pt x="15748" y="17768"/>
                    <a:pt x="16757" y="16780"/>
                  </a:cubicBezTo>
                  <a:lnTo>
                    <a:pt x="16757" y="16780"/>
                  </a:lnTo>
                  <a:cubicBezTo>
                    <a:pt x="15461" y="17012"/>
                    <a:pt x="14299" y="17110"/>
                    <a:pt x="13262" y="17110"/>
                  </a:cubicBezTo>
                  <a:cubicBezTo>
                    <a:pt x="12044" y="17110"/>
                    <a:pt x="10999" y="16974"/>
                    <a:pt x="10113" y="16759"/>
                  </a:cubicBezTo>
                  <a:cubicBezTo>
                    <a:pt x="7422" y="16086"/>
                    <a:pt x="5425" y="13836"/>
                    <a:pt x="5088" y="11082"/>
                  </a:cubicBezTo>
                  <a:cubicBezTo>
                    <a:pt x="4247" y="4207"/>
                    <a:pt x="8747" y="2210"/>
                    <a:pt x="8747" y="2210"/>
                  </a:cubicBezTo>
                  <a:cubicBezTo>
                    <a:pt x="9339" y="2449"/>
                    <a:pt x="9969" y="2576"/>
                    <a:pt x="10606" y="2576"/>
                  </a:cubicBezTo>
                  <a:cubicBezTo>
                    <a:pt x="10918" y="2576"/>
                    <a:pt x="11231" y="2545"/>
                    <a:pt x="11543" y="2483"/>
                  </a:cubicBezTo>
                  <a:cubicBezTo>
                    <a:pt x="10597" y="1558"/>
                    <a:pt x="11858" y="465"/>
                    <a:pt x="11858" y="465"/>
                  </a:cubicBezTo>
                  <a:lnTo>
                    <a:pt x="11858" y="465"/>
                  </a:lnTo>
                  <a:cubicBezTo>
                    <a:pt x="11402" y="541"/>
                    <a:pt x="10943" y="579"/>
                    <a:pt x="10485" y="579"/>
                  </a:cubicBezTo>
                  <a:cubicBezTo>
                    <a:pt x="9804" y="579"/>
                    <a:pt x="9127" y="494"/>
                    <a:pt x="8473" y="318"/>
                  </a:cubicBezTo>
                  <a:cubicBezTo>
                    <a:pt x="7784" y="142"/>
                    <a:pt x="6990" y="1"/>
                    <a:pt x="6204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1034691" y="2885984"/>
              <a:ext cx="157406" cy="87050"/>
            </a:xfrm>
            <a:custGeom>
              <a:rect b="b" l="l" r="r" t="t"/>
              <a:pathLst>
                <a:path extrusionOk="0" h="5814" w="10513">
                  <a:moveTo>
                    <a:pt x="5044" y="0"/>
                  </a:moveTo>
                  <a:cubicBezTo>
                    <a:pt x="4802" y="0"/>
                    <a:pt x="4551" y="10"/>
                    <a:pt x="4290" y="31"/>
                  </a:cubicBezTo>
                  <a:cubicBezTo>
                    <a:pt x="1220" y="262"/>
                    <a:pt x="43" y="3795"/>
                    <a:pt x="1" y="3921"/>
                  </a:cubicBezTo>
                  <a:cubicBezTo>
                    <a:pt x="43" y="3879"/>
                    <a:pt x="85" y="3858"/>
                    <a:pt x="148" y="3858"/>
                  </a:cubicBezTo>
                  <a:cubicBezTo>
                    <a:pt x="187" y="3849"/>
                    <a:pt x="228" y="3845"/>
                    <a:pt x="272" y="3845"/>
                  </a:cubicBezTo>
                  <a:cubicBezTo>
                    <a:pt x="1228" y="3845"/>
                    <a:pt x="3180" y="5813"/>
                    <a:pt x="5466" y="5813"/>
                  </a:cubicBezTo>
                  <a:cubicBezTo>
                    <a:pt x="5911" y="5813"/>
                    <a:pt x="6368" y="5739"/>
                    <a:pt x="6834" y="5561"/>
                  </a:cubicBezTo>
                  <a:cubicBezTo>
                    <a:pt x="9924" y="4362"/>
                    <a:pt x="10513" y="263"/>
                    <a:pt x="10513" y="262"/>
                  </a:cubicBezTo>
                  <a:lnTo>
                    <a:pt x="10513" y="262"/>
                  </a:lnTo>
                  <a:cubicBezTo>
                    <a:pt x="10146" y="497"/>
                    <a:pt x="9764" y="581"/>
                    <a:pt x="9349" y="581"/>
                  </a:cubicBezTo>
                  <a:cubicBezTo>
                    <a:pt x="8260" y="581"/>
                    <a:pt x="6939" y="0"/>
                    <a:pt x="5044" y="0"/>
                  </a:cubicBez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1034691" y="2885984"/>
              <a:ext cx="157406" cy="58707"/>
            </a:xfrm>
            <a:custGeom>
              <a:rect b="b" l="l" r="r" t="t"/>
              <a:pathLst>
                <a:path extrusionOk="0" h="3921" w="10513">
                  <a:moveTo>
                    <a:pt x="5028" y="0"/>
                  </a:moveTo>
                  <a:cubicBezTo>
                    <a:pt x="4785" y="0"/>
                    <a:pt x="4532" y="10"/>
                    <a:pt x="4269" y="31"/>
                  </a:cubicBezTo>
                  <a:cubicBezTo>
                    <a:pt x="1220" y="262"/>
                    <a:pt x="22" y="3795"/>
                    <a:pt x="1" y="3921"/>
                  </a:cubicBezTo>
                  <a:lnTo>
                    <a:pt x="127" y="3858"/>
                  </a:lnTo>
                  <a:cubicBezTo>
                    <a:pt x="779" y="3605"/>
                    <a:pt x="3638" y="2554"/>
                    <a:pt x="5972" y="2554"/>
                  </a:cubicBezTo>
                  <a:cubicBezTo>
                    <a:pt x="8621" y="2554"/>
                    <a:pt x="10513" y="263"/>
                    <a:pt x="10513" y="262"/>
                  </a:cubicBezTo>
                  <a:lnTo>
                    <a:pt x="10513" y="262"/>
                  </a:lnTo>
                  <a:cubicBezTo>
                    <a:pt x="10146" y="497"/>
                    <a:pt x="9764" y="581"/>
                    <a:pt x="9348" y="581"/>
                  </a:cubicBezTo>
                  <a:cubicBezTo>
                    <a:pt x="8259" y="581"/>
                    <a:pt x="6935" y="0"/>
                    <a:pt x="5028" y="0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1103639" y="3030843"/>
              <a:ext cx="44393" cy="63139"/>
            </a:xfrm>
            <a:custGeom>
              <a:rect b="b" l="l" r="r" t="t"/>
              <a:pathLst>
                <a:path extrusionOk="0" h="4217" w="2965">
                  <a:moveTo>
                    <a:pt x="1383" y="1"/>
                  </a:moveTo>
                  <a:cubicBezTo>
                    <a:pt x="1349" y="1"/>
                    <a:pt x="1316" y="3"/>
                    <a:pt x="1283" y="6"/>
                  </a:cubicBezTo>
                  <a:cubicBezTo>
                    <a:pt x="526" y="69"/>
                    <a:pt x="0" y="1079"/>
                    <a:pt x="126" y="2235"/>
                  </a:cubicBezTo>
                  <a:cubicBezTo>
                    <a:pt x="227" y="3360"/>
                    <a:pt x="884" y="4217"/>
                    <a:pt x="1603" y="4217"/>
                  </a:cubicBezTo>
                  <a:cubicBezTo>
                    <a:pt x="1636" y="4217"/>
                    <a:pt x="1670" y="4215"/>
                    <a:pt x="1703" y="4211"/>
                  </a:cubicBezTo>
                  <a:cubicBezTo>
                    <a:pt x="2460" y="4148"/>
                    <a:pt x="2965" y="3139"/>
                    <a:pt x="2859" y="1962"/>
                  </a:cubicBezTo>
                  <a:cubicBezTo>
                    <a:pt x="2739" y="856"/>
                    <a:pt x="2100" y="1"/>
                    <a:pt x="1383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986853" y="3004491"/>
              <a:ext cx="65804" cy="14808"/>
            </a:xfrm>
            <a:custGeom>
              <a:rect b="b" l="l" r="r" t="t"/>
              <a:pathLst>
                <a:path extrusionOk="0" h="989" w="4395">
                  <a:moveTo>
                    <a:pt x="0" y="0"/>
                  </a:moveTo>
                  <a:cubicBezTo>
                    <a:pt x="0" y="484"/>
                    <a:pt x="736" y="883"/>
                    <a:pt x="1745" y="989"/>
                  </a:cubicBezTo>
                  <a:lnTo>
                    <a:pt x="2628" y="989"/>
                  </a:lnTo>
                  <a:cubicBezTo>
                    <a:pt x="3637" y="883"/>
                    <a:pt x="4394" y="484"/>
                    <a:pt x="4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991330" y="2933641"/>
              <a:ext cx="56356" cy="85972"/>
            </a:xfrm>
            <a:custGeom>
              <a:rect b="b" l="l" r="r" t="t"/>
              <a:pathLst>
                <a:path extrusionOk="0" h="5742" w="3764">
                  <a:moveTo>
                    <a:pt x="3182" y="0"/>
                  </a:moveTo>
                  <a:cubicBezTo>
                    <a:pt x="3058" y="0"/>
                    <a:pt x="2932" y="56"/>
                    <a:pt x="2834" y="191"/>
                  </a:cubicBezTo>
                  <a:lnTo>
                    <a:pt x="1635" y="1999"/>
                  </a:lnTo>
                  <a:cubicBezTo>
                    <a:pt x="1446" y="1432"/>
                    <a:pt x="1236" y="885"/>
                    <a:pt x="963" y="338"/>
                  </a:cubicBezTo>
                  <a:cubicBezTo>
                    <a:pt x="874" y="168"/>
                    <a:pt x="732" y="97"/>
                    <a:pt x="590" y="97"/>
                  </a:cubicBezTo>
                  <a:cubicBezTo>
                    <a:pt x="295" y="97"/>
                    <a:pt x="0" y="404"/>
                    <a:pt x="185" y="759"/>
                  </a:cubicBezTo>
                  <a:cubicBezTo>
                    <a:pt x="794" y="2020"/>
                    <a:pt x="1194" y="3366"/>
                    <a:pt x="1362" y="4753"/>
                  </a:cubicBezTo>
                  <a:cubicBezTo>
                    <a:pt x="1404" y="5069"/>
                    <a:pt x="1446" y="5384"/>
                    <a:pt x="1446" y="5721"/>
                  </a:cubicBezTo>
                  <a:cubicBezTo>
                    <a:pt x="1593" y="5742"/>
                    <a:pt x="1740" y="5742"/>
                    <a:pt x="1888" y="5742"/>
                  </a:cubicBezTo>
                  <a:cubicBezTo>
                    <a:pt x="2035" y="5742"/>
                    <a:pt x="2182" y="5721"/>
                    <a:pt x="2329" y="5721"/>
                  </a:cubicBezTo>
                  <a:cubicBezTo>
                    <a:pt x="2308" y="5384"/>
                    <a:pt x="2287" y="5069"/>
                    <a:pt x="2245" y="4753"/>
                  </a:cubicBezTo>
                  <a:cubicBezTo>
                    <a:pt x="2182" y="4207"/>
                    <a:pt x="2098" y="3660"/>
                    <a:pt x="1951" y="3135"/>
                  </a:cubicBezTo>
                  <a:lnTo>
                    <a:pt x="3570" y="675"/>
                  </a:lnTo>
                  <a:cubicBezTo>
                    <a:pt x="3763" y="332"/>
                    <a:pt x="3482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27"/>
          <p:cNvGrpSpPr/>
          <p:nvPr/>
        </p:nvGrpSpPr>
        <p:grpSpPr>
          <a:xfrm>
            <a:off x="1586896" y="2477664"/>
            <a:ext cx="302563" cy="334924"/>
            <a:chOff x="862507" y="2885984"/>
            <a:chExt cx="329590" cy="365000"/>
          </a:xfrm>
        </p:grpSpPr>
        <p:sp>
          <p:nvSpPr>
            <p:cNvPr id="653" name="Google Shape;653;p27"/>
            <p:cNvSpPr/>
            <p:nvPr/>
          </p:nvSpPr>
          <p:spPr>
            <a:xfrm>
              <a:off x="862821" y="2975834"/>
              <a:ext cx="313854" cy="275150"/>
            </a:xfrm>
            <a:custGeom>
              <a:rect b="b" l="l" r="r" t="t"/>
              <a:pathLst>
                <a:path extrusionOk="0" h="18377" w="20962">
                  <a:moveTo>
                    <a:pt x="6174" y="1"/>
                  </a:moveTo>
                  <a:cubicBezTo>
                    <a:pt x="5746" y="1"/>
                    <a:pt x="5321" y="44"/>
                    <a:pt x="4920" y="148"/>
                  </a:cubicBezTo>
                  <a:cubicBezTo>
                    <a:pt x="2523" y="779"/>
                    <a:pt x="1" y="3344"/>
                    <a:pt x="1" y="7570"/>
                  </a:cubicBezTo>
                  <a:cubicBezTo>
                    <a:pt x="1" y="10450"/>
                    <a:pt x="1809" y="14403"/>
                    <a:pt x="4058" y="16631"/>
                  </a:cubicBezTo>
                  <a:cubicBezTo>
                    <a:pt x="5130" y="17704"/>
                    <a:pt x="6287" y="18376"/>
                    <a:pt x="7380" y="18376"/>
                  </a:cubicBezTo>
                  <a:cubicBezTo>
                    <a:pt x="8032" y="18376"/>
                    <a:pt x="8663" y="18271"/>
                    <a:pt x="9293" y="18103"/>
                  </a:cubicBezTo>
                  <a:cubicBezTo>
                    <a:pt x="9682" y="17988"/>
                    <a:pt x="10082" y="17930"/>
                    <a:pt x="10481" y="17930"/>
                  </a:cubicBezTo>
                  <a:cubicBezTo>
                    <a:pt x="10881" y="17930"/>
                    <a:pt x="11280" y="17988"/>
                    <a:pt x="11669" y="18103"/>
                  </a:cubicBezTo>
                  <a:cubicBezTo>
                    <a:pt x="12279" y="18271"/>
                    <a:pt x="12931" y="18376"/>
                    <a:pt x="13561" y="18376"/>
                  </a:cubicBezTo>
                  <a:cubicBezTo>
                    <a:pt x="14612" y="18376"/>
                    <a:pt x="15727" y="17767"/>
                    <a:pt x="16736" y="16779"/>
                  </a:cubicBezTo>
                  <a:cubicBezTo>
                    <a:pt x="19049" y="14571"/>
                    <a:pt x="20962" y="10513"/>
                    <a:pt x="20962" y="7570"/>
                  </a:cubicBezTo>
                  <a:cubicBezTo>
                    <a:pt x="20962" y="3344"/>
                    <a:pt x="18418" y="779"/>
                    <a:pt x="16042" y="148"/>
                  </a:cubicBezTo>
                  <a:cubicBezTo>
                    <a:pt x="15641" y="44"/>
                    <a:pt x="15217" y="1"/>
                    <a:pt x="14788" y="1"/>
                  </a:cubicBezTo>
                  <a:cubicBezTo>
                    <a:pt x="14003" y="1"/>
                    <a:pt x="13204" y="147"/>
                    <a:pt x="12510" y="338"/>
                  </a:cubicBezTo>
                  <a:cubicBezTo>
                    <a:pt x="12279" y="380"/>
                    <a:pt x="12047" y="443"/>
                    <a:pt x="11837" y="464"/>
                  </a:cubicBezTo>
                  <a:cubicBezTo>
                    <a:pt x="11379" y="548"/>
                    <a:pt x="10918" y="589"/>
                    <a:pt x="10459" y="589"/>
                  </a:cubicBezTo>
                  <a:cubicBezTo>
                    <a:pt x="9779" y="589"/>
                    <a:pt x="9105" y="501"/>
                    <a:pt x="8452" y="338"/>
                  </a:cubicBezTo>
                  <a:cubicBezTo>
                    <a:pt x="7759" y="147"/>
                    <a:pt x="6960" y="1"/>
                    <a:pt x="6174" y="1"/>
                  </a:cubicBezTo>
                  <a:close/>
                </a:path>
              </a:pathLst>
            </a:custGeom>
            <a:solidFill>
              <a:srgbClr val="FF7E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862507" y="2975819"/>
              <a:ext cx="250894" cy="275165"/>
            </a:xfrm>
            <a:custGeom>
              <a:rect b="b" l="l" r="r" t="t"/>
              <a:pathLst>
                <a:path extrusionOk="0" h="18378" w="16757">
                  <a:moveTo>
                    <a:pt x="6204" y="1"/>
                  </a:moveTo>
                  <a:cubicBezTo>
                    <a:pt x="5767" y="1"/>
                    <a:pt x="5333" y="44"/>
                    <a:pt x="4920" y="149"/>
                  </a:cubicBezTo>
                  <a:cubicBezTo>
                    <a:pt x="2544" y="759"/>
                    <a:pt x="1" y="3324"/>
                    <a:pt x="1" y="7571"/>
                  </a:cubicBezTo>
                  <a:cubicBezTo>
                    <a:pt x="1" y="11797"/>
                    <a:pt x="3995" y="18377"/>
                    <a:pt x="7401" y="18377"/>
                  </a:cubicBezTo>
                  <a:cubicBezTo>
                    <a:pt x="8053" y="18377"/>
                    <a:pt x="8684" y="18293"/>
                    <a:pt x="9293" y="18104"/>
                  </a:cubicBezTo>
                  <a:cubicBezTo>
                    <a:pt x="9682" y="17989"/>
                    <a:pt x="10087" y="17931"/>
                    <a:pt x="10492" y="17931"/>
                  </a:cubicBezTo>
                  <a:cubicBezTo>
                    <a:pt x="10896" y="17931"/>
                    <a:pt x="11301" y="17989"/>
                    <a:pt x="11690" y="18104"/>
                  </a:cubicBezTo>
                  <a:cubicBezTo>
                    <a:pt x="12300" y="18293"/>
                    <a:pt x="12952" y="18377"/>
                    <a:pt x="13582" y="18377"/>
                  </a:cubicBezTo>
                  <a:cubicBezTo>
                    <a:pt x="14633" y="18377"/>
                    <a:pt x="15748" y="17768"/>
                    <a:pt x="16757" y="16780"/>
                  </a:cubicBezTo>
                  <a:lnTo>
                    <a:pt x="16757" y="16780"/>
                  </a:lnTo>
                  <a:cubicBezTo>
                    <a:pt x="15461" y="17012"/>
                    <a:pt x="14299" y="17110"/>
                    <a:pt x="13262" y="17110"/>
                  </a:cubicBezTo>
                  <a:cubicBezTo>
                    <a:pt x="12044" y="17110"/>
                    <a:pt x="10999" y="16974"/>
                    <a:pt x="10113" y="16759"/>
                  </a:cubicBezTo>
                  <a:cubicBezTo>
                    <a:pt x="7422" y="16086"/>
                    <a:pt x="5425" y="13836"/>
                    <a:pt x="5088" y="11082"/>
                  </a:cubicBezTo>
                  <a:cubicBezTo>
                    <a:pt x="4247" y="4207"/>
                    <a:pt x="8747" y="2210"/>
                    <a:pt x="8747" y="2210"/>
                  </a:cubicBezTo>
                  <a:cubicBezTo>
                    <a:pt x="9339" y="2449"/>
                    <a:pt x="9969" y="2576"/>
                    <a:pt x="10606" y="2576"/>
                  </a:cubicBezTo>
                  <a:cubicBezTo>
                    <a:pt x="10918" y="2576"/>
                    <a:pt x="11231" y="2545"/>
                    <a:pt x="11543" y="2483"/>
                  </a:cubicBezTo>
                  <a:cubicBezTo>
                    <a:pt x="10597" y="1558"/>
                    <a:pt x="11858" y="465"/>
                    <a:pt x="11858" y="465"/>
                  </a:cubicBezTo>
                  <a:lnTo>
                    <a:pt x="11858" y="465"/>
                  </a:lnTo>
                  <a:cubicBezTo>
                    <a:pt x="11402" y="541"/>
                    <a:pt x="10943" y="579"/>
                    <a:pt x="10485" y="579"/>
                  </a:cubicBezTo>
                  <a:cubicBezTo>
                    <a:pt x="9804" y="579"/>
                    <a:pt x="9127" y="494"/>
                    <a:pt x="8473" y="318"/>
                  </a:cubicBezTo>
                  <a:cubicBezTo>
                    <a:pt x="7784" y="142"/>
                    <a:pt x="6990" y="1"/>
                    <a:pt x="6204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1034691" y="2885984"/>
              <a:ext cx="157406" cy="87050"/>
            </a:xfrm>
            <a:custGeom>
              <a:rect b="b" l="l" r="r" t="t"/>
              <a:pathLst>
                <a:path extrusionOk="0" h="5814" w="10513">
                  <a:moveTo>
                    <a:pt x="5044" y="0"/>
                  </a:moveTo>
                  <a:cubicBezTo>
                    <a:pt x="4802" y="0"/>
                    <a:pt x="4551" y="10"/>
                    <a:pt x="4290" y="31"/>
                  </a:cubicBezTo>
                  <a:cubicBezTo>
                    <a:pt x="1220" y="262"/>
                    <a:pt x="43" y="3795"/>
                    <a:pt x="1" y="3921"/>
                  </a:cubicBezTo>
                  <a:cubicBezTo>
                    <a:pt x="43" y="3879"/>
                    <a:pt x="85" y="3858"/>
                    <a:pt x="148" y="3858"/>
                  </a:cubicBezTo>
                  <a:cubicBezTo>
                    <a:pt x="187" y="3849"/>
                    <a:pt x="228" y="3845"/>
                    <a:pt x="272" y="3845"/>
                  </a:cubicBezTo>
                  <a:cubicBezTo>
                    <a:pt x="1228" y="3845"/>
                    <a:pt x="3180" y="5813"/>
                    <a:pt x="5466" y="5813"/>
                  </a:cubicBezTo>
                  <a:cubicBezTo>
                    <a:pt x="5911" y="5813"/>
                    <a:pt x="6368" y="5739"/>
                    <a:pt x="6834" y="5561"/>
                  </a:cubicBezTo>
                  <a:cubicBezTo>
                    <a:pt x="9924" y="4362"/>
                    <a:pt x="10513" y="263"/>
                    <a:pt x="10513" y="262"/>
                  </a:cubicBezTo>
                  <a:lnTo>
                    <a:pt x="10513" y="262"/>
                  </a:lnTo>
                  <a:cubicBezTo>
                    <a:pt x="10146" y="497"/>
                    <a:pt x="9764" y="581"/>
                    <a:pt x="9349" y="581"/>
                  </a:cubicBezTo>
                  <a:cubicBezTo>
                    <a:pt x="8260" y="581"/>
                    <a:pt x="6939" y="0"/>
                    <a:pt x="5044" y="0"/>
                  </a:cubicBez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1034691" y="2885984"/>
              <a:ext cx="157406" cy="58707"/>
            </a:xfrm>
            <a:custGeom>
              <a:rect b="b" l="l" r="r" t="t"/>
              <a:pathLst>
                <a:path extrusionOk="0" h="3921" w="10513">
                  <a:moveTo>
                    <a:pt x="5028" y="0"/>
                  </a:moveTo>
                  <a:cubicBezTo>
                    <a:pt x="4785" y="0"/>
                    <a:pt x="4532" y="10"/>
                    <a:pt x="4269" y="31"/>
                  </a:cubicBezTo>
                  <a:cubicBezTo>
                    <a:pt x="1220" y="262"/>
                    <a:pt x="22" y="3795"/>
                    <a:pt x="1" y="3921"/>
                  </a:cubicBezTo>
                  <a:lnTo>
                    <a:pt x="127" y="3858"/>
                  </a:lnTo>
                  <a:cubicBezTo>
                    <a:pt x="779" y="3605"/>
                    <a:pt x="3638" y="2554"/>
                    <a:pt x="5972" y="2554"/>
                  </a:cubicBezTo>
                  <a:cubicBezTo>
                    <a:pt x="8621" y="2554"/>
                    <a:pt x="10513" y="263"/>
                    <a:pt x="10513" y="262"/>
                  </a:cubicBezTo>
                  <a:lnTo>
                    <a:pt x="10513" y="262"/>
                  </a:lnTo>
                  <a:cubicBezTo>
                    <a:pt x="10146" y="497"/>
                    <a:pt x="9764" y="581"/>
                    <a:pt x="9348" y="581"/>
                  </a:cubicBezTo>
                  <a:cubicBezTo>
                    <a:pt x="8259" y="581"/>
                    <a:pt x="6935" y="0"/>
                    <a:pt x="5028" y="0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1103639" y="3030843"/>
              <a:ext cx="44393" cy="63139"/>
            </a:xfrm>
            <a:custGeom>
              <a:rect b="b" l="l" r="r" t="t"/>
              <a:pathLst>
                <a:path extrusionOk="0" h="4217" w="2965">
                  <a:moveTo>
                    <a:pt x="1383" y="1"/>
                  </a:moveTo>
                  <a:cubicBezTo>
                    <a:pt x="1349" y="1"/>
                    <a:pt x="1316" y="3"/>
                    <a:pt x="1283" y="6"/>
                  </a:cubicBezTo>
                  <a:cubicBezTo>
                    <a:pt x="526" y="69"/>
                    <a:pt x="0" y="1079"/>
                    <a:pt x="126" y="2235"/>
                  </a:cubicBezTo>
                  <a:cubicBezTo>
                    <a:pt x="227" y="3360"/>
                    <a:pt x="884" y="4217"/>
                    <a:pt x="1603" y="4217"/>
                  </a:cubicBezTo>
                  <a:cubicBezTo>
                    <a:pt x="1636" y="4217"/>
                    <a:pt x="1670" y="4215"/>
                    <a:pt x="1703" y="4211"/>
                  </a:cubicBezTo>
                  <a:cubicBezTo>
                    <a:pt x="2460" y="4148"/>
                    <a:pt x="2965" y="3139"/>
                    <a:pt x="2859" y="1962"/>
                  </a:cubicBezTo>
                  <a:cubicBezTo>
                    <a:pt x="2739" y="856"/>
                    <a:pt x="2100" y="1"/>
                    <a:pt x="1383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986853" y="3004491"/>
              <a:ext cx="65804" cy="14808"/>
            </a:xfrm>
            <a:custGeom>
              <a:rect b="b" l="l" r="r" t="t"/>
              <a:pathLst>
                <a:path extrusionOk="0" h="989" w="4395">
                  <a:moveTo>
                    <a:pt x="0" y="0"/>
                  </a:moveTo>
                  <a:cubicBezTo>
                    <a:pt x="0" y="484"/>
                    <a:pt x="736" y="883"/>
                    <a:pt x="1745" y="989"/>
                  </a:cubicBezTo>
                  <a:lnTo>
                    <a:pt x="2628" y="989"/>
                  </a:lnTo>
                  <a:cubicBezTo>
                    <a:pt x="3637" y="883"/>
                    <a:pt x="4394" y="484"/>
                    <a:pt x="4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991330" y="2933641"/>
              <a:ext cx="56356" cy="85972"/>
            </a:xfrm>
            <a:custGeom>
              <a:rect b="b" l="l" r="r" t="t"/>
              <a:pathLst>
                <a:path extrusionOk="0" h="5742" w="3764">
                  <a:moveTo>
                    <a:pt x="3182" y="0"/>
                  </a:moveTo>
                  <a:cubicBezTo>
                    <a:pt x="3058" y="0"/>
                    <a:pt x="2932" y="56"/>
                    <a:pt x="2834" y="191"/>
                  </a:cubicBezTo>
                  <a:lnTo>
                    <a:pt x="1635" y="1999"/>
                  </a:lnTo>
                  <a:cubicBezTo>
                    <a:pt x="1446" y="1432"/>
                    <a:pt x="1236" y="885"/>
                    <a:pt x="963" y="338"/>
                  </a:cubicBezTo>
                  <a:cubicBezTo>
                    <a:pt x="874" y="168"/>
                    <a:pt x="732" y="97"/>
                    <a:pt x="590" y="97"/>
                  </a:cubicBezTo>
                  <a:cubicBezTo>
                    <a:pt x="295" y="97"/>
                    <a:pt x="0" y="404"/>
                    <a:pt x="185" y="759"/>
                  </a:cubicBezTo>
                  <a:cubicBezTo>
                    <a:pt x="794" y="2020"/>
                    <a:pt x="1194" y="3366"/>
                    <a:pt x="1362" y="4753"/>
                  </a:cubicBezTo>
                  <a:cubicBezTo>
                    <a:pt x="1404" y="5069"/>
                    <a:pt x="1446" y="5384"/>
                    <a:pt x="1446" y="5721"/>
                  </a:cubicBezTo>
                  <a:cubicBezTo>
                    <a:pt x="1593" y="5742"/>
                    <a:pt x="1740" y="5742"/>
                    <a:pt x="1888" y="5742"/>
                  </a:cubicBezTo>
                  <a:cubicBezTo>
                    <a:pt x="2035" y="5742"/>
                    <a:pt x="2182" y="5721"/>
                    <a:pt x="2329" y="5721"/>
                  </a:cubicBezTo>
                  <a:cubicBezTo>
                    <a:pt x="2308" y="5384"/>
                    <a:pt x="2287" y="5069"/>
                    <a:pt x="2245" y="4753"/>
                  </a:cubicBezTo>
                  <a:cubicBezTo>
                    <a:pt x="2182" y="4207"/>
                    <a:pt x="2098" y="3660"/>
                    <a:pt x="1951" y="3135"/>
                  </a:cubicBezTo>
                  <a:lnTo>
                    <a:pt x="3570" y="675"/>
                  </a:lnTo>
                  <a:cubicBezTo>
                    <a:pt x="3763" y="332"/>
                    <a:pt x="3482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27"/>
          <p:cNvGrpSpPr/>
          <p:nvPr/>
        </p:nvGrpSpPr>
        <p:grpSpPr>
          <a:xfrm>
            <a:off x="1586896" y="1984739"/>
            <a:ext cx="302563" cy="334924"/>
            <a:chOff x="862507" y="2885984"/>
            <a:chExt cx="329590" cy="365000"/>
          </a:xfrm>
        </p:grpSpPr>
        <p:sp>
          <p:nvSpPr>
            <p:cNvPr id="661" name="Google Shape;661;p27"/>
            <p:cNvSpPr/>
            <p:nvPr/>
          </p:nvSpPr>
          <p:spPr>
            <a:xfrm>
              <a:off x="862821" y="2975834"/>
              <a:ext cx="313854" cy="275150"/>
            </a:xfrm>
            <a:custGeom>
              <a:rect b="b" l="l" r="r" t="t"/>
              <a:pathLst>
                <a:path extrusionOk="0" h="18377" w="20962">
                  <a:moveTo>
                    <a:pt x="6174" y="1"/>
                  </a:moveTo>
                  <a:cubicBezTo>
                    <a:pt x="5746" y="1"/>
                    <a:pt x="5321" y="44"/>
                    <a:pt x="4920" y="148"/>
                  </a:cubicBezTo>
                  <a:cubicBezTo>
                    <a:pt x="2523" y="779"/>
                    <a:pt x="1" y="3344"/>
                    <a:pt x="1" y="7570"/>
                  </a:cubicBezTo>
                  <a:cubicBezTo>
                    <a:pt x="1" y="10450"/>
                    <a:pt x="1809" y="14403"/>
                    <a:pt x="4058" y="16631"/>
                  </a:cubicBezTo>
                  <a:cubicBezTo>
                    <a:pt x="5130" y="17704"/>
                    <a:pt x="6287" y="18376"/>
                    <a:pt x="7380" y="18376"/>
                  </a:cubicBezTo>
                  <a:cubicBezTo>
                    <a:pt x="8032" y="18376"/>
                    <a:pt x="8663" y="18271"/>
                    <a:pt x="9293" y="18103"/>
                  </a:cubicBezTo>
                  <a:cubicBezTo>
                    <a:pt x="9682" y="17988"/>
                    <a:pt x="10082" y="17930"/>
                    <a:pt x="10481" y="17930"/>
                  </a:cubicBezTo>
                  <a:cubicBezTo>
                    <a:pt x="10881" y="17930"/>
                    <a:pt x="11280" y="17988"/>
                    <a:pt x="11669" y="18103"/>
                  </a:cubicBezTo>
                  <a:cubicBezTo>
                    <a:pt x="12279" y="18271"/>
                    <a:pt x="12931" y="18376"/>
                    <a:pt x="13561" y="18376"/>
                  </a:cubicBezTo>
                  <a:cubicBezTo>
                    <a:pt x="14612" y="18376"/>
                    <a:pt x="15727" y="17767"/>
                    <a:pt x="16736" y="16779"/>
                  </a:cubicBezTo>
                  <a:cubicBezTo>
                    <a:pt x="19049" y="14571"/>
                    <a:pt x="20962" y="10513"/>
                    <a:pt x="20962" y="7570"/>
                  </a:cubicBezTo>
                  <a:cubicBezTo>
                    <a:pt x="20962" y="3344"/>
                    <a:pt x="18418" y="779"/>
                    <a:pt x="16042" y="148"/>
                  </a:cubicBezTo>
                  <a:cubicBezTo>
                    <a:pt x="15641" y="44"/>
                    <a:pt x="15217" y="1"/>
                    <a:pt x="14788" y="1"/>
                  </a:cubicBezTo>
                  <a:cubicBezTo>
                    <a:pt x="14003" y="1"/>
                    <a:pt x="13204" y="147"/>
                    <a:pt x="12510" y="338"/>
                  </a:cubicBezTo>
                  <a:cubicBezTo>
                    <a:pt x="12279" y="380"/>
                    <a:pt x="12047" y="443"/>
                    <a:pt x="11837" y="464"/>
                  </a:cubicBezTo>
                  <a:cubicBezTo>
                    <a:pt x="11379" y="548"/>
                    <a:pt x="10918" y="589"/>
                    <a:pt x="10459" y="589"/>
                  </a:cubicBezTo>
                  <a:cubicBezTo>
                    <a:pt x="9779" y="589"/>
                    <a:pt x="9105" y="501"/>
                    <a:pt x="8452" y="338"/>
                  </a:cubicBezTo>
                  <a:cubicBezTo>
                    <a:pt x="7759" y="147"/>
                    <a:pt x="6960" y="1"/>
                    <a:pt x="6174" y="1"/>
                  </a:cubicBezTo>
                  <a:close/>
                </a:path>
              </a:pathLst>
            </a:custGeom>
            <a:solidFill>
              <a:srgbClr val="FF7E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862507" y="2975819"/>
              <a:ext cx="250894" cy="275165"/>
            </a:xfrm>
            <a:custGeom>
              <a:rect b="b" l="l" r="r" t="t"/>
              <a:pathLst>
                <a:path extrusionOk="0" h="18378" w="16757">
                  <a:moveTo>
                    <a:pt x="6204" y="1"/>
                  </a:moveTo>
                  <a:cubicBezTo>
                    <a:pt x="5767" y="1"/>
                    <a:pt x="5333" y="44"/>
                    <a:pt x="4920" y="149"/>
                  </a:cubicBezTo>
                  <a:cubicBezTo>
                    <a:pt x="2544" y="759"/>
                    <a:pt x="1" y="3324"/>
                    <a:pt x="1" y="7571"/>
                  </a:cubicBezTo>
                  <a:cubicBezTo>
                    <a:pt x="1" y="11797"/>
                    <a:pt x="3995" y="18377"/>
                    <a:pt x="7401" y="18377"/>
                  </a:cubicBezTo>
                  <a:cubicBezTo>
                    <a:pt x="8053" y="18377"/>
                    <a:pt x="8684" y="18293"/>
                    <a:pt x="9293" y="18104"/>
                  </a:cubicBezTo>
                  <a:cubicBezTo>
                    <a:pt x="9682" y="17989"/>
                    <a:pt x="10087" y="17931"/>
                    <a:pt x="10492" y="17931"/>
                  </a:cubicBezTo>
                  <a:cubicBezTo>
                    <a:pt x="10896" y="17931"/>
                    <a:pt x="11301" y="17989"/>
                    <a:pt x="11690" y="18104"/>
                  </a:cubicBezTo>
                  <a:cubicBezTo>
                    <a:pt x="12300" y="18293"/>
                    <a:pt x="12952" y="18377"/>
                    <a:pt x="13582" y="18377"/>
                  </a:cubicBezTo>
                  <a:cubicBezTo>
                    <a:pt x="14633" y="18377"/>
                    <a:pt x="15748" y="17768"/>
                    <a:pt x="16757" y="16780"/>
                  </a:cubicBezTo>
                  <a:lnTo>
                    <a:pt x="16757" y="16780"/>
                  </a:lnTo>
                  <a:cubicBezTo>
                    <a:pt x="15461" y="17012"/>
                    <a:pt x="14299" y="17110"/>
                    <a:pt x="13262" y="17110"/>
                  </a:cubicBezTo>
                  <a:cubicBezTo>
                    <a:pt x="12044" y="17110"/>
                    <a:pt x="10999" y="16974"/>
                    <a:pt x="10113" y="16759"/>
                  </a:cubicBezTo>
                  <a:cubicBezTo>
                    <a:pt x="7422" y="16086"/>
                    <a:pt x="5425" y="13836"/>
                    <a:pt x="5088" y="11082"/>
                  </a:cubicBezTo>
                  <a:cubicBezTo>
                    <a:pt x="4247" y="4207"/>
                    <a:pt x="8747" y="2210"/>
                    <a:pt x="8747" y="2210"/>
                  </a:cubicBezTo>
                  <a:cubicBezTo>
                    <a:pt x="9339" y="2449"/>
                    <a:pt x="9969" y="2576"/>
                    <a:pt x="10606" y="2576"/>
                  </a:cubicBezTo>
                  <a:cubicBezTo>
                    <a:pt x="10918" y="2576"/>
                    <a:pt x="11231" y="2545"/>
                    <a:pt x="11543" y="2483"/>
                  </a:cubicBezTo>
                  <a:cubicBezTo>
                    <a:pt x="10597" y="1558"/>
                    <a:pt x="11858" y="465"/>
                    <a:pt x="11858" y="465"/>
                  </a:cubicBezTo>
                  <a:lnTo>
                    <a:pt x="11858" y="465"/>
                  </a:lnTo>
                  <a:cubicBezTo>
                    <a:pt x="11402" y="541"/>
                    <a:pt x="10943" y="579"/>
                    <a:pt x="10485" y="579"/>
                  </a:cubicBezTo>
                  <a:cubicBezTo>
                    <a:pt x="9804" y="579"/>
                    <a:pt x="9127" y="494"/>
                    <a:pt x="8473" y="318"/>
                  </a:cubicBezTo>
                  <a:cubicBezTo>
                    <a:pt x="7784" y="142"/>
                    <a:pt x="6990" y="1"/>
                    <a:pt x="6204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1034691" y="2885984"/>
              <a:ext cx="157406" cy="87050"/>
            </a:xfrm>
            <a:custGeom>
              <a:rect b="b" l="l" r="r" t="t"/>
              <a:pathLst>
                <a:path extrusionOk="0" h="5814" w="10513">
                  <a:moveTo>
                    <a:pt x="5044" y="0"/>
                  </a:moveTo>
                  <a:cubicBezTo>
                    <a:pt x="4802" y="0"/>
                    <a:pt x="4551" y="10"/>
                    <a:pt x="4290" y="31"/>
                  </a:cubicBezTo>
                  <a:cubicBezTo>
                    <a:pt x="1220" y="262"/>
                    <a:pt x="43" y="3795"/>
                    <a:pt x="1" y="3921"/>
                  </a:cubicBezTo>
                  <a:cubicBezTo>
                    <a:pt x="43" y="3879"/>
                    <a:pt x="85" y="3858"/>
                    <a:pt x="148" y="3858"/>
                  </a:cubicBezTo>
                  <a:cubicBezTo>
                    <a:pt x="187" y="3849"/>
                    <a:pt x="228" y="3845"/>
                    <a:pt x="272" y="3845"/>
                  </a:cubicBezTo>
                  <a:cubicBezTo>
                    <a:pt x="1228" y="3845"/>
                    <a:pt x="3180" y="5813"/>
                    <a:pt x="5466" y="5813"/>
                  </a:cubicBezTo>
                  <a:cubicBezTo>
                    <a:pt x="5911" y="5813"/>
                    <a:pt x="6368" y="5739"/>
                    <a:pt x="6834" y="5561"/>
                  </a:cubicBezTo>
                  <a:cubicBezTo>
                    <a:pt x="9924" y="4362"/>
                    <a:pt x="10513" y="263"/>
                    <a:pt x="10513" y="262"/>
                  </a:cubicBezTo>
                  <a:lnTo>
                    <a:pt x="10513" y="262"/>
                  </a:lnTo>
                  <a:cubicBezTo>
                    <a:pt x="10146" y="497"/>
                    <a:pt x="9764" y="581"/>
                    <a:pt x="9349" y="581"/>
                  </a:cubicBezTo>
                  <a:cubicBezTo>
                    <a:pt x="8260" y="581"/>
                    <a:pt x="6939" y="0"/>
                    <a:pt x="5044" y="0"/>
                  </a:cubicBez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1034691" y="2885984"/>
              <a:ext cx="157406" cy="58707"/>
            </a:xfrm>
            <a:custGeom>
              <a:rect b="b" l="l" r="r" t="t"/>
              <a:pathLst>
                <a:path extrusionOk="0" h="3921" w="10513">
                  <a:moveTo>
                    <a:pt x="5028" y="0"/>
                  </a:moveTo>
                  <a:cubicBezTo>
                    <a:pt x="4785" y="0"/>
                    <a:pt x="4532" y="10"/>
                    <a:pt x="4269" y="31"/>
                  </a:cubicBezTo>
                  <a:cubicBezTo>
                    <a:pt x="1220" y="262"/>
                    <a:pt x="22" y="3795"/>
                    <a:pt x="1" y="3921"/>
                  </a:cubicBezTo>
                  <a:lnTo>
                    <a:pt x="127" y="3858"/>
                  </a:lnTo>
                  <a:cubicBezTo>
                    <a:pt x="779" y="3605"/>
                    <a:pt x="3638" y="2554"/>
                    <a:pt x="5972" y="2554"/>
                  </a:cubicBezTo>
                  <a:cubicBezTo>
                    <a:pt x="8621" y="2554"/>
                    <a:pt x="10513" y="263"/>
                    <a:pt x="10513" y="262"/>
                  </a:cubicBezTo>
                  <a:lnTo>
                    <a:pt x="10513" y="262"/>
                  </a:lnTo>
                  <a:cubicBezTo>
                    <a:pt x="10146" y="497"/>
                    <a:pt x="9764" y="581"/>
                    <a:pt x="9348" y="581"/>
                  </a:cubicBezTo>
                  <a:cubicBezTo>
                    <a:pt x="8259" y="581"/>
                    <a:pt x="6935" y="0"/>
                    <a:pt x="5028" y="0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1103639" y="3030843"/>
              <a:ext cx="44393" cy="63139"/>
            </a:xfrm>
            <a:custGeom>
              <a:rect b="b" l="l" r="r" t="t"/>
              <a:pathLst>
                <a:path extrusionOk="0" h="4217" w="2965">
                  <a:moveTo>
                    <a:pt x="1383" y="1"/>
                  </a:moveTo>
                  <a:cubicBezTo>
                    <a:pt x="1349" y="1"/>
                    <a:pt x="1316" y="3"/>
                    <a:pt x="1283" y="6"/>
                  </a:cubicBezTo>
                  <a:cubicBezTo>
                    <a:pt x="526" y="69"/>
                    <a:pt x="0" y="1079"/>
                    <a:pt x="126" y="2235"/>
                  </a:cubicBezTo>
                  <a:cubicBezTo>
                    <a:pt x="227" y="3360"/>
                    <a:pt x="884" y="4217"/>
                    <a:pt x="1603" y="4217"/>
                  </a:cubicBezTo>
                  <a:cubicBezTo>
                    <a:pt x="1636" y="4217"/>
                    <a:pt x="1670" y="4215"/>
                    <a:pt x="1703" y="4211"/>
                  </a:cubicBezTo>
                  <a:cubicBezTo>
                    <a:pt x="2460" y="4148"/>
                    <a:pt x="2965" y="3139"/>
                    <a:pt x="2859" y="1962"/>
                  </a:cubicBezTo>
                  <a:cubicBezTo>
                    <a:pt x="2739" y="856"/>
                    <a:pt x="2100" y="1"/>
                    <a:pt x="1383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986853" y="3004491"/>
              <a:ext cx="65804" cy="14808"/>
            </a:xfrm>
            <a:custGeom>
              <a:rect b="b" l="l" r="r" t="t"/>
              <a:pathLst>
                <a:path extrusionOk="0" h="989" w="4395">
                  <a:moveTo>
                    <a:pt x="0" y="0"/>
                  </a:moveTo>
                  <a:cubicBezTo>
                    <a:pt x="0" y="484"/>
                    <a:pt x="736" y="883"/>
                    <a:pt x="1745" y="989"/>
                  </a:cubicBezTo>
                  <a:lnTo>
                    <a:pt x="2628" y="989"/>
                  </a:lnTo>
                  <a:cubicBezTo>
                    <a:pt x="3637" y="883"/>
                    <a:pt x="4394" y="484"/>
                    <a:pt x="4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991330" y="2933641"/>
              <a:ext cx="56356" cy="85972"/>
            </a:xfrm>
            <a:custGeom>
              <a:rect b="b" l="l" r="r" t="t"/>
              <a:pathLst>
                <a:path extrusionOk="0" h="5742" w="3764">
                  <a:moveTo>
                    <a:pt x="3182" y="0"/>
                  </a:moveTo>
                  <a:cubicBezTo>
                    <a:pt x="3058" y="0"/>
                    <a:pt x="2932" y="56"/>
                    <a:pt x="2834" y="191"/>
                  </a:cubicBezTo>
                  <a:lnTo>
                    <a:pt x="1635" y="1999"/>
                  </a:lnTo>
                  <a:cubicBezTo>
                    <a:pt x="1446" y="1432"/>
                    <a:pt x="1236" y="885"/>
                    <a:pt x="963" y="338"/>
                  </a:cubicBezTo>
                  <a:cubicBezTo>
                    <a:pt x="874" y="168"/>
                    <a:pt x="732" y="97"/>
                    <a:pt x="590" y="97"/>
                  </a:cubicBezTo>
                  <a:cubicBezTo>
                    <a:pt x="295" y="97"/>
                    <a:pt x="0" y="404"/>
                    <a:pt x="185" y="759"/>
                  </a:cubicBezTo>
                  <a:cubicBezTo>
                    <a:pt x="794" y="2020"/>
                    <a:pt x="1194" y="3366"/>
                    <a:pt x="1362" y="4753"/>
                  </a:cubicBezTo>
                  <a:cubicBezTo>
                    <a:pt x="1404" y="5069"/>
                    <a:pt x="1446" y="5384"/>
                    <a:pt x="1446" y="5721"/>
                  </a:cubicBezTo>
                  <a:cubicBezTo>
                    <a:pt x="1593" y="5742"/>
                    <a:pt x="1740" y="5742"/>
                    <a:pt x="1888" y="5742"/>
                  </a:cubicBezTo>
                  <a:cubicBezTo>
                    <a:pt x="2035" y="5742"/>
                    <a:pt x="2182" y="5721"/>
                    <a:pt x="2329" y="5721"/>
                  </a:cubicBezTo>
                  <a:cubicBezTo>
                    <a:pt x="2308" y="5384"/>
                    <a:pt x="2287" y="5069"/>
                    <a:pt x="2245" y="4753"/>
                  </a:cubicBezTo>
                  <a:cubicBezTo>
                    <a:pt x="2182" y="4207"/>
                    <a:pt x="2098" y="3660"/>
                    <a:pt x="1951" y="3135"/>
                  </a:cubicBezTo>
                  <a:lnTo>
                    <a:pt x="3570" y="675"/>
                  </a:lnTo>
                  <a:cubicBezTo>
                    <a:pt x="3763" y="332"/>
                    <a:pt x="3482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27"/>
          <p:cNvSpPr txBox="1"/>
          <p:nvPr/>
        </p:nvSpPr>
        <p:spPr>
          <a:xfrm>
            <a:off x="2971350" y="912600"/>
            <a:ext cx="31950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Design implications</a:t>
            </a:r>
            <a:r>
              <a:rPr lang="en" sz="15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 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9" name="Google Shape;669;p27"/>
          <p:cNvSpPr txBox="1"/>
          <p:nvPr>
            <p:ph idx="4294967295" type="subTitle"/>
          </p:nvPr>
        </p:nvSpPr>
        <p:spPr>
          <a:xfrm>
            <a:off x="1926600" y="1911788"/>
            <a:ext cx="5290800" cy="25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Aiming to diet not fitness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Make the tracking process a game to attract users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Set bonus and rewards to motivate users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Location based function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670" name="Google Shape;670;p27"/>
          <p:cNvGrpSpPr/>
          <p:nvPr/>
        </p:nvGrpSpPr>
        <p:grpSpPr>
          <a:xfrm flipH="1" rot="291800">
            <a:off x="6939660" y="2803598"/>
            <a:ext cx="1652796" cy="2131260"/>
            <a:chOff x="686918" y="1188470"/>
            <a:chExt cx="1342173" cy="1854374"/>
          </a:xfrm>
        </p:grpSpPr>
        <p:sp>
          <p:nvSpPr>
            <p:cNvPr id="671" name="Google Shape;671;p27"/>
            <p:cNvSpPr/>
            <p:nvPr/>
          </p:nvSpPr>
          <p:spPr>
            <a:xfrm>
              <a:off x="715491" y="1822199"/>
              <a:ext cx="374699" cy="509438"/>
            </a:xfrm>
            <a:custGeom>
              <a:rect b="b" l="l" r="r" t="t"/>
              <a:pathLst>
                <a:path extrusionOk="0" h="9717" w="7147">
                  <a:moveTo>
                    <a:pt x="6324" y="1"/>
                  </a:moveTo>
                  <a:lnTo>
                    <a:pt x="1844" y="1136"/>
                  </a:lnTo>
                  <a:cubicBezTo>
                    <a:pt x="1844" y="1136"/>
                    <a:pt x="640" y="2660"/>
                    <a:pt x="1" y="4506"/>
                  </a:cubicBezTo>
                  <a:cubicBezTo>
                    <a:pt x="47" y="4504"/>
                    <a:pt x="96" y="4502"/>
                    <a:pt x="147" y="4502"/>
                  </a:cubicBezTo>
                  <a:cubicBezTo>
                    <a:pt x="1121" y="4502"/>
                    <a:pt x="2686" y="5132"/>
                    <a:pt x="1781" y="9503"/>
                  </a:cubicBezTo>
                  <a:cubicBezTo>
                    <a:pt x="2348" y="9663"/>
                    <a:pt x="2959" y="9717"/>
                    <a:pt x="3521" y="9717"/>
                  </a:cubicBezTo>
                  <a:cubicBezTo>
                    <a:pt x="4637" y="9717"/>
                    <a:pt x="5558" y="9506"/>
                    <a:pt x="5558" y="9506"/>
                  </a:cubicBezTo>
                  <a:lnTo>
                    <a:pt x="7146" y="829"/>
                  </a:lnTo>
                  <a:lnTo>
                    <a:pt x="6324" y="1"/>
                  </a:ln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704691" y="1794465"/>
              <a:ext cx="382511" cy="142498"/>
            </a:xfrm>
            <a:custGeom>
              <a:rect b="b" l="l" r="r" t="t"/>
              <a:pathLst>
                <a:path extrusionOk="0" h="2718" w="7296">
                  <a:moveTo>
                    <a:pt x="4625" y="1"/>
                  </a:moveTo>
                  <a:cubicBezTo>
                    <a:pt x="3246" y="1"/>
                    <a:pt x="1512" y="482"/>
                    <a:pt x="1" y="2364"/>
                  </a:cubicBezTo>
                  <a:cubicBezTo>
                    <a:pt x="691" y="2585"/>
                    <a:pt x="1542" y="2718"/>
                    <a:pt x="2430" y="2718"/>
                  </a:cubicBezTo>
                  <a:cubicBezTo>
                    <a:pt x="4277" y="2718"/>
                    <a:pt x="6278" y="2143"/>
                    <a:pt x="7296" y="596"/>
                  </a:cubicBezTo>
                  <a:lnTo>
                    <a:pt x="7126" y="530"/>
                  </a:lnTo>
                  <a:cubicBezTo>
                    <a:pt x="7126" y="530"/>
                    <a:pt x="6071" y="1"/>
                    <a:pt x="4625" y="1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686918" y="2058170"/>
              <a:ext cx="169446" cy="262242"/>
            </a:xfrm>
            <a:custGeom>
              <a:rect b="b" l="l" r="r" t="t"/>
              <a:pathLst>
                <a:path extrusionOk="0" h="5002" w="3232">
                  <a:moveTo>
                    <a:pt x="692" y="1"/>
                  </a:moveTo>
                  <a:cubicBezTo>
                    <a:pt x="641" y="1"/>
                    <a:pt x="592" y="3"/>
                    <a:pt x="546" y="5"/>
                  </a:cubicBezTo>
                  <a:cubicBezTo>
                    <a:pt x="180" y="1061"/>
                    <a:pt x="0" y="2219"/>
                    <a:pt x="340" y="3257"/>
                  </a:cubicBezTo>
                  <a:cubicBezTo>
                    <a:pt x="659" y="4239"/>
                    <a:pt x="1438" y="4752"/>
                    <a:pt x="2326" y="5002"/>
                  </a:cubicBezTo>
                  <a:cubicBezTo>
                    <a:pt x="3231" y="631"/>
                    <a:pt x="1666" y="1"/>
                    <a:pt x="692" y="1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1110890" y="2795126"/>
              <a:ext cx="220091" cy="53109"/>
            </a:xfrm>
            <a:custGeom>
              <a:rect b="b" l="l" r="r" t="t"/>
              <a:pathLst>
                <a:path extrusionOk="0" h="1013" w="4198">
                  <a:moveTo>
                    <a:pt x="3201" y="0"/>
                  </a:moveTo>
                  <a:cubicBezTo>
                    <a:pt x="1815" y="0"/>
                    <a:pt x="1" y="400"/>
                    <a:pt x="1" y="400"/>
                  </a:cubicBezTo>
                  <a:lnTo>
                    <a:pt x="87" y="583"/>
                  </a:lnTo>
                  <a:cubicBezTo>
                    <a:pt x="87" y="583"/>
                    <a:pt x="439" y="549"/>
                    <a:pt x="423" y="532"/>
                  </a:cubicBezTo>
                  <a:lnTo>
                    <a:pt x="423" y="532"/>
                  </a:lnTo>
                  <a:cubicBezTo>
                    <a:pt x="510" y="566"/>
                    <a:pt x="1767" y="1012"/>
                    <a:pt x="1767" y="1012"/>
                  </a:cubicBezTo>
                  <a:lnTo>
                    <a:pt x="3938" y="956"/>
                  </a:lnTo>
                  <a:lnTo>
                    <a:pt x="4197" y="107"/>
                  </a:lnTo>
                  <a:cubicBezTo>
                    <a:pt x="3928" y="30"/>
                    <a:pt x="3580" y="0"/>
                    <a:pt x="3201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1392314" y="2800631"/>
              <a:ext cx="177362" cy="44616"/>
            </a:xfrm>
            <a:custGeom>
              <a:rect b="b" l="l" r="r" t="t"/>
              <a:pathLst>
                <a:path extrusionOk="0" h="851" w="3383">
                  <a:moveTo>
                    <a:pt x="476" y="1"/>
                  </a:moveTo>
                  <a:cubicBezTo>
                    <a:pt x="287" y="1"/>
                    <a:pt x="123" y="19"/>
                    <a:pt x="1" y="61"/>
                  </a:cubicBezTo>
                  <a:cubicBezTo>
                    <a:pt x="141" y="740"/>
                    <a:pt x="1898" y="851"/>
                    <a:pt x="1898" y="851"/>
                  </a:cubicBezTo>
                  <a:lnTo>
                    <a:pt x="2809" y="820"/>
                  </a:lnTo>
                  <a:lnTo>
                    <a:pt x="3382" y="557"/>
                  </a:lnTo>
                  <a:cubicBezTo>
                    <a:pt x="3382" y="557"/>
                    <a:pt x="1528" y="1"/>
                    <a:pt x="476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984909" y="2409531"/>
              <a:ext cx="690837" cy="474207"/>
            </a:xfrm>
            <a:custGeom>
              <a:rect b="b" l="l" r="r" t="t"/>
              <a:pathLst>
                <a:path extrusionOk="0" h="9045" w="13177">
                  <a:moveTo>
                    <a:pt x="8462" y="1"/>
                  </a:moveTo>
                  <a:cubicBezTo>
                    <a:pt x="4719" y="1"/>
                    <a:pt x="0" y="912"/>
                    <a:pt x="0" y="912"/>
                  </a:cubicBezTo>
                  <a:cubicBezTo>
                    <a:pt x="0" y="912"/>
                    <a:pt x="709" y="7545"/>
                    <a:pt x="4174" y="8907"/>
                  </a:cubicBezTo>
                  <a:cubicBezTo>
                    <a:pt x="4415" y="8954"/>
                    <a:pt x="4658" y="8973"/>
                    <a:pt x="4891" y="8973"/>
                  </a:cubicBezTo>
                  <a:cubicBezTo>
                    <a:pt x="5731" y="8973"/>
                    <a:pt x="6437" y="8730"/>
                    <a:pt x="6437" y="8730"/>
                  </a:cubicBezTo>
                  <a:lnTo>
                    <a:pt x="6075" y="3195"/>
                  </a:lnTo>
                  <a:lnTo>
                    <a:pt x="7439" y="3328"/>
                  </a:lnTo>
                  <a:lnTo>
                    <a:pt x="8167" y="8597"/>
                  </a:lnTo>
                  <a:cubicBezTo>
                    <a:pt x="8167" y="8597"/>
                    <a:pt x="8940" y="9044"/>
                    <a:pt x="9751" y="9044"/>
                  </a:cubicBezTo>
                  <a:cubicBezTo>
                    <a:pt x="9926" y="9044"/>
                    <a:pt x="10103" y="9024"/>
                    <a:pt x="10275" y="8973"/>
                  </a:cubicBezTo>
                  <a:cubicBezTo>
                    <a:pt x="11040" y="8144"/>
                    <a:pt x="13176" y="4776"/>
                    <a:pt x="12957" y="1615"/>
                  </a:cubicBezTo>
                  <a:cubicBezTo>
                    <a:pt x="12871" y="377"/>
                    <a:pt x="10868" y="1"/>
                    <a:pt x="8462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1081583" y="2883622"/>
              <a:ext cx="234875" cy="159222"/>
            </a:xfrm>
            <a:custGeom>
              <a:rect b="b" l="l" r="r" t="t"/>
              <a:pathLst>
                <a:path extrusionOk="0" h="3037" w="4480">
                  <a:moveTo>
                    <a:pt x="1870" y="0"/>
                  </a:moveTo>
                  <a:cubicBezTo>
                    <a:pt x="1870" y="0"/>
                    <a:pt x="0" y="1501"/>
                    <a:pt x="476" y="2030"/>
                  </a:cubicBezTo>
                  <a:cubicBezTo>
                    <a:pt x="558" y="2121"/>
                    <a:pt x="643" y="2159"/>
                    <a:pt x="727" y="2159"/>
                  </a:cubicBezTo>
                  <a:cubicBezTo>
                    <a:pt x="1129" y="2159"/>
                    <a:pt x="1515" y="1288"/>
                    <a:pt x="1515" y="1288"/>
                  </a:cubicBezTo>
                  <a:lnTo>
                    <a:pt x="1515" y="1288"/>
                  </a:lnTo>
                  <a:cubicBezTo>
                    <a:pt x="1515" y="1288"/>
                    <a:pt x="985" y="2629"/>
                    <a:pt x="1621" y="2736"/>
                  </a:cubicBezTo>
                  <a:cubicBezTo>
                    <a:pt x="1643" y="2740"/>
                    <a:pt x="1665" y="2741"/>
                    <a:pt x="1686" y="2741"/>
                  </a:cubicBezTo>
                  <a:cubicBezTo>
                    <a:pt x="2278" y="2741"/>
                    <a:pt x="2566" y="1368"/>
                    <a:pt x="2566" y="1368"/>
                  </a:cubicBezTo>
                  <a:lnTo>
                    <a:pt x="2566" y="1368"/>
                  </a:lnTo>
                  <a:cubicBezTo>
                    <a:pt x="2566" y="1368"/>
                    <a:pt x="2348" y="3037"/>
                    <a:pt x="3319" y="3037"/>
                  </a:cubicBezTo>
                  <a:cubicBezTo>
                    <a:pt x="3365" y="3037"/>
                    <a:pt x="3413" y="3033"/>
                    <a:pt x="3465" y="3025"/>
                  </a:cubicBezTo>
                  <a:cubicBezTo>
                    <a:pt x="4480" y="2868"/>
                    <a:pt x="4231" y="156"/>
                    <a:pt x="4231" y="156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1396141" y="2875233"/>
              <a:ext cx="221349" cy="158803"/>
            </a:xfrm>
            <a:custGeom>
              <a:rect b="b" l="l" r="r" t="t"/>
              <a:pathLst>
                <a:path extrusionOk="0" h="3029" w="4222">
                  <a:moveTo>
                    <a:pt x="1" y="0"/>
                  </a:moveTo>
                  <a:cubicBezTo>
                    <a:pt x="1" y="0"/>
                    <a:pt x="224" y="1790"/>
                    <a:pt x="803" y="2619"/>
                  </a:cubicBezTo>
                  <a:cubicBezTo>
                    <a:pt x="978" y="2868"/>
                    <a:pt x="1186" y="3029"/>
                    <a:pt x="1429" y="3029"/>
                  </a:cubicBezTo>
                  <a:cubicBezTo>
                    <a:pt x="1450" y="3029"/>
                    <a:pt x="1471" y="3028"/>
                    <a:pt x="1492" y="3025"/>
                  </a:cubicBezTo>
                  <a:cubicBezTo>
                    <a:pt x="1954" y="2969"/>
                    <a:pt x="2131" y="2739"/>
                    <a:pt x="2177" y="2492"/>
                  </a:cubicBezTo>
                  <a:cubicBezTo>
                    <a:pt x="2214" y="2317"/>
                    <a:pt x="2185" y="2137"/>
                    <a:pt x="2148" y="2004"/>
                  </a:cubicBezTo>
                  <a:lnTo>
                    <a:pt x="2148" y="2004"/>
                  </a:lnTo>
                  <a:cubicBezTo>
                    <a:pt x="2228" y="2210"/>
                    <a:pt x="2380" y="2532"/>
                    <a:pt x="2600" y="2739"/>
                  </a:cubicBezTo>
                  <a:cubicBezTo>
                    <a:pt x="2725" y="2856"/>
                    <a:pt x="2871" y="2935"/>
                    <a:pt x="3039" y="2935"/>
                  </a:cubicBezTo>
                  <a:cubicBezTo>
                    <a:pt x="3081" y="2935"/>
                    <a:pt x="3125" y="2930"/>
                    <a:pt x="3169" y="2919"/>
                  </a:cubicBezTo>
                  <a:cubicBezTo>
                    <a:pt x="3389" y="2869"/>
                    <a:pt x="3475" y="2749"/>
                    <a:pt x="3482" y="2603"/>
                  </a:cubicBezTo>
                  <a:cubicBezTo>
                    <a:pt x="3492" y="2483"/>
                    <a:pt x="3449" y="2350"/>
                    <a:pt x="3389" y="2230"/>
                  </a:cubicBezTo>
                  <a:lnTo>
                    <a:pt x="3389" y="2230"/>
                  </a:lnTo>
                  <a:cubicBezTo>
                    <a:pt x="3482" y="2350"/>
                    <a:pt x="3598" y="2469"/>
                    <a:pt x="3732" y="2536"/>
                  </a:cubicBezTo>
                  <a:cubicBezTo>
                    <a:pt x="3793" y="2567"/>
                    <a:pt x="3857" y="2585"/>
                    <a:pt x="3923" y="2585"/>
                  </a:cubicBezTo>
                  <a:cubicBezTo>
                    <a:pt x="3979" y="2585"/>
                    <a:pt x="4036" y="2572"/>
                    <a:pt x="4094" y="2543"/>
                  </a:cubicBezTo>
                  <a:cubicBezTo>
                    <a:pt x="4221" y="2480"/>
                    <a:pt x="4174" y="2286"/>
                    <a:pt x="4034" y="2037"/>
                  </a:cubicBezTo>
                  <a:lnTo>
                    <a:pt x="4031" y="2037"/>
                  </a:lnTo>
                  <a:cubicBezTo>
                    <a:pt x="3625" y="1311"/>
                    <a:pt x="2431" y="90"/>
                    <a:pt x="2431" y="9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1109841" y="2800683"/>
              <a:ext cx="233355" cy="122471"/>
            </a:xfrm>
            <a:custGeom>
              <a:rect b="b" l="l" r="r" t="t"/>
              <a:pathLst>
                <a:path extrusionOk="0" h="2336" w="4451">
                  <a:moveTo>
                    <a:pt x="4217" y="1"/>
                  </a:moveTo>
                  <a:lnTo>
                    <a:pt x="4217" y="1"/>
                  </a:lnTo>
                  <a:cubicBezTo>
                    <a:pt x="3798" y="368"/>
                    <a:pt x="2955" y="472"/>
                    <a:pt x="2134" y="472"/>
                  </a:cubicBezTo>
                  <a:cubicBezTo>
                    <a:pt x="1058" y="472"/>
                    <a:pt x="21" y="294"/>
                    <a:pt x="21" y="294"/>
                  </a:cubicBezTo>
                  <a:lnTo>
                    <a:pt x="21" y="294"/>
                  </a:lnTo>
                  <a:cubicBezTo>
                    <a:pt x="21" y="294"/>
                    <a:pt x="1" y="1139"/>
                    <a:pt x="783" y="1888"/>
                  </a:cubicBezTo>
                  <a:cubicBezTo>
                    <a:pt x="1833" y="2241"/>
                    <a:pt x="2622" y="2335"/>
                    <a:pt x="3167" y="2335"/>
                  </a:cubicBezTo>
                  <a:cubicBezTo>
                    <a:pt x="3800" y="2335"/>
                    <a:pt x="4104" y="2208"/>
                    <a:pt x="4104" y="2208"/>
                  </a:cubicBezTo>
                  <a:cubicBezTo>
                    <a:pt x="4104" y="2208"/>
                    <a:pt x="4450" y="1522"/>
                    <a:pt x="4217" y="1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1379784" y="2803829"/>
              <a:ext cx="189892" cy="100189"/>
            </a:xfrm>
            <a:custGeom>
              <a:rect b="b" l="l" r="r" t="t"/>
              <a:pathLst>
                <a:path extrusionOk="0" h="1911" w="3622">
                  <a:moveTo>
                    <a:pt x="240" y="0"/>
                  </a:moveTo>
                  <a:cubicBezTo>
                    <a:pt x="240" y="0"/>
                    <a:pt x="0" y="647"/>
                    <a:pt x="240" y="1522"/>
                  </a:cubicBezTo>
                  <a:cubicBezTo>
                    <a:pt x="1020" y="1826"/>
                    <a:pt x="1656" y="1911"/>
                    <a:pt x="2124" y="1911"/>
                  </a:cubicBezTo>
                  <a:cubicBezTo>
                    <a:pt x="2724" y="1911"/>
                    <a:pt x="3048" y="1771"/>
                    <a:pt x="3048" y="1771"/>
                  </a:cubicBezTo>
                  <a:cubicBezTo>
                    <a:pt x="3048" y="1771"/>
                    <a:pt x="3285" y="1438"/>
                    <a:pt x="3621" y="496"/>
                  </a:cubicBezTo>
                  <a:lnTo>
                    <a:pt x="3621" y="496"/>
                  </a:lnTo>
                  <a:cubicBezTo>
                    <a:pt x="3464" y="533"/>
                    <a:pt x="3281" y="549"/>
                    <a:pt x="3084" y="549"/>
                  </a:cubicBezTo>
                  <a:cubicBezTo>
                    <a:pt x="1918" y="549"/>
                    <a:pt x="240" y="0"/>
                    <a:pt x="240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935524" y="1801962"/>
              <a:ext cx="779125" cy="815405"/>
            </a:xfrm>
            <a:custGeom>
              <a:rect b="b" l="l" r="r" t="t"/>
              <a:pathLst>
                <a:path extrusionOk="0" h="15553" w="14861">
                  <a:moveTo>
                    <a:pt x="3318" y="0"/>
                  </a:moveTo>
                  <a:lnTo>
                    <a:pt x="1588" y="3455"/>
                  </a:lnTo>
                  <a:cubicBezTo>
                    <a:pt x="1588" y="3455"/>
                    <a:pt x="0" y="8341"/>
                    <a:pt x="756" y="12744"/>
                  </a:cubicBezTo>
                  <a:cubicBezTo>
                    <a:pt x="756" y="12744"/>
                    <a:pt x="3152" y="15393"/>
                    <a:pt x="7819" y="15546"/>
                  </a:cubicBezTo>
                  <a:cubicBezTo>
                    <a:pt x="7959" y="15551"/>
                    <a:pt x="8098" y="15553"/>
                    <a:pt x="8235" y="15553"/>
                  </a:cubicBezTo>
                  <a:cubicBezTo>
                    <a:pt x="12625" y="15553"/>
                    <a:pt x="14860" y="13343"/>
                    <a:pt x="14860" y="13343"/>
                  </a:cubicBezTo>
                  <a:cubicBezTo>
                    <a:pt x="14860" y="13343"/>
                    <a:pt x="14721" y="11732"/>
                    <a:pt x="14438" y="9732"/>
                  </a:cubicBezTo>
                  <a:cubicBezTo>
                    <a:pt x="14398" y="9449"/>
                    <a:pt x="14355" y="9159"/>
                    <a:pt x="14309" y="8863"/>
                  </a:cubicBezTo>
                  <a:cubicBezTo>
                    <a:pt x="13936" y="6484"/>
                    <a:pt x="13370" y="3818"/>
                    <a:pt x="12594" y="2670"/>
                  </a:cubicBezTo>
                  <a:cubicBezTo>
                    <a:pt x="11046" y="376"/>
                    <a:pt x="8617" y="133"/>
                    <a:pt x="8617" y="133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1588126" y="1918349"/>
              <a:ext cx="386496" cy="290239"/>
            </a:xfrm>
            <a:custGeom>
              <a:rect b="b" l="l" r="r" t="t"/>
              <a:pathLst>
                <a:path extrusionOk="0" h="5536" w="7372">
                  <a:moveTo>
                    <a:pt x="6174" y="1"/>
                  </a:moveTo>
                  <a:lnTo>
                    <a:pt x="0" y="2007"/>
                  </a:lnTo>
                  <a:cubicBezTo>
                    <a:pt x="0" y="2007"/>
                    <a:pt x="217" y="5535"/>
                    <a:pt x="2507" y="5535"/>
                  </a:cubicBezTo>
                  <a:cubicBezTo>
                    <a:pt x="2889" y="5535"/>
                    <a:pt x="3329" y="5437"/>
                    <a:pt x="3834" y="5209"/>
                  </a:cubicBezTo>
                  <a:cubicBezTo>
                    <a:pt x="7372" y="3608"/>
                    <a:pt x="6174" y="1"/>
                    <a:pt x="6174" y="1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1251654" y="1800809"/>
              <a:ext cx="221768" cy="118539"/>
            </a:xfrm>
            <a:custGeom>
              <a:rect b="b" l="l" r="r" t="t"/>
              <a:pathLst>
                <a:path extrusionOk="0" h="2261" w="4230">
                  <a:moveTo>
                    <a:pt x="3543" y="1"/>
                  </a:moveTo>
                  <a:cubicBezTo>
                    <a:pt x="2495" y="1"/>
                    <a:pt x="1" y="1131"/>
                    <a:pt x="1" y="1131"/>
                  </a:cubicBezTo>
                  <a:cubicBezTo>
                    <a:pt x="1" y="1131"/>
                    <a:pt x="653" y="2261"/>
                    <a:pt x="1702" y="2261"/>
                  </a:cubicBezTo>
                  <a:cubicBezTo>
                    <a:pt x="2226" y="2261"/>
                    <a:pt x="2849" y="1978"/>
                    <a:pt x="3539" y="1131"/>
                  </a:cubicBezTo>
                  <a:cubicBezTo>
                    <a:pt x="4230" y="283"/>
                    <a:pt x="4067" y="1"/>
                    <a:pt x="3543" y="1"/>
                  </a:cubicBezTo>
                  <a:close/>
                </a:path>
              </a:pathLst>
            </a:custGeom>
            <a:solidFill>
              <a:srgbClr val="F497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1714578" y="1499358"/>
              <a:ext cx="314513" cy="326361"/>
            </a:xfrm>
            <a:custGeom>
              <a:rect b="b" l="l" r="r" t="t"/>
              <a:pathLst>
                <a:path extrusionOk="0" h="6225" w="5999">
                  <a:moveTo>
                    <a:pt x="5998" y="1"/>
                  </a:moveTo>
                  <a:lnTo>
                    <a:pt x="4354" y="594"/>
                  </a:lnTo>
                  <a:lnTo>
                    <a:pt x="3988" y="724"/>
                  </a:lnTo>
                  <a:lnTo>
                    <a:pt x="60" y="2138"/>
                  </a:lnTo>
                  <a:lnTo>
                    <a:pt x="0" y="2198"/>
                  </a:lnTo>
                  <a:cubicBezTo>
                    <a:pt x="118" y="2745"/>
                    <a:pt x="448" y="3638"/>
                    <a:pt x="1347" y="3638"/>
                  </a:cubicBezTo>
                  <a:cubicBezTo>
                    <a:pt x="1399" y="3638"/>
                    <a:pt x="1453" y="3635"/>
                    <a:pt x="1509" y="3629"/>
                  </a:cubicBezTo>
                  <a:cubicBezTo>
                    <a:pt x="1512" y="3629"/>
                    <a:pt x="1515" y="3629"/>
                    <a:pt x="1522" y="3626"/>
                  </a:cubicBezTo>
                  <a:lnTo>
                    <a:pt x="1522" y="3626"/>
                  </a:lnTo>
                  <a:cubicBezTo>
                    <a:pt x="1301" y="4199"/>
                    <a:pt x="1761" y="4888"/>
                    <a:pt x="2509" y="4888"/>
                  </a:cubicBezTo>
                  <a:cubicBezTo>
                    <a:pt x="2608" y="4888"/>
                    <a:pt x="2712" y="4876"/>
                    <a:pt x="2820" y="4850"/>
                  </a:cubicBezTo>
                  <a:lnTo>
                    <a:pt x="2820" y="4853"/>
                  </a:lnTo>
                  <a:cubicBezTo>
                    <a:pt x="2820" y="5669"/>
                    <a:pt x="3446" y="6139"/>
                    <a:pt x="4338" y="6225"/>
                  </a:cubicBezTo>
                  <a:lnTo>
                    <a:pt x="5456" y="2038"/>
                  </a:lnTo>
                  <a:lnTo>
                    <a:pt x="5785" y="800"/>
                  </a:lnTo>
                  <a:lnTo>
                    <a:pt x="5998" y="1"/>
                  </a:lnTo>
                  <a:close/>
                </a:path>
              </a:pathLst>
            </a:custGeom>
            <a:solidFill>
              <a:srgbClr val="F5D1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964306" y="1834939"/>
              <a:ext cx="423195" cy="574658"/>
            </a:xfrm>
            <a:custGeom>
              <a:rect b="b" l="l" r="r" t="t"/>
              <a:pathLst>
                <a:path extrusionOk="0" h="10961" w="8072">
                  <a:moveTo>
                    <a:pt x="3488" y="0"/>
                  </a:moveTo>
                  <a:lnTo>
                    <a:pt x="3488" y="0"/>
                  </a:lnTo>
                  <a:cubicBezTo>
                    <a:pt x="3488" y="0"/>
                    <a:pt x="2247" y="123"/>
                    <a:pt x="1898" y="586"/>
                  </a:cubicBezTo>
                  <a:cubicBezTo>
                    <a:pt x="4096" y="8855"/>
                    <a:pt x="1144" y="9452"/>
                    <a:pt x="246" y="9452"/>
                  </a:cubicBezTo>
                  <a:cubicBezTo>
                    <a:pt x="94" y="9452"/>
                    <a:pt x="1" y="9435"/>
                    <a:pt x="1" y="9435"/>
                  </a:cubicBezTo>
                  <a:lnTo>
                    <a:pt x="1" y="9435"/>
                  </a:lnTo>
                  <a:cubicBezTo>
                    <a:pt x="1" y="9435"/>
                    <a:pt x="1" y="9979"/>
                    <a:pt x="61" y="10960"/>
                  </a:cubicBezTo>
                  <a:cubicBezTo>
                    <a:pt x="8072" y="8277"/>
                    <a:pt x="3488" y="1"/>
                    <a:pt x="3488" y="0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871669" y="1245510"/>
              <a:ext cx="800778" cy="649734"/>
            </a:xfrm>
            <a:custGeom>
              <a:rect b="b" l="l" r="r" t="t"/>
              <a:pathLst>
                <a:path extrusionOk="0" h="12393" w="15274">
                  <a:moveTo>
                    <a:pt x="7400" y="1"/>
                  </a:moveTo>
                  <a:cubicBezTo>
                    <a:pt x="7393" y="1"/>
                    <a:pt x="7386" y="1"/>
                    <a:pt x="7379" y="1"/>
                  </a:cubicBezTo>
                  <a:cubicBezTo>
                    <a:pt x="2986" y="4"/>
                    <a:pt x="1641" y="3525"/>
                    <a:pt x="1641" y="3525"/>
                  </a:cubicBezTo>
                  <a:cubicBezTo>
                    <a:pt x="1392" y="4148"/>
                    <a:pt x="0" y="10914"/>
                    <a:pt x="4849" y="12059"/>
                  </a:cubicBezTo>
                  <a:cubicBezTo>
                    <a:pt x="5834" y="12291"/>
                    <a:pt x="6750" y="12392"/>
                    <a:pt x="7595" y="12392"/>
                  </a:cubicBezTo>
                  <a:cubicBezTo>
                    <a:pt x="10913" y="12392"/>
                    <a:pt x="13129" y="10823"/>
                    <a:pt x="14078" y="9396"/>
                  </a:cubicBezTo>
                  <a:cubicBezTo>
                    <a:pt x="15273" y="7606"/>
                    <a:pt x="14205" y="4996"/>
                    <a:pt x="13233" y="4843"/>
                  </a:cubicBezTo>
                  <a:cubicBezTo>
                    <a:pt x="13034" y="1886"/>
                    <a:pt x="11567" y="1"/>
                    <a:pt x="7400" y="1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1374017" y="1505334"/>
              <a:ext cx="129339" cy="100032"/>
            </a:xfrm>
            <a:custGeom>
              <a:rect b="b" l="l" r="r" t="t"/>
              <a:pathLst>
                <a:path extrusionOk="0" h="1908" w="2467">
                  <a:moveTo>
                    <a:pt x="1111" y="1"/>
                  </a:moveTo>
                  <a:cubicBezTo>
                    <a:pt x="590" y="1"/>
                    <a:pt x="26" y="123"/>
                    <a:pt x="17" y="303"/>
                  </a:cubicBezTo>
                  <a:cubicBezTo>
                    <a:pt x="0" y="580"/>
                    <a:pt x="852" y="816"/>
                    <a:pt x="1132" y="882"/>
                  </a:cubicBezTo>
                  <a:lnTo>
                    <a:pt x="1132" y="1691"/>
                  </a:lnTo>
                  <a:cubicBezTo>
                    <a:pt x="1074" y="1695"/>
                    <a:pt x="1015" y="1697"/>
                    <a:pt x="955" y="1697"/>
                  </a:cubicBezTo>
                  <a:cubicBezTo>
                    <a:pt x="862" y="1697"/>
                    <a:pt x="768" y="1692"/>
                    <a:pt x="673" y="1684"/>
                  </a:cubicBezTo>
                  <a:cubicBezTo>
                    <a:pt x="456" y="1668"/>
                    <a:pt x="243" y="1618"/>
                    <a:pt x="17" y="1595"/>
                  </a:cubicBezTo>
                  <a:lnTo>
                    <a:pt x="17" y="1595"/>
                  </a:lnTo>
                  <a:cubicBezTo>
                    <a:pt x="213" y="1701"/>
                    <a:pt x="419" y="1801"/>
                    <a:pt x="646" y="1851"/>
                  </a:cubicBezTo>
                  <a:cubicBezTo>
                    <a:pt x="795" y="1889"/>
                    <a:pt x="951" y="1907"/>
                    <a:pt x="1107" y="1907"/>
                  </a:cubicBezTo>
                  <a:cubicBezTo>
                    <a:pt x="1184" y="1907"/>
                    <a:pt x="1261" y="1903"/>
                    <a:pt x="1338" y="1894"/>
                  </a:cubicBezTo>
                  <a:cubicBezTo>
                    <a:pt x="1575" y="1864"/>
                    <a:pt x="1801" y="1778"/>
                    <a:pt x="1994" y="1648"/>
                  </a:cubicBezTo>
                  <a:cubicBezTo>
                    <a:pt x="2197" y="1524"/>
                    <a:pt x="2347" y="1342"/>
                    <a:pt x="2467" y="1149"/>
                  </a:cubicBezTo>
                  <a:lnTo>
                    <a:pt x="2467" y="1149"/>
                  </a:lnTo>
                  <a:cubicBezTo>
                    <a:pt x="2280" y="1282"/>
                    <a:pt x="2110" y="1418"/>
                    <a:pt x="1914" y="1501"/>
                  </a:cubicBezTo>
                  <a:cubicBezTo>
                    <a:pt x="1731" y="1584"/>
                    <a:pt x="1544" y="1648"/>
                    <a:pt x="1348" y="1675"/>
                  </a:cubicBezTo>
                  <a:lnTo>
                    <a:pt x="1348" y="876"/>
                  </a:lnTo>
                  <a:cubicBezTo>
                    <a:pt x="1571" y="816"/>
                    <a:pt x="2011" y="650"/>
                    <a:pt x="1980" y="303"/>
                  </a:cubicBezTo>
                  <a:cubicBezTo>
                    <a:pt x="1962" y="88"/>
                    <a:pt x="1552" y="1"/>
                    <a:pt x="1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1184496" y="1566044"/>
              <a:ext cx="80162" cy="80319"/>
            </a:xfrm>
            <a:custGeom>
              <a:rect b="b" l="l" r="r" t="t"/>
              <a:pathLst>
                <a:path extrusionOk="0" h="1532" w="1529">
                  <a:moveTo>
                    <a:pt x="766" y="1"/>
                  </a:moveTo>
                  <a:cubicBezTo>
                    <a:pt x="343" y="1"/>
                    <a:pt x="1" y="343"/>
                    <a:pt x="1" y="766"/>
                  </a:cubicBezTo>
                  <a:cubicBezTo>
                    <a:pt x="1" y="1189"/>
                    <a:pt x="343" y="1532"/>
                    <a:pt x="766" y="1532"/>
                  </a:cubicBezTo>
                  <a:cubicBezTo>
                    <a:pt x="1185" y="1532"/>
                    <a:pt x="1529" y="1189"/>
                    <a:pt x="1529" y="766"/>
                  </a:cubicBezTo>
                  <a:cubicBezTo>
                    <a:pt x="1529" y="343"/>
                    <a:pt x="1185" y="1"/>
                    <a:pt x="7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1523537" y="1512674"/>
              <a:ext cx="80319" cy="80319"/>
            </a:xfrm>
            <a:custGeom>
              <a:rect b="b" l="l" r="r" t="t"/>
              <a:pathLst>
                <a:path extrusionOk="0" h="1532" w="1532">
                  <a:moveTo>
                    <a:pt x="766" y="0"/>
                  </a:moveTo>
                  <a:cubicBezTo>
                    <a:pt x="343" y="0"/>
                    <a:pt x="1" y="343"/>
                    <a:pt x="1" y="765"/>
                  </a:cubicBezTo>
                  <a:cubicBezTo>
                    <a:pt x="1" y="1189"/>
                    <a:pt x="343" y="1531"/>
                    <a:pt x="766" y="1531"/>
                  </a:cubicBezTo>
                  <a:cubicBezTo>
                    <a:pt x="1188" y="1531"/>
                    <a:pt x="1532" y="1189"/>
                    <a:pt x="1532" y="765"/>
                  </a:cubicBezTo>
                  <a:cubicBezTo>
                    <a:pt x="1532" y="343"/>
                    <a:pt x="1188" y="0"/>
                    <a:pt x="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1391632" y="1198850"/>
              <a:ext cx="210654" cy="191203"/>
            </a:xfrm>
            <a:custGeom>
              <a:rect b="b" l="l" r="r" t="t"/>
              <a:pathLst>
                <a:path extrusionOk="0" h="3647" w="4018">
                  <a:moveTo>
                    <a:pt x="2275" y="0"/>
                  </a:moveTo>
                  <a:cubicBezTo>
                    <a:pt x="1725" y="0"/>
                    <a:pt x="1210" y="235"/>
                    <a:pt x="799" y="665"/>
                  </a:cubicBezTo>
                  <a:cubicBezTo>
                    <a:pt x="489" y="984"/>
                    <a:pt x="323" y="1350"/>
                    <a:pt x="110" y="1730"/>
                  </a:cubicBezTo>
                  <a:lnTo>
                    <a:pt x="29" y="1877"/>
                  </a:lnTo>
                  <a:lnTo>
                    <a:pt x="29" y="1877"/>
                  </a:lnTo>
                  <a:cubicBezTo>
                    <a:pt x="10" y="1836"/>
                    <a:pt x="0" y="1813"/>
                    <a:pt x="0" y="1813"/>
                  </a:cubicBezTo>
                  <a:lnTo>
                    <a:pt x="0" y="1929"/>
                  </a:lnTo>
                  <a:lnTo>
                    <a:pt x="29" y="1877"/>
                  </a:lnTo>
                  <a:lnTo>
                    <a:pt x="29" y="1877"/>
                  </a:lnTo>
                  <a:cubicBezTo>
                    <a:pt x="178" y="2202"/>
                    <a:pt x="895" y="3647"/>
                    <a:pt x="1920" y="3647"/>
                  </a:cubicBezTo>
                  <a:cubicBezTo>
                    <a:pt x="1977" y="3647"/>
                    <a:pt x="2035" y="3642"/>
                    <a:pt x="2094" y="3633"/>
                  </a:cubicBezTo>
                  <a:cubicBezTo>
                    <a:pt x="3062" y="3476"/>
                    <a:pt x="4017" y="2342"/>
                    <a:pt x="4004" y="1360"/>
                  </a:cubicBezTo>
                  <a:cubicBezTo>
                    <a:pt x="3994" y="731"/>
                    <a:pt x="3535" y="321"/>
                    <a:pt x="2976" y="126"/>
                  </a:cubicBezTo>
                  <a:cubicBezTo>
                    <a:pt x="2740" y="41"/>
                    <a:pt x="2504" y="0"/>
                    <a:pt x="2275" y="0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769228" y="1280426"/>
              <a:ext cx="264602" cy="233407"/>
            </a:xfrm>
            <a:custGeom>
              <a:rect b="b" l="l" r="r" t="t"/>
              <a:pathLst>
                <a:path extrusionOk="0" h="4452" w="5047">
                  <a:moveTo>
                    <a:pt x="2813" y="1"/>
                  </a:moveTo>
                  <a:cubicBezTo>
                    <a:pt x="1202" y="1"/>
                    <a:pt x="0" y="1543"/>
                    <a:pt x="613" y="3152"/>
                  </a:cubicBezTo>
                  <a:cubicBezTo>
                    <a:pt x="995" y="4155"/>
                    <a:pt x="1903" y="4452"/>
                    <a:pt x="2850" y="4452"/>
                  </a:cubicBezTo>
                  <a:cubicBezTo>
                    <a:pt x="3274" y="4452"/>
                    <a:pt x="3705" y="4393"/>
                    <a:pt x="4101" y="4310"/>
                  </a:cubicBezTo>
                  <a:cubicBezTo>
                    <a:pt x="4640" y="3009"/>
                    <a:pt x="4857" y="2234"/>
                    <a:pt x="4857" y="2234"/>
                  </a:cubicBezTo>
                  <a:cubicBezTo>
                    <a:pt x="4857" y="2234"/>
                    <a:pt x="5046" y="233"/>
                    <a:pt x="3100" y="17"/>
                  </a:cubicBezTo>
                  <a:cubicBezTo>
                    <a:pt x="3003" y="6"/>
                    <a:pt x="2907" y="1"/>
                    <a:pt x="2813" y="1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884408" y="1363679"/>
              <a:ext cx="107372" cy="107319"/>
            </a:xfrm>
            <a:custGeom>
              <a:rect b="b" l="l" r="r" t="t"/>
              <a:pathLst>
                <a:path extrusionOk="0" h="2047" w="2048">
                  <a:moveTo>
                    <a:pt x="1022" y="0"/>
                  </a:moveTo>
                  <a:cubicBezTo>
                    <a:pt x="456" y="0"/>
                    <a:pt x="0" y="459"/>
                    <a:pt x="0" y="1025"/>
                  </a:cubicBezTo>
                  <a:cubicBezTo>
                    <a:pt x="0" y="1591"/>
                    <a:pt x="456" y="2047"/>
                    <a:pt x="1022" y="2047"/>
                  </a:cubicBezTo>
                  <a:cubicBezTo>
                    <a:pt x="1588" y="2047"/>
                    <a:pt x="2047" y="1591"/>
                    <a:pt x="2047" y="1025"/>
                  </a:cubicBezTo>
                  <a:cubicBezTo>
                    <a:pt x="2047" y="459"/>
                    <a:pt x="1588" y="0"/>
                    <a:pt x="1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940085" y="1986713"/>
              <a:ext cx="383035" cy="273619"/>
            </a:xfrm>
            <a:custGeom>
              <a:rect b="b" l="l" r="r" t="t"/>
              <a:pathLst>
                <a:path extrusionOk="0" h="5219" w="7306">
                  <a:moveTo>
                    <a:pt x="3761" y="1"/>
                  </a:moveTo>
                  <a:cubicBezTo>
                    <a:pt x="3760" y="1"/>
                    <a:pt x="3759" y="1"/>
                    <a:pt x="3758" y="1"/>
                  </a:cubicBezTo>
                  <a:cubicBezTo>
                    <a:pt x="3199" y="11"/>
                    <a:pt x="0" y="1728"/>
                    <a:pt x="0" y="1728"/>
                  </a:cubicBezTo>
                  <a:cubicBezTo>
                    <a:pt x="0" y="1728"/>
                    <a:pt x="735" y="5073"/>
                    <a:pt x="2080" y="5210"/>
                  </a:cubicBezTo>
                  <a:cubicBezTo>
                    <a:pt x="2137" y="5215"/>
                    <a:pt x="2194" y="5218"/>
                    <a:pt x="2251" y="5218"/>
                  </a:cubicBezTo>
                  <a:cubicBezTo>
                    <a:pt x="3559" y="5218"/>
                    <a:pt x="5076" y="3780"/>
                    <a:pt x="6167" y="3359"/>
                  </a:cubicBezTo>
                  <a:cubicBezTo>
                    <a:pt x="7305" y="2923"/>
                    <a:pt x="4799" y="1728"/>
                    <a:pt x="4799" y="1728"/>
                  </a:cubicBezTo>
                  <a:cubicBezTo>
                    <a:pt x="4799" y="1728"/>
                    <a:pt x="4322" y="1"/>
                    <a:pt x="3761" y="1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864748" y="1859998"/>
              <a:ext cx="326990" cy="282794"/>
            </a:xfrm>
            <a:custGeom>
              <a:rect b="b" l="l" r="r" t="t"/>
              <a:pathLst>
                <a:path extrusionOk="0" h="5394" w="6237">
                  <a:moveTo>
                    <a:pt x="2721" y="1"/>
                  </a:moveTo>
                  <a:cubicBezTo>
                    <a:pt x="1" y="1"/>
                    <a:pt x="538" y="4875"/>
                    <a:pt x="931" y="5393"/>
                  </a:cubicBezTo>
                  <a:cubicBezTo>
                    <a:pt x="931" y="5393"/>
                    <a:pt x="3470" y="3200"/>
                    <a:pt x="6182" y="3200"/>
                  </a:cubicBezTo>
                  <a:cubicBezTo>
                    <a:pt x="6200" y="3200"/>
                    <a:pt x="6218" y="3200"/>
                    <a:pt x="6236" y="3200"/>
                  </a:cubicBezTo>
                  <a:cubicBezTo>
                    <a:pt x="6236" y="3200"/>
                    <a:pt x="5574" y="78"/>
                    <a:pt x="2785" y="2"/>
                  </a:cubicBezTo>
                  <a:cubicBezTo>
                    <a:pt x="2763" y="1"/>
                    <a:pt x="2742" y="1"/>
                    <a:pt x="2721" y="1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1528046" y="1964694"/>
              <a:ext cx="164413" cy="347542"/>
            </a:xfrm>
            <a:custGeom>
              <a:rect b="b" l="l" r="r" t="t"/>
              <a:pathLst>
                <a:path extrusionOk="0" h="6629" w="3136">
                  <a:moveTo>
                    <a:pt x="810" y="0"/>
                  </a:moveTo>
                  <a:cubicBezTo>
                    <a:pt x="671" y="0"/>
                    <a:pt x="475" y="466"/>
                    <a:pt x="197" y="1782"/>
                  </a:cubicBezTo>
                  <a:cubicBezTo>
                    <a:pt x="1" y="5154"/>
                    <a:pt x="2038" y="6269"/>
                    <a:pt x="3136" y="6628"/>
                  </a:cubicBezTo>
                  <a:cubicBezTo>
                    <a:pt x="3096" y="6345"/>
                    <a:pt x="3053" y="6055"/>
                    <a:pt x="3007" y="5759"/>
                  </a:cubicBezTo>
                  <a:cubicBezTo>
                    <a:pt x="1332" y="4528"/>
                    <a:pt x="1146" y="2724"/>
                    <a:pt x="1146" y="2724"/>
                  </a:cubicBezTo>
                  <a:cubicBezTo>
                    <a:pt x="1146" y="2724"/>
                    <a:pt x="1146" y="0"/>
                    <a:pt x="810" y="0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1236346" y="1188470"/>
              <a:ext cx="91643" cy="72298"/>
            </a:xfrm>
            <a:custGeom>
              <a:rect b="b" l="l" r="r" t="t"/>
              <a:pathLst>
                <a:path extrusionOk="0" h="1379" w="1748">
                  <a:moveTo>
                    <a:pt x="769" y="0"/>
                  </a:moveTo>
                  <a:cubicBezTo>
                    <a:pt x="289" y="0"/>
                    <a:pt x="1" y="1378"/>
                    <a:pt x="1" y="1378"/>
                  </a:cubicBezTo>
                  <a:lnTo>
                    <a:pt x="812" y="1378"/>
                  </a:lnTo>
                  <a:cubicBezTo>
                    <a:pt x="812" y="1378"/>
                    <a:pt x="1748" y="576"/>
                    <a:pt x="1434" y="433"/>
                  </a:cubicBezTo>
                  <a:cubicBezTo>
                    <a:pt x="1408" y="421"/>
                    <a:pt x="1380" y="416"/>
                    <a:pt x="1350" y="416"/>
                  </a:cubicBezTo>
                  <a:cubicBezTo>
                    <a:pt x="1032" y="416"/>
                    <a:pt x="501" y="1001"/>
                    <a:pt x="431" y="1080"/>
                  </a:cubicBezTo>
                  <a:lnTo>
                    <a:pt x="431" y="1080"/>
                  </a:lnTo>
                  <a:cubicBezTo>
                    <a:pt x="517" y="981"/>
                    <a:pt x="1291" y="83"/>
                    <a:pt x="812" y="4"/>
                  </a:cubicBezTo>
                  <a:cubicBezTo>
                    <a:pt x="798" y="2"/>
                    <a:pt x="783" y="0"/>
                    <a:pt x="769" y="0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1358289" y="2237258"/>
              <a:ext cx="157807" cy="128814"/>
            </a:xfrm>
            <a:custGeom>
              <a:rect b="b" l="l" r="r" t="t"/>
              <a:pathLst>
                <a:path extrusionOk="0" h="2457" w="3010">
                  <a:moveTo>
                    <a:pt x="1724" y="1"/>
                  </a:moveTo>
                  <a:cubicBezTo>
                    <a:pt x="1025" y="807"/>
                    <a:pt x="426" y="1492"/>
                    <a:pt x="1" y="1968"/>
                  </a:cubicBezTo>
                  <a:cubicBezTo>
                    <a:pt x="897" y="2393"/>
                    <a:pt x="1762" y="2457"/>
                    <a:pt x="2186" y="2457"/>
                  </a:cubicBezTo>
                  <a:cubicBezTo>
                    <a:pt x="2244" y="2457"/>
                    <a:pt x="2293" y="2456"/>
                    <a:pt x="2334" y="2454"/>
                  </a:cubicBezTo>
                  <a:cubicBezTo>
                    <a:pt x="2414" y="2454"/>
                    <a:pt x="2457" y="2448"/>
                    <a:pt x="2457" y="2448"/>
                  </a:cubicBezTo>
                  <a:lnTo>
                    <a:pt x="3010" y="1792"/>
                  </a:lnTo>
                  <a:cubicBezTo>
                    <a:pt x="2653" y="1102"/>
                    <a:pt x="2214" y="511"/>
                    <a:pt x="17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1448672" y="1753783"/>
              <a:ext cx="493343" cy="577961"/>
            </a:xfrm>
            <a:custGeom>
              <a:rect b="b" l="l" r="r" t="t"/>
              <a:pathLst>
                <a:path extrusionOk="0" h="11024" w="9410">
                  <a:moveTo>
                    <a:pt x="7892" y="0"/>
                  </a:moveTo>
                  <a:cubicBezTo>
                    <a:pt x="5895" y="2350"/>
                    <a:pt x="2367" y="6504"/>
                    <a:pt x="0" y="9233"/>
                  </a:cubicBezTo>
                  <a:cubicBezTo>
                    <a:pt x="490" y="9742"/>
                    <a:pt x="929" y="10335"/>
                    <a:pt x="1286" y="11023"/>
                  </a:cubicBezTo>
                  <a:lnTo>
                    <a:pt x="1435" y="10848"/>
                  </a:lnTo>
                  <a:lnTo>
                    <a:pt x="9406" y="1386"/>
                  </a:lnTo>
                  <a:lnTo>
                    <a:pt x="9410" y="1372"/>
                  </a:lnTo>
                  <a:cubicBezTo>
                    <a:pt x="8518" y="1286"/>
                    <a:pt x="7892" y="816"/>
                    <a:pt x="7892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1216109" y="2107450"/>
              <a:ext cx="135787" cy="149104"/>
            </a:xfrm>
            <a:custGeom>
              <a:rect b="b" l="l" r="r" t="t"/>
              <a:pathLst>
                <a:path extrusionOk="0" h="2844" w="2590">
                  <a:moveTo>
                    <a:pt x="433" y="1"/>
                  </a:moveTo>
                  <a:lnTo>
                    <a:pt x="0" y="451"/>
                  </a:lnTo>
                  <a:cubicBezTo>
                    <a:pt x="3" y="480"/>
                    <a:pt x="10" y="507"/>
                    <a:pt x="14" y="537"/>
                  </a:cubicBezTo>
                  <a:cubicBezTo>
                    <a:pt x="183" y="1502"/>
                    <a:pt x="493" y="2254"/>
                    <a:pt x="875" y="2844"/>
                  </a:cubicBezTo>
                  <a:lnTo>
                    <a:pt x="2590" y="1016"/>
                  </a:lnTo>
                  <a:cubicBezTo>
                    <a:pt x="1828" y="554"/>
                    <a:pt x="1072" y="224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1238757" y="1614538"/>
              <a:ext cx="554945" cy="546242"/>
            </a:xfrm>
            <a:custGeom>
              <a:rect b="b" l="l" r="r" t="t"/>
              <a:pathLst>
                <a:path extrusionOk="0" h="10419" w="10585">
                  <a:moveTo>
                    <a:pt x="9076" y="1"/>
                  </a:moveTo>
                  <a:lnTo>
                    <a:pt x="297" y="9097"/>
                  </a:lnTo>
                  <a:lnTo>
                    <a:pt x="1" y="9403"/>
                  </a:lnTo>
                  <a:cubicBezTo>
                    <a:pt x="640" y="9626"/>
                    <a:pt x="1396" y="9956"/>
                    <a:pt x="2158" y="10418"/>
                  </a:cubicBezTo>
                  <a:lnTo>
                    <a:pt x="10585" y="1432"/>
                  </a:lnTo>
                  <a:lnTo>
                    <a:pt x="10585" y="1432"/>
                  </a:lnTo>
                  <a:cubicBezTo>
                    <a:pt x="10529" y="1438"/>
                    <a:pt x="10475" y="1441"/>
                    <a:pt x="10423" y="1441"/>
                  </a:cubicBezTo>
                  <a:cubicBezTo>
                    <a:pt x="9524" y="1441"/>
                    <a:pt x="9194" y="548"/>
                    <a:pt x="9076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1351841" y="1689403"/>
              <a:ext cx="510644" cy="548497"/>
            </a:xfrm>
            <a:custGeom>
              <a:rect b="b" l="l" r="r" t="t"/>
              <a:pathLst>
                <a:path extrusionOk="0" h="10462" w="9740">
                  <a:moveTo>
                    <a:pt x="8441" y="1"/>
                  </a:moveTo>
                  <a:lnTo>
                    <a:pt x="8441" y="1"/>
                  </a:lnTo>
                  <a:cubicBezTo>
                    <a:pt x="8434" y="4"/>
                    <a:pt x="8431" y="4"/>
                    <a:pt x="8428" y="4"/>
                  </a:cubicBezTo>
                  <a:lnTo>
                    <a:pt x="1" y="8990"/>
                  </a:lnTo>
                  <a:cubicBezTo>
                    <a:pt x="636" y="9380"/>
                    <a:pt x="1275" y="9862"/>
                    <a:pt x="1847" y="10461"/>
                  </a:cubicBezTo>
                  <a:cubicBezTo>
                    <a:pt x="4214" y="7732"/>
                    <a:pt x="7742" y="3578"/>
                    <a:pt x="9739" y="1228"/>
                  </a:cubicBezTo>
                  <a:lnTo>
                    <a:pt x="9739" y="1225"/>
                  </a:lnTo>
                  <a:cubicBezTo>
                    <a:pt x="9631" y="1251"/>
                    <a:pt x="9527" y="1263"/>
                    <a:pt x="9428" y="1263"/>
                  </a:cubicBezTo>
                  <a:cubicBezTo>
                    <a:pt x="8680" y="1263"/>
                    <a:pt x="8220" y="574"/>
                    <a:pt x="8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1261982" y="2160715"/>
              <a:ext cx="186747" cy="180246"/>
            </a:xfrm>
            <a:custGeom>
              <a:rect b="b" l="l" r="r" t="t"/>
              <a:pathLst>
                <a:path extrusionOk="0" h="3438" w="3562">
                  <a:moveTo>
                    <a:pt x="1715" y="0"/>
                  </a:moveTo>
                  <a:lnTo>
                    <a:pt x="0" y="1828"/>
                  </a:lnTo>
                  <a:cubicBezTo>
                    <a:pt x="526" y="2630"/>
                    <a:pt x="1189" y="3129"/>
                    <a:pt x="1838" y="3438"/>
                  </a:cubicBezTo>
                  <a:cubicBezTo>
                    <a:pt x="2263" y="2962"/>
                    <a:pt x="2862" y="2280"/>
                    <a:pt x="3561" y="1471"/>
                  </a:cubicBezTo>
                  <a:cubicBezTo>
                    <a:pt x="2989" y="872"/>
                    <a:pt x="2350" y="390"/>
                    <a:pt x="1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1216109" y="2091618"/>
              <a:ext cx="307802" cy="275035"/>
            </a:xfrm>
            <a:custGeom>
              <a:rect b="b" l="l" r="r" t="t"/>
              <a:pathLst>
                <a:path extrusionOk="0" h="5246" w="5871">
                  <a:moveTo>
                    <a:pt x="726" y="0"/>
                  </a:moveTo>
                  <a:lnTo>
                    <a:pt x="0" y="753"/>
                  </a:lnTo>
                  <a:cubicBezTo>
                    <a:pt x="3" y="782"/>
                    <a:pt x="10" y="812"/>
                    <a:pt x="14" y="842"/>
                  </a:cubicBezTo>
                  <a:cubicBezTo>
                    <a:pt x="436" y="1009"/>
                    <a:pt x="1218" y="1355"/>
                    <a:pt x="2077" y="1943"/>
                  </a:cubicBezTo>
                  <a:cubicBezTo>
                    <a:pt x="3115" y="2656"/>
                    <a:pt x="4270" y="3721"/>
                    <a:pt x="5046" y="5246"/>
                  </a:cubicBezTo>
                  <a:cubicBezTo>
                    <a:pt x="5126" y="5242"/>
                    <a:pt x="5169" y="5238"/>
                    <a:pt x="5169" y="5238"/>
                  </a:cubicBezTo>
                  <a:lnTo>
                    <a:pt x="5871" y="4404"/>
                  </a:lnTo>
                  <a:cubicBezTo>
                    <a:pt x="5539" y="3418"/>
                    <a:pt x="4763" y="1788"/>
                    <a:pt x="3075" y="792"/>
                  </a:cubicBezTo>
                  <a:cubicBezTo>
                    <a:pt x="2433" y="413"/>
                    <a:pt x="1661" y="123"/>
                    <a:pt x="726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1324946" y="2133139"/>
              <a:ext cx="198962" cy="233512"/>
            </a:xfrm>
            <a:custGeom>
              <a:rect b="b" l="l" r="r" t="t"/>
              <a:pathLst>
                <a:path extrusionOk="0" h="4454" w="3795">
                  <a:moveTo>
                    <a:pt x="999" y="0"/>
                  </a:moveTo>
                  <a:lnTo>
                    <a:pt x="1" y="1151"/>
                  </a:lnTo>
                  <a:cubicBezTo>
                    <a:pt x="1039" y="1864"/>
                    <a:pt x="2194" y="2929"/>
                    <a:pt x="2970" y="4454"/>
                  </a:cubicBezTo>
                  <a:cubicBezTo>
                    <a:pt x="3050" y="4450"/>
                    <a:pt x="3093" y="4446"/>
                    <a:pt x="3093" y="4446"/>
                  </a:cubicBezTo>
                  <a:lnTo>
                    <a:pt x="3795" y="3612"/>
                  </a:lnTo>
                  <a:cubicBezTo>
                    <a:pt x="3463" y="2626"/>
                    <a:pt x="2687" y="996"/>
                    <a:pt x="999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1715312" y="1841282"/>
              <a:ext cx="212646" cy="254378"/>
            </a:xfrm>
            <a:custGeom>
              <a:rect b="b" l="l" r="r" t="t"/>
              <a:pathLst>
                <a:path extrusionOk="0" h="4852" w="4056">
                  <a:moveTo>
                    <a:pt x="1611" y="1"/>
                  </a:moveTo>
                  <a:cubicBezTo>
                    <a:pt x="1456" y="1"/>
                    <a:pt x="1291" y="13"/>
                    <a:pt x="1115" y="39"/>
                  </a:cubicBezTo>
                  <a:cubicBezTo>
                    <a:pt x="590" y="265"/>
                    <a:pt x="1375" y="821"/>
                    <a:pt x="1375" y="821"/>
                  </a:cubicBezTo>
                  <a:cubicBezTo>
                    <a:pt x="1375" y="821"/>
                    <a:pt x="1323" y="818"/>
                    <a:pt x="1243" y="818"/>
                  </a:cubicBezTo>
                  <a:cubicBezTo>
                    <a:pt x="1014" y="818"/>
                    <a:pt x="556" y="842"/>
                    <a:pt x="459" y="1027"/>
                  </a:cubicBezTo>
                  <a:cubicBezTo>
                    <a:pt x="330" y="1281"/>
                    <a:pt x="1015" y="1750"/>
                    <a:pt x="1015" y="1750"/>
                  </a:cubicBezTo>
                  <a:cubicBezTo>
                    <a:pt x="1015" y="1750"/>
                    <a:pt x="928" y="1740"/>
                    <a:pt x="806" y="1740"/>
                  </a:cubicBezTo>
                  <a:cubicBezTo>
                    <a:pt x="531" y="1740"/>
                    <a:pt x="77" y="1790"/>
                    <a:pt x="46" y="2116"/>
                  </a:cubicBezTo>
                  <a:cubicBezTo>
                    <a:pt x="0" y="2589"/>
                    <a:pt x="1301" y="3301"/>
                    <a:pt x="1301" y="3301"/>
                  </a:cubicBezTo>
                  <a:lnTo>
                    <a:pt x="905" y="3767"/>
                  </a:lnTo>
                  <a:cubicBezTo>
                    <a:pt x="905" y="3767"/>
                    <a:pt x="1998" y="4852"/>
                    <a:pt x="2881" y="4852"/>
                  </a:cubicBezTo>
                  <a:cubicBezTo>
                    <a:pt x="3524" y="4852"/>
                    <a:pt x="4055" y="4277"/>
                    <a:pt x="3974" y="2293"/>
                  </a:cubicBezTo>
                  <a:cubicBezTo>
                    <a:pt x="3974" y="2293"/>
                    <a:pt x="3734" y="1"/>
                    <a:pt x="1611" y="1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1052225" y="2003489"/>
              <a:ext cx="433104" cy="248454"/>
            </a:xfrm>
            <a:custGeom>
              <a:rect b="b" l="l" r="r" t="t"/>
              <a:pathLst>
                <a:path extrusionOk="0" h="4739" w="8261">
                  <a:moveTo>
                    <a:pt x="6729" y="0"/>
                  </a:moveTo>
                  <a:cubicBezTo>
                    <a:pt x="4958" y="0"/>
                    <a:pt x="1356" y="1648"/>
                    <a:pt x="1356" y="1648"/>
                  </a:cubicBezTo>
                  <a:cubicBezTo>
                    <a:pt x="1356" y="1648"/>
                    <a:pt x="1" y="4739"/>
                    <a:pt x="852" y="4739"/>
                  </a:cubicBezTo>
                  <a:cubicBezTo>
                    <a:pt x="918" y="4739"/>
                    <a:pt x="998" y="4720"/>
                    <a:pt x="1092" y="4680"/>
                  </a:cubicBezTo>
                  <a:cubicBezTo>
                    <a:pt x="6840" y="2231"/>
                    <a:pt x="8015" y="2656"/>
                    <a:pt x="7929" y="2203"/>
                  </a:cubicBezTo>
                  <a:cubicBezTo>
                    <a:pt x="7855" y="1815"/>
                    <a:pt x="6914" y="1648"/>
                    <a:pt x="6914" y="1648"/>
                  </a:cubicBezTo>
                  <a:lnTo>
                    <a:pt x="6914" y="1648"/>
                  </a:lnTo>
                  <a:cubicBezTo>
                    <a:pt x="6914" y="1648"/>
                    <a:pt x="7056" y="1660"/>
                    <a:pt x="7238" y="1660"/>
                  </a:cubicBezTo>
                  <a:cubicBezTo>
                    <a:pt x="7566" y="1660"/>
                    <a:pt x="8024" y="1619"/>
                    <a:pt x="8015" y="1388"/>
                  </a:cubicBezTo>
                  <a:cubicBezTo>
                    <a:pt x="8002" y="1029"/>
                    <a:pt x="6671" y="826"/>
                    <a:pt x="6671" y="826"/>
                  </a:cubicBezTo>
                  <a:lnTo>
                    <a:pt x="6671" y="826"/>
                  </a:lnTo>
                  <a:cubicBezTo>
                    <a:pt x="6671" y="826"/>
                    <a:pt x="6836" y="840"/>
                    <a:pt x="7041" y="840"/>
                  </a:cubicBezTo>
                  <a:cubicBezTo>
                    <a:pt x="7535" y="840"/>
                    <a:pt x="8261" y="755"/>
                    <a:pt x="7473" y="177"/>
                  </a:cubicBezTo>
                  <a:cubicBezTo>
                    <a:pt x="7304" y="53"/>
                    <a:pt x="7046" y="0"/>
                    <a:pt x="6729" y="0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718164" y="2074998"/>
              <a:ext cx="30303" cy="10223"/>
            </a:xfrm>
            <a:custGeom>
              <a:rect b="b" l="l" r="r" t="t"/>
              <a:pathLst>
                <a:path extrusionOk="0" h="195" w="578">
                  <a:moveTo>
                    <a:pt x="114" y="1"/>
                  </a:moveTo>
                  <a:cubicBezTo>
                    <a:pt x="30" y="1"/>
                    <a:pt x="0" y="136"/>
                    <a:pt x="93" y="161"/>
                  </a:cubicBezTo>
                  <a:cubicBezTo>
                    <a:pt x="175" y="184"/>
                    <a:pt x="254" y="195"/>
                    <a:pt x="335" y="195"/>
                  </a:cubicBezTo>
                  <a:cubicBezTo>
                    <a:pt x="382" y="195"/>
                    <a:pt x="430" y="191"/>
                    <a:pt x="479" y="184"/>
                  </a:cubicBezTo>
                  <a:cubicBezTo>
                    <a:pt x="578" y="171"/>
                    <a:pt x="542" y="27"/>
                    <a:pt x="448" y="27"/>
                  </a:cubicBezTo>
                  <a:cubicBezTo>
                    <a:pt x="444" y="27"/>
                    <a:pt x="440" y="27"/>
                    <a:pt x="435" y="28"/>
                  </a:cubicBezTo>
                  <a:cubicBezTo>
                    <a:pt x="402" y="32"/>
                    <a:pt x="370" y="34"/>
                    <a:pt x="338" y="34"/>
                  </a:cubicBezTo>
                  <a:cubicBezTo>
                    <a:pt x="270" y="34"/>
                    <a:pt x="204" y="25"/>
                    <a:pt x="136" y="4"/>
                  </a:cubicBezTo>
                  <a:cubicBezTo>
                    <a:pt x="128" y="2"/>
                    <a:pt x="121" y="1"/>
                    <a:pt x="114" y="1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753762" y="2089154"/>
              <a:ext cx="24012" cy="18192"/>
            </a:xfrm>
            <a:custGeom>
              <a:rect b="b" l="l" r="r" t="t"/>
              <a:pathLst>
                <a:path extrusionOk="0" h="347" w="458">
                  <a:moveTo>
                    <a:pt x="121" y="1"/>
                  </a:moveTo>
                  <a:cubicBezTo>
                    <a:pt x="57" y="1"/>
                    <a:pt x="0" y="84"/>
                    <a:pt x="60" y="141"/>
                  </a:cubicBezTo>
                  <a:cubicBezTo>
                    <a:pt x="136" y="210"/>
                    <a:pt x="216" y="277"/>
                    <a:pt x="303" y="333"/>
                  </a:cubicBezTo>
                  <a:cubicBezTo>
                    <a:pt x="317" y="342"/>
                    <a:pt x="332" y="346"/>
                    <a:pt x="345" y="346"/>
                  </a:cubicBezTo>
                  <a:cubicBezTo>
                    <a:pt x="414" y="346"/>
                    <a:pt x="458" y="241"/>
                    <a:pt x="386" y="193"/>
                  </a:cubicBezTo>
                  <a:cubicBezTo>
                    <a:pt x="309" y="144"/>
                    <a:pt x="239" y="87"/>
                    <a:pt x="176" y="24"/>
                  </a:cubicBezTo>
                  <a:cubicBezTo>
                    <a:pt x="159" y="7"/>
                    <a:pt x="140" y="1"/>
                    <a:pt x="121" y="1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780237" y="2120347"/>
              <a:ext cx="17983" cy="18087"/>
            </a:xfrm>
            <a:custGeom>
              <a:rect b="b" l="l" r="r" t="t"/>
              <a:pathLst>
                <a:path extrusionOk="0" h="345" w="343">
                  <a:moveTo>
                    <a:pt x="114" y="1"/>
                  </a:moveTo>
                  <a:cubicBezTo>
                    <a:pt x="57" y="1"/>
                    <a:pt x="1" y="58"/>
                    <a:pt x="40" y="121"/>
                  </a:cubicBezTo>
                  <a:cubicBezTo>
                    <a:pt x="80" y="181"/>
                    <a:pt x="123" y="244"/>
                    <a:pt x="163" y="308"/>
                  </a:cubicBezTo>
                  <a:cubicBezTo>
                    <a:pt x="181" y="334"/>
                    <a:pt x="205" y="345"/>
                    <a:pt x="230" y="345"/>
                  </a:cubicBezTo>
                  <a:cubicBezTo>
                    <a:pt x="287" y="345"/>
                    <a:pt x="343" y="287"/>
                    <a:pt x="303" y="224"/>
                  </a:cubicBezTo>
                  <a:cubicBezTo>
                    <a:pt x="263" y="165"/>
                    <a:pt x="220" y="101"/>
                    <a:pt x="180" y="38"/>
                  </a:cubicBezTo>
                  <a:cubicBezTo>
                    <a:pt x="163" y="11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791247" y="2158723"/>
              <a:ext cx="12792" cy="20027"/>
            </a:xfrm>
            <a:custGeom>
              <a:rect b="b" l="l" r="r" t="t"/>
              <a:pathLst>
                <a:path extrusionOk="0" h="382" w="244">
                  <a:moveTo>
                    <a:pt x="111" y="1"/>
                  </a:moveTo>
                  <a:cubicBezTo>
                    <a:pt x="55" y="1"/>
                    <a:pt x="0" y="59"/>
                    <a:pt x="37" y="121"/>
                  </a:cubicBezTo>
                  <a:cubicBezTo>
                    <a:pt x="70" y="181"/>
                    <a:pt x="80" y="238"/>
                    <a:pt x="73" y="304"/>
                  </a:cubicBezTo>
                  <a:cubicBezTo>
                    <a:pt x="68" y="356"/>
                    <a:pt x="107" y="382"/>
                    <a:pt x="148" y="382"/>
                  </a:cubicBezTo>
                  <a:cubicBezTo>
                    <a:pt x="188" y="382"/>
                    <a:pt x="231" y="356"/>
                    <a:pt x="236" y="304"/>
                  </a:cubicBezTo>
                  <a:cubicBezTo>
                    <a:pt x="243" y="208"/>
                    <a:pt x="223" y="121"/>
                    <a:pt x="176" y="41"/>
                  </a:cubicBezTo>
                  <a:cubicBezTo>
                    <a:pt x="160" y="13"/>
                    <a:pt x="135" y="1"/>
                    <a:pt x="111" y="1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792348" y="2201556"/>
              <a:ext cx="11849" cy="19084"/>
            </a:xfrm>
            <a:custGeom>
              <a:rect b="b" l="l" r="r" t="t"/>
              <a:pathLst>
                <a:path extrusionOk="0" h="364" w="226">
                  <a:moveTo>
                    <a:pt x="109" y="0"/>
                  </a:moveTo>
                  <a:cubicBezTo>
                    <a:pt x="56" y="0"/>
                    <a:pt x="1" y="59"/>
                    <a:pt x="32" y="123"/>
                  </a:cubicBezTo>
                  <a:cubicBezTo>
                    <a:pt x="55" y="180"/>
                    <a:pt x="59" y="230"/>
                    <a:pt x="52" y="286"/>
                  </a:cubicBezTo>
                  <a:cubicBezTo>
                    <a:pt x="45" y="338"/>
                    <a:pt x="83" y="364"/>
                    <a:pt x="124" y="364"/>
                  </a:cubicBezTo>
                  <a:cubicBezTo>
                    <a:pt x="165" y="364"/>
                    <a:pt x="209" y="338"/>
                    <a:pt x="215" y="286"/>
                  </a:cubicBezTo>
                  <a:cubicBezTo>
                    <a:pt x="226" y="200"/>
                    <a:pt x="209" y="123"/>
                    <a:pt x="172" y="43"/>
                  </a:cubicBezTo>
                  <a:cubicBezTo>
                    <a:pt x="157" y="13"/>
                    <a:pt x="134" y="0"/>
                    <a:pt x="109" y="0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787891" y="2243759"/>
              <a:ext cx="8598" cy="19922"/>
            </a:xfrm>
            <a:custGeom>
              <a:rect b="b" l="l" r="r" t="t"/>
              <a:pathLst>
                <a:path extrusionOk="0" h="380" w="164">
                  <a:moveTo>
                    <a:pt x="82" y="0"/>
                  </a:moveTo>
                  <a:cubicBezTo>
                    <a:pt x="41" y="0"/>
                    <a:pt x="1" y="27"/>
                    <a:pt x="1" y="80"/>
                  </a:cubicBezTo>
                  <a:lnTo>
                    <a:pt x="1" y="300"/>
                  </a:lnTo>
                  <a:cubicBezTo>
                    <a:pt x="1" y="353"/>
                    <a:pt x="41" y="380"/>
                    <a:pt x="82" y="380"/>
                  </a:cubicBezTo>
                  <a:cubicBezTo>
                    <a:pt x="123" y="380"/>
                    <a:pt x="164" y="353"/>
                    <a:pt x="164" y="300"/>
                  </a:cubicBezTo>
                  <a:lnTo>
                    <a:pt x="164" y="80"/>
                  </a:lnTo>
                  <a:cubicBezTo>
                    <a:pt x="164" y="27"/>
                    <a:pt x="123" y="0"/>
                    <a:pt x="82" y="0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782754" y="2280405"/>
              <a:ext cx="11167" cy="20814"/>
            </a:xfrm>
            <a:custGeom>
              <a:rect b="b" l="l" r="r" t="t"/>
              <a:pathLst>
                <a:path extrusionOk="0" h="397" w="213">
                  <a:moveTo>
                    <a:pt x="131" y="0"/>
                  </a:moveTo>
                  <a:cubicBezTo>
                    <a:pt x="90" y="0"/>
                    <a:pt x="49" y="27"/>
                    <a:pt x="49" y="80"/>
                  </a:cubicBezTo>
                  <a:cubicBezTo>
                    <a:pt x="49" y="153"/>
                    <a:pt x="39" y="224"/>
                    <a:pt x="19" y="296"/>
                  </a:cubicBezTo>
                  <a:cubicBezTo>
                    <a:pt x="1" y="357"/>
                    <a:pt x="51" y="396"/>
                    <a:pt x="100" y="396"/>
                  </a:cubicBezTo>
                  <a:cubicBezTo>
                    <a:pt x="132" y="396"/>
                    <a:pt x="164" y="379"/>
                    <a:pt x="175" y="339"/>
                  </a:cubicBezTo>
                  <a:cubicBezTo>
                    <a:pt x="199" y="253"/>
                    <a:pt x="212" y="170"/>
                    <a:pt x="212" y="80"/>
                  </a:cubicBezTo>
                  <a:cubicBezTo>
                    <a:pt x="212" y="27"/>
                    <a:pt x="171" y="0"/>
                    <a:pt x="131" y="0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740917" y="1907287"/>
              <a:ext cx="27315" cy="10643"/>
            </a:xfrm>
            <a:custGeom>
              <a:rect b="b" l="l" r="r" t="t"/>
              <a:pathLst>
                <a:path extrusionOk="0" h="203" w="521">
                  <a:moveTo>
                    <a:pt x="105" y="0"/>
                  </a:moveTo>
                  <a:cubicBezTo>
                    <a:pt x="25" y="0"/>
                    <a:pt x="1" y="131"/>
                    <a:pt x="88" y="161"/>
                  </a:cubicBezTo>
                  <a:cubicBezTo>
                    <a:pt x="180" y="189"/>
                    <a:pt x="269" y="203"/>
                    <a:pt x="362" y="203"/>
                  </a:cubicBezTo>
                  <a:cubicBezTo>
                    <a:pt x="380" y="203"/>
                    <a:pt x="399" y="202"/>
                    <a:pt x="417" y="201"/>
                  </a:cubicBezTo>
                  <a:cubicBezTo>
                    <a:pt x="518" y="195"/>
                    <a:pt x="520" y="38"/>
                    <a:pt x="423" y="38"/>
                  </a:cubicBezTo>
                  <a:cubicBezTo>
                    <a:pt x="421" y="38"/>
                    <a:pt x="419" y="38"/>
                    <a:pt x="417" y="38"/>
                  </a:cubicBezTo>
                  <a:cubicBezTo>
                    <a:pt x="398" y="40"/>
                    <a:pt x="379" y="40"/>
                    <a:pt x="360" y="40"/>
                  </a:cubicBezTo>
                  <a:cubicBezTo>
                    <a:pt x="283" y="40"/>
                    <a:pt x="209" y="29"/>
                    <a:pt x="131" y="5"/>
                  </a:cubicBezTo>
                  <a:cubicBezTo>
                    <a:pt x="122" y="2"/>
                    <a:pt x="113" y="0"/>
                    <a:pt x="105" y="0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779765" y="1912844"/>
              <a:ext cx="35074" cy="10433"/>
            </a:xfrm>
            <a:custGeom>
              <a:rect b="b" l="l" r="r" t="t"/>
              <a:pathLst>
                <a:path extrusionOk="0" h="199" w="669">
                  <a:moveTo>
                    <a:pt x="125" y="1"/>
                  </a:moveTo>
                  <a:cubicBezTo>
                    <a:pt x="35" y="1"/>
                    <a:pt x="1" y="142"/>
                    <a:pt x="99" y="158"/>
                  </a:cubicBezTo>
                  <a:cubicBezTo>
                    <a:pt x="252" y="185"/>
                    <a:pt x="406" y="198"/>
                    <a:pt x="562" y="198"/>
                  </a:cubicBezTo>
                  <a:cubicBezTo>
                    <a:pt x="665" y="198"/>
                    <a:pt x="668" y="35"/>
                    <a:pt x="562" y="35"/>
                  </a:cubicBezTo>
                  <a:cubicBezTo>
                    <a:pt x="422" y="35"/>
                    <a:pt x="279" y="26"/>
                    <a:pt x="139" y="2"/>
                  </a:cubicBezTo>
                  <a:cubicBezTo>
                    <a:pt x="134" y="1"/>
                    <a:pt x="129" y="1"/>
                    <a:pt x="125" y="1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851327" y="1912896"/>
              <a:ext cx="27682" cy="10590"/>
            </a:xfrm>
            <a:custGeom>
              <a:rect b="b" l="l" r="r" t="t"/>
              <a:pathLst>
                <a:path extrusionOk="0" h="202" w="528">
                  <a:moveTo>
                    <a:pt x="397" y="0"/>
                  </a:moveTo>
                  <a:cubicBezTo>
                    <a:pt x="393" y="0"/>
                    <a:pt x="389" y="0"/>
                    <a:pt x="385" y="1"/>
                  </a:cubicBezTo>
                  <a:cubicBezTo>
                    <a:pt x="288" y="14"/>
                    <a:pt x="192" y="28"/>
                    <a:pt x="99" y="45"/>
                  </a:cubicBezTo>
                  <a:cubicBezTo>
                    <a:pt x="0" y="57"/>
                    <a:pt x="36" y="201"/>
                    <a:pt x="127" y="201"/>
                  </a:cubicBezTo>
                  <a:cubicBezTo>
                    <a:pt x="131" y="201"/>
                    <a:pt x="135" y="201"/>
                    <a:pt x="139" y="200"/>
                  </a:cubicBezTo>
                  <a:cubicBezTo>
                    <a:pt x="236" y="184"/>
                    <a:pt x="331" y="171"/>
                    <a:pt x="428" y="157"/>
                  </a:cubicBezTo>
                  <a:cubicBezTo>
                    <a:pt x="527" y="145"/>
                    <a:pt x="491" y="0"/>
                    <a:pt x="397" y="0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902967" y="1904403"/>
              <a:ext cx="22596" cy="13788"/>
            </a:xfrm>
            <a:custGeom>
              <a:rect b="b" l="l" r="r" t="t"/>
              <a:pathLst>
                <a:path extrusionOk="0" h="263" w="431">
                  <a:moveTo>
                    <a:pt x="332" y="1"/>
                  </a:moveTo>
                  <a:cubicBezTo>
                    <a:pt x="322" y="1"/>
                    <a:pt x="312" y="3"/>
                    <a:pt x="302" y="7"/>
                  </a:cubicBezTo>
                  <a:cubicBezTo>
                    <a:pt x="229" y="40"/>
                    <a:pt x="156" y="70"/>
                    <a:pt x="85" y="100"/>
                  </a:cubicBezTo>
                  <a:cubicBezTo>
                    <a:pt x="0" y="135"/>
                    <a:pt x="22" y="263"/>
                    <a:pt x="95" y="263"/>
                  </a:cubicBezTo>
                  <a:cubicBezTo>
                    <a:pt x="105" y="263"/>
                    <a:pt x="115" y="261"/>
                    <a:pt x="125" y="256"/>
                  </a:cubicBezTo>
                  <a:cubicBezTo>
                    <a:pt x="199" y="227"/>
                    <a:pt x="272" y="193"/>
                    <a:pt x="345" y="163"/>
                  </a:cubicBezTo>
                  <a:cubicBezTo>
                    <a:pt x="431" y="131"/>
                    <a:pt x="406" y="1"/>
                    <a:pt x="332" y="1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760210" y="1875307"/>
              <a:ext cx="23855" cy="15781"/>
            </a:xfrm>
            <a:custGeom>
              <a:rect b="b" l="l" r="r" t="t"/>
              <a:pathLst>
                <a:path extrusionOk="0" h="301" w="455">
                  <a:moveTo>
                    <a:pt x="339" y="0"/>
                  </a:moveTo>
                  <a:cubicBezTo>
                    <a:pt x="326" y="0"/>
                    <a:pt x="313" y="4"/>
                    <a:pt x="299" y="12"/>
                  </a:cubicBezTo>
                  <a:cubicBezTo>
                    <a:pt x="223" y="59"/>
                    <a:pt x="149" y="103"/>
                    <a:pt x="77" y="149"/>
                  </a:cubicBezTo>
                  <a:cubicBezTo>
                    <a:pt x="0" y="194"/>
                    <a:pt x="48" y="301"/>
                    <a:pt x="117" y="301"/>
                  </a:cubicBezTo>
                  <a:cubicBezTo>
                    <a:pt x="129" y="301"/>
                    <a:pt x="143" y="297"/>
                    <a:pt x="156" y="289"/>
                  </a:cubicBezTo>
                  <a:cubicBezTo>
                    <a:pt x="232" y="243"/>
                    <a:pt x="306" y="199"/>
                    <a:pt x="379" y="152"/>
                  </a:cubicBezTo>
                  <a:cubicBezTo>
                    <a:pt x="455" y="107"/>
                    <a:pt x="407" y="0"/>
                    <a:pt x="339" y="0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793186" y="1850771"/>
              <a:ext cx="29936" cy="16148"/>
            </a:xfrm>
            <a:custGeom>
              <a:rect b="b" l="l" r="r" t="t"/>
              <a:pathLst>
                <a:path extrusionOk="0" h="308" w="571">
                  <a:moveTo>
                    <a:pt x="460" y="1"/>
                  </a:moveTo>
                  <a:cubicBezTo>
                    <a:pt x="452" y="1"/>
                    <a:pt x="444" y="2"/>
                    <a:pt x="436" y="4"/>
                  </a:cubicBezTo>
                  <a:cubicBezTo>
                    <a:pt x="313" y="48"/>
                    <a:pt x="193" y="98"/>
                    <a:pt x="79" y="158"/>
                  </a:cubicBezTo>
                  <a:cubicBezTo>
                    <a:pt x="0" y="200"/>
                    <a:pt x="49" y="308"/>
                    <a:pt x="121" y="308"/>
                  </a:cubicBezTo>
                  <a:cubicBezTo>
                    <a:pt x="133" y="308"/>
                    <a:pt x="146" y="305"/>
                    <a:pt x="159" y="298"/>
                  </a:cubicBezTo>
                  <a:cubicBezTo>
                    <a:pt x="262" y="244"/>
                    <a:pt x="369" y="198"/>
                    <a:pt x="479" y="161"/>
                  </a:cubicBezTo>
                  <a:cubicBezTo>
                    <a:pt x="570" y="134"/>
                    <a:pt x="542" y="1"/>
                    <a:pt x="460" y="1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836700" y="1828805"/>
              <a:ext cx="33501" cy="17249"/>
            </a:xfrm>
            <a:custGeom>
              <a:rect b="b" l="l" r="r" t="t"/>
              <a:pathLst>
                <a:path extrusionOk="0" h="329" w="639">
                  <a:moveTo>
                    <a:pt x="508" y="0"/>
                  </a:moveTo>
                  <a:cubicBezTo>
                    <a:pt x="497" y="0"/>
                    <a:pt x="486" y="2"/>
                    <a:pt x="475" y="7"/>
                  </a:cubicBezTo>
                  <a:cubicBezTo>
                    <a:pt x="344" y="67"/>
                    <a:pt x="211" y="124"/>
                    <a:pt x="82" y="181"/>
                  </a:cubicBezTo>
                  <a:cubicBezTo>
                    <a:pt x="0" y="218"/>
                    <a:pt x="50" y="329"/>
                    <a:pt x="128" y="329"/>
                  </a:cubicBezTo>
                  <a:cubicBezTo>
                    <a:pt x="140" y="329"/>
                    <a:pt x="152" y="326"/>
                    <a:pt x="165" y="320"/>
                  </a:cubicBezTo>
                  <a:cubicBezTo>
                    <a:pt x="295" y="264"/>
                    <a:pt x="424" y="207"/>
                    <a:pt x="555" y="147"/>
                  </a:cubicBezTo>
                  <a:cubicBezTo>
                    <a:pt x="639" y="112"/>
                    <a:pt x="585" y="0"/>
                    <a:pt x="508" y="0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887973" y="1810508"/>
              <a:ext cx="35284" cy="15781"/>
            </a:xfrm>
            <a:custGeom>
              <a:rect b="b" l="l" r="r" t="t"/>
              <a:pathLst>
                <a:path extrusionOk="0" h="301" w="673">
                  <a:moveTo>
                    <a:pt x="563" y="0"/>
                  </a:moveTo>
                  <a:cubicBezTo>
                    <a:pt x="555" y="0"/>
                    <a:pt x="547" y="1"/>
                    <a:pt x="538" y="4"/>
                  </a:cubicBezTo>
                  <a:cubicBezTo>
                    <a:pt x="388" y="47"/>
                    <a:pt x="242" y="93"/>
                    <a:pt x="92" y="141"/>
                  </a:cubicBezTo>
                  <a:cubicBezTo>
                    <a:pt x="1" y="168"/>
                    <a:pt x="29" y="300"/>
                    <a:pt x="111" y="300"/>
                  </a:cubicBezTo>
                  <a:cubicBezTo>
                    <a:pt x="119" y="300"/>
                    <a:pt x="127" y="299"/>
                    <a:pt x="136" y="296"/>
                  </a:cubicBezTo>
                  <a:cubicBezTo>
                    <a:pt x="285" y="250"/>
                    <a:pt x="431" y="204"/>
                    <a:pt x="581" y="161"/>
                  </a:cubicBezTo>
                  <a:cubicBezTo>
                    <a:pt x="672" y="133"/>
                    <a:pt x="645" y="0"/>
                    <a:pt x="563" y="0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941448" y="1804584"/>
              <a:ext cx="27996" cy="9647"/>
            </a:xfrm>
            <a:custGeom>
              <a:rect b="b" l="l" r="r" t="t"/>
              <a:pathLst>
                <a:path extrusionOk="0" h="184" w="534">
                  <a:moveTo>
                    <a:pt x="433" y="0"/>
                  </a:moveTo>
                  <a:cubicBezTo>
                    <a:pt x="431" y="0"/>
                    <a:pt x="429" y="0"/>
                    <a:pt x="426" y="0"/>
                  </a:cubicBezTo>
                  <a:cubicBezTo>
                    <a:pt x="320" y="7"/>
                    <a:pt x="214" y="17"/>
                    <a:pt x="104" y="24"/>
                  </a:cubicBezTo>
                  <a:cubicBezTo>
                    <a:pt x="4" y="30"/>
                    <a:pt x="1" y="184"/>
                    <a:pt x="95" y="184"/>
                  </a:cubicBezTo>
                  <a:cubicBezTo>
                    <a:pt x="98" y="184"/>
                    <a:pt x="101" y="184"/>
                    <a:pt x="104" y="183"/>
                  </a:cubicBezTo>
                  <a:cubicBezTo>
                    <a:pt x="214" y="177"/>
                    <a:pt x="320" y="170"/>
                    <a:pt x="426" y="163"/>
                  </a:cubicBezTo>
                  <a:cubicBezTo>
                    <a:pt x="528" y="157"/>
                    <a:pt x="533" y="0"/>
                    <a:pt x="433" y="0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1015474" y="1556607"/>
              <a:ext cx="10852" cy="24484"/>
            </a:xfrm>
            <a:custGeom>
              <a:rect b="b" l="l" r="r" t="t"/>
              <a:pathLst>
                <a:path extrusionOk="0" h="467" w="207">
                  <a:moveTo>
                    <a:pt x="96" y="1"/>
                  </a:moveTo>
                  <a:cubicBezTo>
                    <a:pt x="53" y="1"/>
                    <a:pt x="13" y="27"/>
                    <a:pt x="7" y="81"/>
                  </a:cubicBezTo>
                  <a:cubicBezTo>
                    <a:pt x="0" y="191"/>
                    <a:pt x="10" y="300"/>
                    <a:pt x="36" y="411"/>
                  </a:cubicBezTo>
                  <a:cubicBezTo>
                    <a:pt x="43" y="451"/>
                    <a:pt x="76" y="467"/>
                    <a:pt x="106" y="467"/>
                  </a:cubicBezTo>
                  <a:cubicBezTo>
                    <a:pt x="156" y="467"/>
                    <a:pt x="206" y="427"/>
                    <a:pt x="189" y="367"/>
                  </a:cubicBezTo>
                  <a:cubicBezTo>
                    <a:pt x="169" y="271"/>
                    <a:pt x="163" y="177"/>
                    <a:pt x="169" y="81"/>
                  </a:cubicBezTo>
                  <a:cubicBezTo>
                    <a:pt x="173" y="27"/>
                    <a:pt x="136" y="1"/>
                    <a:pt x="96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1035343" y="1432042"/>
              <a:ext cx="11010" cy="23068"/>
            </a:xfrm>
            <a:custGeom>
              <a:rect b="b" l="l" r="r" t="t"/>
              <a:pathLst>
                <a:path extrusionOk="0" h="440" w="210">
                  <a:moveTo>
                    <a:pt x="107" y="1"/>
                  </a:moveTo>
                  <a:cubicBezTo>
                    <a:pt x="67" y="1"/>
                    <a:pt x="30" y="27"/>
                    <a:pt x="36" y="77"/>
                  </a:cubicBezTo>
                  <a:cubicBezTo>
                    <a:pt x="47" y="167"/>
                    <a:pt x="40" y="251"/>
                    <a:pt x="17" y="337"/>
                  </a:cubicBezTo>
                  <a:cubicBezTo>
                    <a:pt x="1" y="400"/>
                    <a:pt x="50" y="440"/>
                    <a:pt x="100" y="440"/>
                  </a:cubicBezTo>
                  <a:cubicBezTo>
                    <a:pt x="133" y="440"/>
                    <a:pt x="163" y="420"/>
                    <a:pt x="173" y="380"/>
                  </a:cubicBezTo>
                  <a:cubicBezTo>
                    <a:pt x="200" y="280"/>
                    <a:pt x="210" y="180"/>
                    <a:pt x="196" y="77"/>
                  </a:cubicBezTo>
                  <a:cubicBezTo>
                    <a:pt x="193" y="27"/>
                    <a:pt x="150" y="1"/>
                    <a:pt x="107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1048083" y="1440064"/>
              <a:ext cx="8441" cy="22963"/>
            </a:xfrm>
            <a:custGeom>
              <a:rect b="b" l="l" r="r" t="t"/>
              <a:pathLst>
                <a:path extrusionOk="0" h="438" w="161">
                  <a:moveTo>
                    <a:pt x="80" y="1"/>
                  </a:moveTo>
                  <a:cubicBezTo>
                    <a:pt x="40" y="1"/>
                    <a:pt x="0" y="27"/>
                    <a:pt x="0" y="78"/>
                  </a:cubicBezTo>
                  <a:lnTo>
                    <a:pt x="0" y="360"/>
                  </a:lnTo>
                  <a:cubicBezTo>
                    <a:pt x="0" y="410"/>
                    <a:pt x="40" y="437"/>
                    <a:pt x="80" y="437"/>
                  </a:cubicBezTo>
                  <a:cubicBezTo>
                    <a:pt x="120" y="437"/>
                    <a:pt x="160" y="410"/>
                    <a:pt x="160" y="360"/>
                  </a:cubicBezTo>
                  <a:lnTo>
                    <a:pt x="160" y="78"/>
                  </a:lnTo>
                  <a:cubicBezTo>
                    <a:pt x="160" y="27"/>
                    <a:pt x="120" y="1"/>
                    <a:pt x="80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1302822" y="1332590"/>
              <a:ext cx="10328" cy="28468"/>
            </a:xfrm>
            <a:custGeom>
              <a:rect b="b" l="l" r="r" t="t"/>
              <a:pathLst>
                <a:path extrusionOk="0" h="543" w="197">
                  <a:moveTo>
                    <a:pt x="100" y="1"/>
                  </a:moveTo>
                  <a:cubicBezTo>
                    <a:pt x="54" y="1"/>
                    <a:pt x="0" y="40"/>
                    <a:pt x="11" y="100"/>
                  </a:cubicBezTo>
                  <a:cubicBezTo>
                    <a:pt x="31" y="223"/>
                    <a:pt x="34" y="343"/>
                    <a:pt x="23" y="466"/>
                  </a:cubicBezTo>
                  <a:cubicBezTo>
                    <a:pt x="17" y="517"/>
                    <a:pt x="57" y="543"/>
                    <a:pt x="97" y="543"/>
                  </a:cubicBezTo>
                  <a:cubicBezTo>
                    <a:pt x="137" y="543"/>
                    <a:pt x="180" y="517"/>
                    <a:pt x="183" y="466"/>
                  </a:cubicBezTo>
                  <a:cubicBezTo>
                    <a:pt x="197" y="326"/>
                    <a:pt x="190" y="194"/>
                    <a:pt x="166" y="60"/>
                  </a:cubicBezTo>
                  <a:cubicBezTo>
                    <a:pt x="160" y="17"/>
                    <a:pt x="134" y="1"/>
                    <a:pt x="100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1322377" y="1355605"/>
              <a:ext cx="10852" cy="25742"/>
            </a:xfrm>
            <a:custGeom>
              <a:rect b="b" l="l" r="r" t="t"/>
              <a:pathLst>
                <a:path extrusionOk="0" h="491" w="207">
                  <a:moveTo>
                    <a:pt x="100" y="1"/>
                  </a:moveTo>
                  <a:cubicBezTo>
                    <a:pt x="60" y="1"/>
                    <a:pt x="17" y="27"/>
                    <a:pt x="13" y="78"/>
                  </a:cubicBezTo>
                  <a:cubicBezTo>
                    <a:pt x="0" y="197"/>
                    <a:pt x="10" y="314"/>
                    <a:pt x="37" y="434"/>
                  </a:cubicBezTo>
                  <a:cubicBezTo>
                    <a:pt x="47" y="474"/>
                    <a:pt x="77" y="490"/>
                    <a:pt x="107" y="490"/>
                  </a:cubicBezTo>
                  <a:cubicBezTo>
                    <a:pt x="157" y="490"/>
                    <a:pt x="206" y="451"/>
                    <a:pt x="193" y="391"/>
                  </a:cubicBezTo>
                  <a:cubicBezTo>
                    <a:pt x="166" y="287"/>
                    <a:pt x="163" y="184"/>
                    <a:pt x="173" y="78"/>
                  </a:cubicBezTo>
                  <a:cubicBezTo>
                    <a:pt x="180" y="27"/>
                    <a:pt x="143" y="1"/>
                    <a:pt x="100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1187484" y="1779262"/>
              <a:ext cx="8598" cy="27105"/>
            </a:xfrm>
            <a:custGeom>
              <a:rect b="b" l="l" r="r" t="t"/>
              <a:pathLst>
                <a:path extrusionOk="0" h="517" w="164">
                  <a:moveTo>
                    <a:pt x="80" y="1"/>
                  </a:moveTo>
                  <a:cubicBezTo>
                    <a:pt x="40" y="1"/>
                    <a:pt x="0" y="27"/>
                    <a:pt x="0" y="81"/>
                  </a:cubicBezTo>
                  <a:lnTo>
                    <a:pt x="0" y="437"/>
                  </a:lnTo>
                  <a:cubicBezTo>
                    <a:pt x="0" y="490"/>
                    <a:pt x="40" y="517"/>
                    <a:pt x="80" y="517"/>
                  </a:cubicBezTo>
                  <a:cubicBezTo>
                    <a:pt x="120" y="517"/>
                    <a:pt x="163" y="490"/>
                    <a:pt x="163" y="437"/>
                  </a:cubicBezTo>
                  <a:lnTo>
                    <a:pt x="163" y="81"/>
                  </a:lnTo>
                  <a:cubicBezTo>
                    <a:pt x="163" y="27"/>
                    <a:pt x="120" y="1"/>
                    <a:pt x="80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1200906" y="1753783"/>
              <a:ext cx="8441" cy="21705"/>
            </a:xfrm>
            <a:custGeom>
              <a:rect b="b" l="l" r="r" t="t"/>
              <a:pathLst>
                <a:path extrusionOk="0" h="414" w="161">
                  <a:moveTo>
                    <a:pt x="81" y="0"/>
                  </a:moveTo>
                  <a:cubicBezTo>
                    <a:pt x="41" y="0"/>
                    <a:pt x="1" y="28"/>
                    <a:pt x="1" y="80"/>
                  </a:cubicBezTo>
                  <a:lnTo>
                    <a:pt x="1" y="334"/>
                  </a:lnTo>
                  <a:cubicBezTo>
                    <a:pt x="1" y="387"/>
                    <a:pt x="41" y="413"/>
                    <a:pt x="81" y="413"/>
                  </a:cubicBezTo>
                  <a:cubicBezTo>
                    <a:pt x="121" y="413"/>
                    <a:pt x="161" y="387"/>
                    <a:pt x="161" y="334"/>
                  </a:cubicBezTo>
                  <a:lnTo>
                    <a:pt x="161" y="80"/>
                  </a:lnTo>
                  <a:cubicBezTo>
                    <a:pt x="161" y="28"/>
                    <a:pt x="121" y="0"/>
                    <a:pt x="81" y="0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1237709" y="1776483"/>
              <a:ext cx="12111" cy="27262"/>
            </a:xfrm>
            <a:custGeom>
              <a:rect b="b" l="l" r="r" t="t"/>
              <a:pathLst>
                <a:path extrusionOk="0" h="520" w="231">
                  <a:moveTo>
                    <a:pt x="101" y="0"/>
                  </a:moveTo>
                  <a:cubicBezTo>
                    <a:pt x="54" y="0"/>
                    <a:pt x="1" y="40"/>
                    <a:pt x="11" y="103"/>
                  </a:cubicBezTo>
                  <a:cubicBezTo>
                    <a:pt x="27" y="223"/>
                    <a:pt x="47" y="343"/>
                    <a:pt x="64" y="460"/>
                  </a:cubicBezTo>
                  <a:cubicBezTo>
                    <a:pt x="70" y="503"/>
                    <a:pt x="101" y="520"/>
                    <a:pt x="130" y="520"/>
                  </a:cubicBezTo>
                  <a:cubicBezTo>
                    <a:pt x="177" y="520"/>
                    <a:pt x="230" y="480"/>
                    <a:pt x="221" y="417"/>
                  </a:cubicBezTo>
                  <a:cubicBezTo>
                    <a:pt x="204" y="300"/>
                    <a:pt x="184" y="180"/>
                    <a:pt x="167" y="60"/>
                  </a:cubicBezTo>
                  <a:cubicBezTo>
                    <a:pt x="161" y="20"/>
                    <a:pt x="130" y="0"/>
                    <a:pt x="101" y="0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1490194" y="1706861"/>
              <a:ext cx="13317" cy="28521"/>
            </a:xfrm>
            <a:custGeom>
              <a:rect b="b" l="l" r="r" t="t"/>
              <a:pathLst>
                <a:path extrusionOk="0" h="544" w="254">
                  <a:moveTo>
                    <a:pt x="94" y="1"/>
                  </a:moveTo>
                  <a:cubicBezTo>
                    <a:pt x="54" y="1"/>
                    <a:pt x="14" y="27"/>
                    <a:pt x="11" y="81"/>
                  </a:cubicBezTo>
                  <a:cubicBezTo>
                    <a:pt x="1" y="221"/>
                    <a:pt x="24" y="356"/>
                    <a:pt x="74" y="490"/>
                  </a:cubicBezTo>
                  <a:cubicBezTo>
                    <a:pt x="87" y="526"/>
                    <a:pt x="121" y="543"/>
                    <a:pt x="154" y="543"/>
                  </a:cubicBezTo>
                  <a:cubicBezTo>
                    <a:pt x="204" y="543"/>
                    <a:pt x="254" y="506"/>
                    <a:pt x="231" y="447"/>
                  </a:cubicBezTo>
                  <a:cubicBezTo>
                    <a:pt x="184" y="327"/>
                    <a:pt x="164" y="207"/>
                    <a:pt x="171" y="81"/>
                  </a:cubicBezTo>
                  <a:cubicBezTo>
                    <a:pt x="174" y="27"/>
                    <a:pt x="134" y="1"/>
                    <a:pt x="94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1520077" y="1728303"/>
              <a:ext cx="8388" cy="25742"/>
            </a:xfrm>
            <a:custGeom>
              <a:rect b="b" l="l" r="r" t="t"/>
              <a:pathLst>
                <a:path extrusionOk="0" h="491" w="160">
                  <a:moveTo>
                    <a:pt x="80" y="1"/>
                  </a:moveTo>
                  <a:cubicBezTo>
                    <a:pt x="40" y="1"/>
                    <a:pt x="0" y="27"/>
                    <a:pt x="0" y="81"/>
                  </a:cubicBezTo>
                  <a:lnTo>
                    <a:pt x="0" y="411"/>
                  </a:lnTo>
                  <a:cubicBezTo>
                    <a:pt x="0" y="463"/>
                    <a:pt x="40" y="490"/>
                    <a:pt x="80" y="490"/>
                  </a:cubicBezTo>
                  <a:cubicBezTo>
                    <a:pt x="120" y="490"/>
                    <a:pt x="160" y="463"/>
                    <a:pt x="160" y="411"/>
                  </a:cubicBezTo>
                  <a:lnTo>
                    <a:pt x="160" y="81"/>
                  </a:lnTo>
                  <a:cubicBezTo>
                    <a:pt x="160" y="27"/>
                    <a:pt x="120" y="1"/>
                    <a:pt x="80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1039328" y="2103676"/>
              <a:ext cx="12845" cy="27262"/>
            </a:xfrm>
            <a:custGeom>
              <a:rect b="b" l="l" r="r" t="t"/>
              <a:pathLst>
                <a:path extrusionOk="0" h="520" w="245">
                  <a:moveTo>
                    <a:pt x="100" y="0"/>
                  </a:moveTo>
                  <a:cubicBezTo>
                    <a:pt x="48" y="0"/>
                    <a:pt x="0" y="40"/>
                    <a:pt x="24" y="100"/>
                  </a:cubicBezTo>
                  <a:cubicBezTo>
                    <a:pt x="68" y="203"/>
                    <a:pt x="80" y="306"/>
                    <a:pt x="64" y="415"/>
                  </a:cubicBezTo>
                  <a:cubicBezTo>
                    <a:pt x="54" y="479"/>
                    <a:pt x="104" y="519"/>
                    <a:pt x="151" y="519"/>
                  </a:cubicBezTo>
                  <a:cubicBezTo>
                    <a:pt x="184" y="519"/>
                    <a:pt x="214" y="499"/>
                    <a:pt x="220" y="459"/>
                  </a:cubicBezTo>
                  <a:cubicBezTo>
                    <a:pt x="244" y="320"/>
                    <a:pt x="234" y="186"/>
                    <a:pt x="180" y="56"/>
                  </a:cubicBezTo>
                  <a:cubicBezTo>
                    <a:pt x="164" y="16"/>
                    <a:pt x="131" y="0"/>
                    <a:pt x="100" y="0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1064125" y="2122497"/>
              <a:ext cx="8598" cy="24484"/>
            </a:xfrm>
            <a:custGeom>
              <a:rect b="b" l="l" r="r" t="t"/>
              <a:pathLst>
                <a:path extrusionOk="0" h="467" w="164">
                  <a:moveTo>
                    <a:pt x="80" y="1"/>
                  </a:moveTo>
                  <a:cubicBezTo>
                    <a:pt x="40" y="1"/>
                    <a:pt x="0" y="27"/>
                    <a:pt x="0" y="80"/>
                  </a:cubicBezTo>
                  <a:lnTo>
                    <a:pt x="0" y="386"/>
                  </a:lnTo>
                  <a:cubicBezTo>
                    <a:pt x="0" y="440"/>
                    <a:pt x="40" y="466"/>
                    <a:pt x="80" y="466"/>
                  </a:cubicBezTo>
                  <a:cubicBezTo>
                    <a:pt x="120" y="466"/>
                    <a:pt x="163" y="440"/>
                    <a:pt x="163" y="386"/>
                  </a:cubicBezTo>
                  <a:lnTo>
                    <a:pt x="163" y="80"/>
                  </a:lnTo>
                  <a:cubicBezTo>
                    <a:pt x="163" y="27"/>
                    <a:pt x="120" y="1"/>
                    <a:pt x="80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1169502" y="2084959"/>
              <a:ext cx="10852" cy="24484"/>
            </a:xfrm>
            <a:custGeom>
              <a:rect b="b" l="l" r="r" t="t"/>
              <a:pathLst>
                <a:path extrusionOk="0" h="467" w="207">
                  <a:moveTo>
                    <a:pt x="101" y="1"/>
                  </a:moveTo>
                  <a:cubicBezTo>
                    <a:pt x="61" y="1"/>
                    <a:pt x="18" y="27"/>
                    <a:pt x="10" y="81"/>
                  </a:cubicBezTo>
                  <a:cubicBezTo>
                    <a:pt x="1" y="190"/>
                    <a:pt x="10" y="300"/>
                    <a:pt x="38" y="410"/>
                  </a:cubicBezTo>
                  <a:cubicBezTo>
                    <a:pt x="47" y="450"/>
                    <a:pt x="77" y="467"/>
                    <a:pt x="107" y="467"/>
                  </a:cubicBezTo>
                  <a:cubicBezTo>
                    <a:pt x="157" y="467"/>
                    <a:pt x="207" y="427"/>
                    <a:pt x="193" y="367"/>
                  </a:cubicBezTo>
                  <a:cubicBezTo>
                    <a:pt x="170" y="270"/>
                    <a:pt x="164" y="177"/>
                    <a:pt x="173" y="81"/>
                  </a:cubicBezTo>
                  <a:cubicBezTo>
                    <a:pt x="181" y="27"/>
                    <a:pt x="141" y="1"/>
                    <a:pt x="101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1186751" y="2095759"/>
              <a:ext cx="11744" cy="30985"/>
            </a:xfrm>
            <a:custGeom>
              <a:rect b="b" l="l" r="r" t="t"/>
              <a:pathLst>
                <a:path extrusionOk="0" h="591" w="224">
                  <a:moveTo>
                    <a:pt x="81" y="1"/>
                  </a:moveTo>
                  <a:cubicBezTo>
                    <a:pt x="38" y="1"/>
                    <a:pt x="1" y="27"/>
                    <a:pt x="8" y="78"/>
                  </a:cubicBezTo>
                  <a:cubicBezTo>
                    <a:pt x="24" y="224"/>
                    <a:pt x="41" y="371"/>
                    <a:pt x="58" y="514"/>
                  </a:cubicBezTo>
                  <a:cubicBezTo>
                    <a:pt x="61" y="566"/>
                    <a:pt x="104" y="590"/>
                    <a:pt x="148" y="590"/>
                  </a:cubicBezTo>
                  <a:cubicBezTo>
                    <a:pt x="188" y="590"/>
                    <a:pt x="224" y="566"/>
                    <a:pt x="217" y="514"/>
                  </a:cubicBezTo>
                  <a:cubicBezTo>
                    <a:pt x="201" y="371"/>
                    <a:pt x="188" y="224"/>
                    <a:pt x="171" y="78"/>
                  </a:cubicBezTo>
                  <a:cubicBezTo>
                    <a:pt x="164" y="27"/>
                    <a:pt x="121" y="1"/>
                    <a:pt x="81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1746506" y="2107870"/>
              <a:ext cx="8598" cy="22858"/>
            </a:xfrm>
            <a:custGeom>
              <a:rect b="b" l="l" r="r" t="t"/>
              <a:pathLst>
                <a:path extrusionOk="0" h="436" w="164">
                  <a:moveTo>
                    <a:pt x="84" y="0"/>
                  </a:moveTo>
                  <a:cubicBezTo>
                    <a:pt x="44" y="0"/>
                    <a:pt x="1" y="26"/>
                    <a:pt x="1" y="76"/>
                  </a:cubicBezTo>
                  <a:lnTo>
                    <a:pt x="1" y="359"/>
                  </a:lnTo>
                  <a:cubicBezTo>
                    <a:pt x="1" y="412"/>
                    <a:pt x="44" y="435"/>
                    <a:pt x="84" y="435"/>
                  </a:cubicBezTo>
                  <a:cubicBezTo>
                    <a:pt x="124" y="435"/>
                    <a:pt x="164" y="412"/>
                    <a:pt x="164" y="359"/>
                  </a:cubicBezTo>
                  <a:lnTo>
                    <a:pt x="164" y="76"/>
                  </a:lnTo>
                  <a:cubicBezTo>
                    <a:pt x="164" y="26"/>
                    <a:pt x="124" y="0"/>
                    <a:pt x="84" y="0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1764016" y="2105039"/>
              <a:ext cx="8546" cy="20447"/>
            </a:xfrm>
            <a:custGeom>
              <a:rect b="b" l="l" r="r" t="t"/>
              <a:pathLst>
                <a:path extrusionOk="0" h="390" w="163">
                  <a:moveTo>
                    <a:pt x="83" y="0"/>
                  </a:moveTo>
                  <a:cubicBezTo>
                    <a:pt x="40" y="0"/>
                    <a:pt x="0" y="27"/>
                    <a:pt x="0" y="80"/>
                  </a:cubicBezTo>
                  <a:lnTo>
                    <a:pt x="0" y="310"/>
                  </a:lnTo>
                  <a:cubicBezTo>
                    <a:pt x="0" y="363"/>
                    <a:pt x="40" y="389"/>
                    <a:pt x="83" y="389"/>
                  </a:cubicBezTo>
                  <a:cubicBezTo>
                    <a:pt x="123" y="389"/>
                    <a:pt x="163" y="363"/>
                    <a:pt x="163" y="310"/>
                  </a:cubicBezTo>
                  <a:lnTo>
                    <a:pt x="163" y="80"/>
                  </a:lnTo>
                  <a:cubicBezTo>
                    <a:pt x="163" y="27"/>
                    <a:pt x="123" y="0"/>
                    <a:pt x="83" y="0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1822629" y="1898636"/>
              <a:ext cx="10852" cy="20289"/>
            </a:xfrm>
            <a:custGeom>
              <a:rect b="b" l="l" r="r" t="t"/>
              <a:pathLst>
                <a:path extrusionOk="0" h="387" w="207">
                  <a:moveTo>
                    <a:pt x="80" y="0"/>
                  </a:moveTo>
                  <a:cubicBezTo>
                    <a:pt x="36" y="0"/>
                    <a:pt x="0" y="27"/>
                    <a:pt x="7" y="80"/>
                  </a:cubicBezTo>
                  <a:cubicBezTo>
                    <a:pt x="16" y="157"/>
                    <a:pt x="27" y="233"/>
                    <a:pt x="36" y="310"/>
                  </a:cubicBezTo>
                  <a:cubicBezTo>
                    <a:pt x="43" y="360"/>
                    <a:pt x="87" y="386"/>
                    <a:pt x="130" y="386"/>
                  </a:cubicBezTo>
                  <a:cubicBezTo>
                    <a:pt x="170" y="386"/>
                    <a:pt x="206" y="360"/>
                    <a:pt x="200" y="310"/>
                  </a:cubicBezTo>
                  <a:cubicBezTo>
                    <a:pt x="190" y="233"/>
                    <a:pt x="180" y="157"/>
                    <a:pt x="170" y="80"/>
                  </a:cubicBezTo>
                  <a:cubicBezTo>
                    <a:pt x="163" y="27"/>
                    <a:pt x="120" y="0"/>
                    <a:pt x="80" y="0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1849629" y="1916042"/>
              <a:ext cx="12425" cy="21862"/>
            </a:xfrm>
            <a:custGeom>
              <a:rect b="b" l="l" r="r" t="t"/>
              <a:pathLst>
                <a:path extrusionOk="0" h="417" w="237">
                  <a:moveTo>
                    <a:pt x="88" y="1"/>
                  </a:moveTo>
                  <a:cubicBezTo>
                    <a:pt x="48" y="1"/>
                    <a:pt x="4" y="28"/>
                    <a:pt x="4" y="77"/>
                  </a:cubicBezTo>
                  <a:cubicBezTo>
                    <a:pt x="0" y="184"/>
                    <a:pt x="24" y="280"/>
                    <a:pt x="68" y="374"/>
                  </a:cubicBezTo>
                  <a:cubicBezTo>
                    <a:pt x="80" y="404"/>
                    <a:pt x="104" y="417"/>
                    <a:pt x="127" y="417"/>
                  </a:cubicBezTo>
                  <a:cubicBezTo>
                    <a:pt x="180" y="417"/>
                    <a:pt x="237" y="357"/>
                    <a:pt x="207" y="294"/>
                  </a:cubicBezTo>
                  <a:cubicBezTo>
                    <a:pt x="177" y="224"/>
                    <a:pt x="164" y="154"/>
                    <a:pt x="167" y="77"/>
                  </a:cubicBezTo>
                  <a:cubicBezTo>
                    <a:pt x="167" y="28"/>
                    <a:pt x="127" y="1"/>
                    <a:pt x="88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1442224" y="2927345"/>
              <a:ext cx="13317" cy="29359"/>
            </a:xfrm>
            <a:custGeom>
              <a:rect b="b" l="l" r="r" t="t"/>
              <a:pathLst>
                <a:path extrusionOk="0" h="560" w="254">
                  <a:moveTo>
                    <a:pt x="100" y="1"/>
                  </a:moveTo>
                  <a:cubicBezTo>
                    <a:pt x="51" y="1"/>
                    <a:pt x="0" y="38"/>
                    <a:pt x="23" y="97"/>
                  </a:cubicBezTo>
                  <a:cubicBezTo>
                    <a:pt x="74" y="224"/>
                    <a:pt x="91" y="347"/>
                    <a:pt x="77" y="484"/>
                  </a:cubicBezTo>
                  <a:cubicBezTo>
                    <a:pt x="71" y="534"/>
                    <a:pt x="107" y="560"/>
                    <a:pt x="147" y="560"/>
                  </a:cubicBezTo>
                  <a:cubicBezTo>
                    <a:pt x="187" y="560"/>
                    <a:pt x="230" y="534"/>
                    <a:pt x="237" y="484"/>
                  </a:cubicBezTo>
                  <a:cubicBezTo>
                    <a:pt x="254" y="334"/>
                    <a:pt x="237" y="191"/>
                    <a:pt x="180" y="54"/>
                  </a:cubicBezTo>
                  <a:cubicBezTo>
                    <a:pt x="167" y="18"/>
                    <a:pt x="131" y="1"/>
                    <a:pt x="100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1458791" y="2943073"/>
              <a:ext cx="12478" cy="21862"/>
            </a:xfrm>
            <a:custGeom>
              <a:rect b="b" l="l" r="r" t="t"/>
              <a:pathLst>
                <a:path extrusionOk="0" h="417" w="238">
                  <a:moveTo>
                    <a:pt x="100" y="0"/>
                  </a:moveTo>
                  <a:cubicBezTo>
                    <a:pt x="54" y="0"/>
                    <a:pt x="1" y="40"/>
                    <a:pt x="14" y="104"/>
                  </a:cubicBezTo>
                  <a:cubicBezTo>
                    <a:pt x="34" y="187"/>
                    <a:pt x="51" y="274"/>
                    <a:pt x="67" y="357"/>
                  </a:cubicBezTo>
                  <a:cubicBezTo>
                    <a:pt x="77" y="400"/>
                    <a:pt x="107" y="417"/>
                    <a:pt x="137" y="417"/>
                  </a:cubicBezTo>
                  <a:cubicBezTo>
                    <a:pt x="184" y="417"/>
                    <a:pt x="237" y="377"/>
                    <a:pt x="223" y="317"/>
                  </a:cubicBezTo>
                  <a:cubicBezTo>
                    <a:pt x="207" y="230"/>
                    <a:pt x="191" y="144"/>
                    <a:pt x="171" y="60"/>
                  </a:cubicBezTo>
                  <a:cubicBezTo>
                    <a:pt x="164" y="20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1253594" y="2957910"/>
              <a:ext cx="12478" cy="21705"/>
            </a:xfrm>
            <a:custGeom>
              <a:rect b="b" l="l" r="r" t="t"/>
              <a:pathLst>
                <a:path extrusionOk="0" h="414" w="238">
                  <a:moveTo>
                    <a:pt x="101" y="1"/>
                  </a:moveTo>
                  <a:cubicBezTo>
                    <a:pt x="51" y="1"/>
                    <a:pt x="1" y="41"/>
                    <a:pt x="14" y="101"/>
                  </a:cubicBezTo>
                  <a:cubicBezTo>
                    <a:pt x="31" y="187"/>
                    <a:pt x="51" y="270"/>
                    <a:pt x="67" y="356"/>
                  </a:cubicBezTo>
                  <a:cubicBezTo>
                    <a:pt x="77" y="396"/>
                    <a:pt x="107" y="413"/>
                    <a:pt x="140" y="413"/>
                  </a:cubicBezTo>
                  <a:cubicBezTo>
                    <a:pt x="187" y="413"/>
                    <a:pt x="237" y="373"/>
                    <a:pt x="224" y="313"/>
                  </a:cubicBezTo>
                  <a:cubicBezTo>
                    <a:pt x="207" y="230"/>
                    <a:pt x="187" y="144"/>
                    <a:pt x="171" y="57"/>
                  </a:cubicBezTo>
                  <a:cubicBezTo>
                    <a:pt x="160" y="17"/>
                    <a:pt x="131" y="1"/>
                    <a:pt x="101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1232833" y="2947110"/>
              <a:ext cx="10538" cy="16462"/>
            </a:xfrm>
            <a:custGeom>
              <a:rect b="b" l="l" r="r" t="t"/>
              <a:pathLst>
                <a:path extrusionOk="0" h="314" w="201">
                  <a:moveTo>
                    <a:pt x="100" y="0"/>
                  </a:moveTo>
                  <a:cubicBezTo>
                    <a:pt x="54" y="0"/>
                    <a:pt x="1" y="40"/>
                    <a:pt x="11" y="100"/>
                  </a:cubicBezTo>
                  <a:cubicBezTo>
                    <a:pt x="20" y="153"/>
                    <a:pt x="28" y="203"/>
                    <a:pt x="34" y="253"/>
                  </a:cubicBezTo>
                  <a:cubicBezTo>
                    <a:pt x="40" y="296"/>
                    <a:pt x="71" y="313"/>
                    <a:pt x="100" y="313"/>
                  </a:cubicBezTo>
                  <a:cubicBezTo>
                    <a:pt x="151" y="313"/>
                    <a:pt x="200" y="273"/>
                    <a:pt x="191" y="213"/>
                  </a:cubicBezTo>
                  <a:cubicBezTo>
                    <a:pt x="183" y="160"/>
                    <a:pt x="174" y="110"/>
                    <a:pt x="167" y="57"/>
                  </a:cubicBezTo>
                  <a:cubicBezTo>
                    <a:pt x="160" y="17"/>
                    <a:pt x="131" y="0"/>
                    <a:pt x="100" y="0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1467493" y="1275183"/>
              <a:ext cx="12635" cy="36332"/>
            </a:xfrm>
            <a:custGeom>
              <a:rect b="b" l="l" r="r" t="t"/>
              <a:pathLst>
                <a:path extrusionOk="0" h="693" w="241">
                  <a:moveTo>
                    <a:pt x="77" y="0"/>
                  </a:moveTo>
                  <a:cubicBezTo>
                    <a:pt x="38" y="0"/>
                    <a:pt x="1" y="24"/>
                    <a:pt x="8" y="77"/>
                  </a:cubicBezTo>
                  <a:cubicBezTo>
                    <a:pt x="31" y="257"/>
                    <a:pt x="51" y="437"/>
                    <a:pt x="74" y="616"/>
                  </a:cubicBezTo>
                  <a:cubicBezTo>
                    <a:pt x="81" y="667"/>
                    <a:pt x="125" y="693"/>
                    <a:pt x="165" y="693"/>
                  </a:cubicBezTo>
                  <a:cubicBezTo>
                    <a:pt x="204" y="693"/>
                    <a:pt x="240" y="667"/>
                    <a:pt x="234" y="616"/>
                  </a:cubicBezTo>
                  <a:cubicBezTo>
                    <a:pt x="214" y="437"/>
                    <a:pt x="191" y="257"/>
                    <a:pt x="171" y="77"/>
                  </a:cubicBezTo>
                  <a:cubicBezTo>
                    <a:pt x="165" y="24"/>
                    <a:pt x="121" y="0"/>
                    <a:pt x="77" y="0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1493182" y="1288447"/>
              <a:ext cx="8598" cy="28468"/>
            </a:xfrm>
            <a:custGeom>
              <a:rect b="b" l="l" r="r" t="t"/>
              <a:pathLst>
                <a:path extrusionOk="0" h="543" w="164">
                  <a:moveTo>
                    <a:pt x="80" y="1"/>
                  </a:moveTo>
                  <a:cubicBezTo>
                    <a:pt x="40" y="1"/>
                    <a:pt x="0" y="27"/>
                    <a:pt x="0" y="80"/>
                  </a:cubicBezTo>
                  <a:lnTo>
                    <a:pt x="0" y="463"/>
                  </a:lnTo>
                  <a:cubicBezTo>
                    <a:pt x="0" y="517"/>
                    <a:pt x="40" y="543"/>
                    <a:pt x="80" y="543"/>
                  </a:cubicBezTo>
                  <a:cubicBezTo>
                    <a:pt x="123" y="543"/>
                    <a:pt x="163" y="517"/>
                    <a:pt x="163" y="463"/>
                  </a:cubicBezTo>
                  <a:lnTo>
                    <a:pt x="163" y="80"/>
                  </a:lnTo>
                  <a:cubicBezTo>
                    <a:pt x="163" y="27"/>
                    <a:pt x="120" y="1"/>
                    <a:pt x="80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1044046" y="1627802"/>
              <a:ext cx="8441" cy="21705"/>
            </a:xfrm>
            <a:custGeom>
              <a:rect b="b" l="l" r="r" t="t"/>
              <a:pathLst>
                <a:path extrusionOk="0" h="414" w="161">
                  <a:moveTo>
                    <a:pt x="81" y="1"/>
                  </a:moveTo>
                  <a:cubicBezTo>
                    <a:pt x="41" y="1"/>
                    <a:pt x="1" y="24"/>
                    <a:pt x="1" y="77"/>
                  </a:cubicBezTo>
                  <a:lnTo>
                    <a:pt x="1" y="334"/>
                  </a:lnTo>
                  <a:cubicBezTo>
                    <a:pt x="1" y="387"/>
                    <a:pt x="41" y="414"/>
                    <a:pt x="81" y="414"/>
                  </a:cubicBezTo>
                  <a:cubicBezTo>
                    <a:pt x="121" y="414"/>
                    <a:pt x="160" y="387"/>
                    <a:pt x="160" y="334"/>
                  </a:cubicBezTo>
                  <a:lnTo>
                    <a:pt x="160" y="77"/>
                  </a:lnTo>
                  <a:cubicBezTo>
                    <a:pt x="160" y="24"/>
                    <a:pt x="121" y="1"/>
                    <a:pt x="81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1059407" y="1603581"/>
              <a:ext cx="13159" cy="29674"/>
            </a:xfrm>
            <a:custGeom>
              <a:rect b="b" l="l" r="r" t="t"/>
              <a:pathLst>
                <a:path extrusionOk="0" h="566" w="251">
                  <a:moveTo>
                    <a:pt x="101" y="0"/>
                  </a:moveTo>
                  <a:cubicBezTo>
                    <a:pt x="50" y="0"/>
                    <a:pt x="1" y="40"/>
                    <a:pt x="21" y="100"/>
                  </a:cubicBezTo>
                  <a:cubicBezTo>
                    <a:pt x="57" y="226"/>
                    <a:pt x="77" y="357"/>
                    <a:pt x="84" y="489"/>
                  </a:cubicBezTo>
                  <a:cubicBezTo>
                    <a:pt x="87" y="539"/>
                    <a:pt x="130" y="566"/>
                    <a:pt x="170" y="566"/>
                  </a:cubicBezTo>
                  <a:cubicBezTo>
                    <a:pt x="210" y="566"/>
                    <a:pt x="250" y="539"/>
                    <a:pt x="247" y="489"/>
                  </a:cubicBezTo>
                  <a:cubicBezTo>
                    <a:pt x="240" y="343"/>
                    <a:pt x="217" y="197"/>
                    <a:pt x="177" y="57"/>
                  </a:cubicBezTo>
                  <a:cubicBezTo>
                    <a:pt x="164" y="17"/>
                    <a:pt x="133" y="0"/>
                    <a:pt x="101" y="0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829256" y="1338147"/>
              <a:ext cx="8598" cy="25375"/>
            </a:xfrm>
            <a:custGeom>
              <a:rect b="b" l="l" r="r" t="t"/>
              <a:pathLst>
                <a:path extrusionOk="0" h="484" w="164">
                  <a:moveTo>
                    <a:pt x="84" y="1"/>
                  </a:moveTo>
                  <a:cubicBezTo>
                    <a:pt x="41" y="1"/>
                    <a:pt x="1" y="25"/>
                    <a:pt x="1" y="77"/>
                  </a:cubicBezTo>
                  <a:lnTo>
                    <a:pt x="1" y="407"/>
                  </a:lnTo>
                  <a:cubicBezTo>
                    <a:pt x="1" y="460"/>
                    <a:pt x="41" y="484"/>
                    <a:pt x="84" y="484"/>
                  </a:cubicBezTo>
                  <a:cubicBezTo>
                    <a:pt x="124" y="484"/>
                    <a:pt x="164" y="460"/>
                    <a:pt x="164" y="407"/>
                  </a:cubicBezTo>
                  <a:lnTo>
                    <a:pt x="164" y="77"/>
                  </a:lnTo>
                  <a:cubicBezTo>
                    <a:pt x="164" y="25"/>
                    <a:pt x="124" y="1"/>
                    <a:pt x="84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843778" y="1345487"/>
              <a:ext cx="11534" cy="26948"/>
            </a:xfrm>
            <a:custGeom>
              <a:rect b="b" l="l" r="r" t="t"/>
              <a:pathLst>
                <a:path extrusionOk="0" h="514" w="220">
                  <a:moveTo>
                    <a:pt x="86" y="1"/>
                  </a:moveTo>
                  <a:cubicBezTo>
                    <a:pt x="53" y="1"/>
                    <a:pt x="27" y="20"/>
                    <a:pt x="20" y="60"/>
                  </a:cubicBezTo>
                  <a:cubicBezTo>
                    <a:pt x="0" y="197"/>
                    <a:pt x="3" y="324"/>
                    <a:pt x="43" y="457"/>
                  </a:cubicBezTo>
                  <a:cubicBezTo>
                    <a:pt x="56" y="497"/>
                    <a:pt x="90" y="513"/>
                    <a:pt x="120" y="513"/>
                  </a:cubicBezTo>
                  <a:cubicBezTo>
                    <a:pt x="170" y="513"/>
                    <a:pt x="220" y="473"/>
                    <a:pt x="200" y="413"/>
                  </a:cubicBezTo>
                  <a:cubicBezTo>
                    <a:pt x="170" y="310"/>
                    <a:pt x="160" y="211"/>
                    <a:pt x="176" y="104"/>
                  </a:cubicBezTo>
                  <a:cubicBezTo>
                    <a:pt x="186" y="44"/>
                    <a:pt x="133" y="1"/>
                    <a:pt x="86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948945" y="1320899"/>
              <a:ext cx="8598" cy="15781"/>
            </a:xfrm>
            <a:custGeom>
              <a:rect b="b" l="l" r="r" t="t"/>
              <a:pathLst>
                <a:path extrusionOk="0" h="301" w="164">
                  <a:moveTo>
                    <a:pt x="81" y="1"/>
                  </a:moveTo>
                  <a:cubicBezTo>
                    <a:pt x="41" y="1"/>
                    <a:pt x="1" y="27"/>
                    <a:pt x="1" y="77"/>
                  </a:cubicBezTo>
                  <a:lnTo>
                    <a:pt x="1" y="220"/>
                  </a:lnTo>
                  <a:cubicBezTo>
                    <a:pt x="1" y="274"/>
                    <a:pt x="41" y="300"/>
                    <a:pt x="81" y="300"/>
                  </a:cubicBezTo>
                  <a:cubicBezTo>
                    <a:pt x="121" y="300"/>
                    <a:pt x="164" y="274"/>
                    <a:pt x="164" y="220"/>
                  </a:cubicBezTo>
                  <a:lnTo>
                    <a:pt x="164" y="77"/>
                  </a:lnTo>
                  <a:cubicBezTo>
                    <a:pt x="164" y="27"/>
                    <a:pt x="121" y="1"/>
                    <a:pt x="81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963939" y="1328396"/>
              <a:ext cx="8651" cy="20132"/>
            </a:xfrm>
            <a:custGeom>
              <a:rect b="b" l="l" r="r" t="t"/>
              <a:pathLst>
                <a:path extrusionOk="0" h="384" w="165">
                  <a:moveTo>
                    <a:pt x="85" y="1"/>
                  </a:moveTo>
                  <a:cubicBezTo>
                    <a:pt x="45" y="1"/>
                    <a:pt x="1" y="27"/>
                    <a:pt x="1" y="77"/>
                  </a:cubicBezTo>
                  <a:lnTo>
                    <a:pt x="1" y="303"/>
                  </a:lnTo>
                  <a:cubicBezTo>
                    <a:pt x="1" y="357"/>
                    <a:pt x="45" y="383"/>
                    <a:pt x="85" y="383"/>
                  </a:cubicBezTo>
                  <a:cubicBezTo>
                    <a:pt x="124" y="383"/>
                    <a:pt x="164" y="357"/>
                    <a:pt x="164" y="303"/>
                  </a:cubicBezTo>
                  <a:lnTo>
                    <a:pt x="164" y="77"/>
                  </a:lnTo>
                  <a:cubicBezTo>
                    <a:pt x="164" y="27"/>
                    <a:pt x="124" y="1"/>
                    <a:pt x="85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1123262" y="2048523"/>
              <a:ext cx="101395" cy="41365"/>
            </a:xfrm>
            <a:custGeom>
              <a:rect b="b" l="l" r="r" t="t"/>
              <a:pathLst>
                <a:path extrusionOk="0" h="789" w="1934">
                  <a:moveTo>
                    <a:pt x="1934" y="0"/>
                  </a:moveTo>
                  <a:cubicBezTo>
                    <a:pt x="1575" y="34"/>
                    <a:pt x="1242" y="140"/>
                    <a:pt x="916" y="269"/>
                  </a:cubicBezTo>
                  <a:cubicBezTo>
                    <a:pt x="593" y="406"/>
                    <a:pt x="281" y="562"/>
                    <a:pt x="1" y="789"/>
                  </a:cubicBezTo>
                  <a:cubicBezTo>
                    <a:pt x="353" y="719"/>
                    <a:pt x="676" y="599"/>
                    <a:pt x="999" y="469"/>
                  </a:cubicBezTo>
                  <a:cubicBezTo>
                    <a:pt x="1319" y="336"/>
                    <a:pt x="1631" y="197"/>
                    <a:pt x="1934" y="0"/>
                  </a:cubicBezTo>
                  <a:close/>
                </a:path>
              </a:pathLst>
            </a:custGeom>
            <a:solidFill>
              <a:srgbClr val="F497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1923602" y="1499358"/>
              <a:ext cx="105484" cy="106847"/>
            </a:xfrm>
            <a:custGeom>
              <a:rect b="b" l="l" r="r" t="t"/>
              <a:pathLst>
                <a:path extrusionOk="0" h="2038" w="2012">
                  <a:moveTo>
                    <a:pt x="2011" y="1"/>
                  </a:moveTo>
                  <a:lnTo>
                    <a:pt x="1" y="724"/>
                  </a:lnTo>
                  <a:cubicBezTo>
                    <a:pt x="151" y="1226"/>
                    <a:pt x="523" y="1898"/>
                    <a:pt x="1469" y="2038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 rot="-544738">
              <a:off x="1222780" y="1443410"/>
              <a:ext cx="58177" cy="68652"/>
            </a:xfrm>
            <a:custGeom>
              <a:rect b="b" l="l" r="r" t="t"/>
              <a:pathLst>
                <a:path extrusionOk="0" h="2746" w="2327">
                  <a:moveTo>
                    <a:pt x="229" y="1"/>
                  </a:moveTo>
                  <a:cubicBezTo>
                    <a:pt x="73" y="480"/>
                    <a:pt x="1" y="983"/>
                    <a:pt x="35" y="1503"/>
                  </a:cubicBezTo>
                  <a:cubicBezTo>
                    <a:pt x="52" y="1762"/>
                    <a:pt x="103" y="2027"/>
                    <a:pt x="250" y="2295"/>
                  </a:cubicBezTo>
                  <a:cubicBezTo>
                    <a:pt x="321" y="2425"/>
                    <a:pt x="433" y="2557"/>
                    <a:pt x="589" y="2642"/>
                  </a:cubicBezTo>
                  <a:cubicBezTo>
                    <a:pt x="714" y="2715"/>
                    <a:pt x="856" y="2746"/>
                    <a:pt x="993" y="2746"/>
                  </a:cubicBezTo>
                  <a:cubicBezTo>
                    <a:pt x="1024" y="2746"/>
                    <a:pt x="1055" y="2744"/>
                    <a:pt x="1086" y="2741"/>
                  </a:cubicBezTo>
                  <a:cubicBezTo>
                    <a:pt x="1252" y="2727"/>
                    <a:pt x="1412" y="2659"/>
                    <a:pt x="1541" y="2568"/>
                  </a:cubicBezTo>
                  <a:cubicBezTo>
                    <a:pt x="1670" y="2473"/>
                    <a:pt x="1769" y="2360"/>
                    <a:pt x="1850" y="2245"/>
                  </a:cubicBezTo>
                  <a:cubicBezTo>
                    <a:pt x="2000" y="2007"/>
                    <a:pt x="2102" y="1759"/>
                    <a:pt x="2163" y="1511"/>
                  </a:cubicBezTo>
                  <a:cubicBezTo>
                    <a:pt x="2293" y="1010"/>
                    <a:pt x="2326" y="500"/>
                    <a:pt x="2269" y="1"/>
                  </a:cubicBezTo>
                  <a:lnTo>
                    <a:pt x="2269" y="1"/>
                  </a:lnTo>
                  <a:cubicBezTo>
                    <a:pt x="2122" y="480"/>
                    <a:pt x="1983" y="949"/>
                    <a:pt x="1800" y="1385"/>
                  </a:cubicBezTo>
                  <a:cubicBezTo>
                    <a:pt x="1704" y="1599"/>
                    <a:pt x="1602" y="1806"/>
                    <a:pt x="1469" y="1969"/>
                  </a:cubicBezTo>
                  <a:cubicBezTo>
                    <a:pt x="1341" y="2132"/>
                    <a:pt x="1191" y="2242"/>
                    <a:pt x="1038" y="2251"/>
                  </a:cubicBezTo>
                  <a:cubicBezTo>
                    <a:pt x="1020" y="2253"/>
                    <a:pt x="1002" y="2254"/>
                    <a:pt x="986" y="2254"/>
                  </a:cubicBezTo>
                  <a:cubicBezTo>
                    <a:pt x="846" y="2254"/>
                    <a:pt x="743" y="2190"/>
                    <a:pt x="644" y="2051"/>
                  </a:cubicBezTo>
                  <a:cubicBezTo>
                    <a:pt x="531" y="1895"/>
                    <a:pt x="470" y="1670"/>
                    <a:pt x="413" y="1446"/>
                  </a:cubicBezTo>
                  <a:cubicBezTo>
                    <a:pt x="314" y="990"/>
                    <a:pt x="273" y="500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 rot="-544738">
              <a:off x="1448521" y="1405944"/>
              <a:ext cx="76377" cy="79252"/>
            </a:xfrm>
            <a:custGeom>
              <a:rect b="b" l="l" r="r" t="t"/>
              <a:pathLst>
                <a:path extrusionOk="0" h="3170" w="3055">
                  <a:moveTo>
                    <a:pt x="2309" y="1"/>
                  </a:moveTo>
                  <a:lnTo>
                    <a:pt x="2309" y="1"/>
                  </a:lnTo>
                  <a:cubicBezTo>
                    <a:pt x="2466" y="582"/>
                    <a:pt x="2612" y="1167"/>
                    <a:pt x="2626" y="1728"/>
                  </a:cubicBezTo>
                  <a:cubicBezTo>
                    <a:pt x="2626" y="2000"/>
                    <a:pt x="2588" y="2275"/>
                    <a:pt x="2456" y="2438"/>
                  </a:cubicBezTo>
                  <a:cubicBezTo>
                    <a:pt x="2337" y="2601"/>
                    <a:pt x="2116" y="2677"/>
                    <a:pt x="1860" y="2677"/>
                  </a:cubicBezTo>
                  <a:lnTo>
                    <a:pt x="1819" y="2677"/>
                  </a:lnTo>
                  <a:cubicBezTo>
                    <a:pt x="1575" y="2677"/>
                    <a:pt x="1344" y="2615"/>
                    <a:pt x="1143" y="2490"/>
                  </a:cubicBezTo>
                  <a:cubicBezTo>
                    <a:pt x="929" y="2364"/>
                    <a:pt x="769" y="2140"/>
                    <a:pt x="627" y="1905"/>
                  </a:cubicBezTo>
                  <a:cubicBezTo>
                    <a:pt x="355" y="1422"/>
                    <a:pt x="205" y="841"/>
                    <a:pt x="90" y="249"/>
                  </a:cubicBezTo>
                  <a:lnTo>
                    <a:pt x="90" y="249"/>
                  </a:lnTo>
                  <a:cubicBezTo>
                    <a:pt x="1" y="847"/>
                    <a:pt x="38" y="1480"/>
                    <a:pt x="283" y="2074"/>
                  </a:cubicBezTo>
                  <a:cubicBezTo>
                    <a:pt x="405" y="2371"/>
                    <a:pt x="592" y="2663"/>
                    <a:pt x="878" y="2870"/>
                  </a:cubicBezTo>
                  <a:cubicBezTo>
                    <a:pt x="1163" y="3078"/>
                    <a:pt x="1521" y="3169"/>
                    <a:pt x="1860" y="3169"/>
                  </a:cubicBezTo>
                  <a:lnTo>
                    <a:pt x="1864" y="3169"/>
                  </a:lnTo>
                  <a:cubicBezTo>
                    <a:pt x="2034" y="3163"/>
                    <a:pt x="2211" y="3142"/>
                    <a:pt x="2384" y="3067"/>
                  </a:cubicBezTo>
                  <a:cubicBezTo>
                    <a:pt x="2561" y="2996"/>
                    <a:pt x="2728" y="2870"/>
                    <a:pt x="2836" y="2707"/>
                  </a:cubicBezTo>
                  <a:cubicBezTo>
                    <a:pt x="3047" y="2374"/>
                    <a:pt x="3054" y="2010"/>
                    <a:pt x="3010" y="1697"/>
                  </a:cubicBezTo>
                  <a:cubicBezTo>
                    <a:pt x="2914" y="1062"/>
                    <a:pt x="2649" y="504"/>
                    <a:pt x="2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27"/>
          <p:cNvGrpSpPr/>
          <p:nvPr/>
        </p:nvGrpSpPr>
        <p:grpSpPr>
          <a:xfrm>
            <a:off x="1586896" y="3568464"/>
            <a:ext cx="302563" cy="334924"/>
            <a:chOff x="862507" y="2885984"/>
            <a:chExt cx="329590" cy="365000"/>
          </a:xfrm>
        </p:grpSpPr>
        <p:sp>
          <p:nvSpPr>
            <p:cNvPr id="758" name="Google Shape;758;p27"/>
            <p:cNvSpPr/>
            <p:nvPr/>
          </p:nvSpPr>
          <p:spPr>
            <a:xfrm>
              <a:off x="862821" y="2975834"/>
              <a:ext cx="313854" cy="275150"/>
            </a:xfrm>
            <a:custGeom>
              <a:rect b="b" l="l" r="r" t="t"/>
              <a:pathLst>
                <a:path extrusionOk="0" h="18377" w="20962">
                  <a:moveTo>
                    <a:pt x="6174" y="1"/>
                  </a:moveTo>
                  <a:cubicBezTo>
                    <a:pt x="5746" y="1"/>
                    <a:pt x="5321" y="44"/>
                    <a:pt x="4920" y="148"/>
                  </a:cubicBezTo>
                  <a:cubicBezTo>
                    <a:pt x="2523" y="779"/>
                    <a:pt x="1" y="3344"/>
                    <a:pt x="1" y="7570"/>
                  </a:cubicBezTo>
                  <a:cubicBezTo>
                    <a:pt x="1" y="10450"/>
                    <a:pt x="1809" y="14403"/>
                    <a:pt x="4058" y="16631"/>
                  </a:cubicBezTo>
                  <a:cubicBezTo>
                    <a:pt x="5130" y="17704"/>
                    <a:pt x="6287" y="18376"/>
                    <a:pt x="7380" y="18376"/>
                  </a:cubicBezTo>
                  <a:cubicBezTo>
                    <a:pt x="8032" y="18376"/>
                    <a:pt x="8663" y="18271"/>
                    <a:pt x="9293" y="18103"/>
                  </a:cubicBezTo>
                  <a:cubicBezTo>
                    <a:pt x="9682" y="17988"/>
                    <a:pt x="10082" y="17930"/>
                    <a:pt x="10481" y="17930"/>
                  </a:cubicBezTo>
                  <a:cubicBezTo>
                    <a:pt x="10881" y="17930"/>
                    <a:pt x="11280" y="17988"/>
                    <a:pt x="11669" y="18103"/>
                  </a:cubicBezTo>
                  <a:cubicBezTo>
                    <a:pt x="12279" y="18271"/>
                    <a:pt x="12931" y="18376"/>
                    <a:pt x="13561" y="18376"/>
                  </a:cubicBezTo>
                  <a:cubicBezTo>
                    <a:pt x="14612" y="18376"/>
                    <a:pt x="15727" y="17767"/>
                    <a:pt x="16736" y="16779"/>
                  </a:cubicBezTo>
                  <a:cubicBezTo>
                    <a:pt x="19049" y="14571"/>
                    <a:pt x="20962" y="10513"/>
                    <a:pt x="20962" y="7570"/>
                  </a:cubicBezTo>
                  <a:cubicBezTo>
                    <a:pt x="20962" y="3344"/>
                    <a:pt x="18418" y="779"/>
                    <a:pt x="16042" y="148"/>
                  </a:cubicBezTo>
                  <a:cubicBezTo>
                    <a:pt x="15641" y="44"/>
                    <a:pt x="15217" y="1"/>
                    <a:pt x="14788" y="1"/>
                  </a:cubicBezTo>
                  <a:cubicBezTo>
                    <a:pt x="14003" y="1"/>
                    <a:pt x="13204" y="147"/>
                    <a:pt x="12510" y="338"/>
                  </a:cubicBezTo>
                  <a:cubicBezTo>
                    <a:pt x="12279" y="380"/>
                    <a:pt x="12047" y="443"/>
                    <a:pt x="11837" y="464"/>
                  </a:cubicBezTo>
                  <a:cubicBezTo>
                    <a:pt x="11379" y="548"/>
                    <a:pt x="10918" y="589"/>
                    <a:pt x="10459" y="589"/>
                  </a:cubicBezTo>
                  <a:cubicBezTo>
                    <a:pt x="9779" y="589"/>
                    <a:pt x="9105" y="501"/>
                    <a:pt x="8452" y="338"/>
                  </a:cubicBezTo>
                  <a:cubicBezTo>
                    <a:pt x="7759" y="147"/>
                    <a:pt x="6960" y="1"/>
                    <a:pt x="6174" y="1"/>
                  </a:cubicBezTo>
                  <a:close/>
                </a:path>
              </a:pathLst>
            </a:custGeom>
            <a:solidFill>
              <a:srgbClr val="FF7E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862507" y="2975819"/>
              <a:ext cx="250894" cy="275165"/>
            </a:xfrm>
            <a:custGeom>
              <a:rect b="b" l="l" r="r" t="t"/>
              <a:pathLst>
                <a:path extrusionOk="0" h="18378" w="16757">
                  <a:moveTo>
                    <a:pt x="6204" y="1"/>
                  </a:moveTo>
                  <a:cubicBezTo>
                    <a:pt x="5767" y="1"/>
                    <a:pt x="5333" y="44"/>
                    <a:pt x="4920" y="149"/>
                  </a:cubicBezTo>
                  <a:cubicBezTo>
                    <a:pt x="2544" y="759"/>
                    <a:pt x="1" y="3324"/>
                    <a:pt x="1" y="7571"/>
                  </a:cubicBezTo>
                  <a:cubicBezTo>
                    <a:pt x="1" y="11797"/>
                    <a:pt x="3995" y="18377"/>
                    <a:pt x="7401" y="18377"/>
                  </a:cubicBezTo>
                  <a:cubicBezTo>
                    <a:pt x="8053" y="18377"/>
                    <a:pt x="8684" y="18293"/>
                    <a:pt x="9293" y="18104"/>
                  </a:cubicBezTo>
                  <a:cubicBezTo>
                    <a:pt x="9682" y="17989"/>
                    <a:pt x="10087" y="17931"/>
                    <a:pt x="10492" y="17931"/>
                  </a:cubicBezTo>
                  <a:cubicBezTo>
                    <a:pt x="10896" y="17931"/>
                    <a:pt x="11301" y="17989"/>
                    <a:pt x="11690" y="18104"/>
                  </a:cubicBezTo>
                  <a:cubicBezTo>
                    <a:pt x="12300" y="18293"/>
                    <a:pt x="12952" y="18377"/>
                    <a:pt x="13582" y="18377"/>
                  </a:cubicBezTo>
                  <a:cubicBezTo>
                    <a:pt x="14633" y="18377"/>
                    <a:pt x="15748" y="17768"/>
                    <a:pt x="16757" y="16780"/>
                  </a:cubicBezTo>
                  <a:lnTo>
                    <a:pt x="16757" y="16780"/>
                  </a:lnTo>
                  <a:cubicBezTo>
                    <a:pt x="15461" y="17012"/>
                    <a:pt x="14299" y="17110"/>
                    <a:pt x="13262" y="17110"/>
                  </a:cubicBezTo>
                  <a:cubicBezTo>
                    <a:pt x="12044" y="17110"/>
                    <a:pt x="10999" y="16974"/>
                    <a:pt x="10113" y="16759"/>
                  </a:cubicBezTo>
                  <a:cubicBezTo>
                    <a:pt x="7422" y="16086"/>
                    <a:pt x="5425" y="13836"/>
                    <a:pt x="5088" y="11082"/>
                  </a:cubicBezTo>
                  <a:cubicBezTo>
                    <a:pt x="4247" y="4207"/>
                    <a:pt x="8747" y="2210"/>
                    <a:pt x="8747" y="2210"/>
                  </a:cubicBezTo>
                  <a:cubicBezTo>
                    <a:pt x="9339" y="2449"/>
                    <a:pt x="9969" y="2576"/>
                    <a:pt x="10606" y="2576"/>
                  </a:cubicBezTo>
                  <a:cubicBezTo>
                    <a:pt x="10918" y="2576"/>
                    <a:pt x="11231" y="2545"/>
                    <a:pt x="11543" y="2483"/>
                  </a:cubicBezTo>
                  <a:cubicBezTo>
                    <a:pt x="10597" y="1558"/>
                    <a:pt x="11858" y="465"/>
                    <a:pt x="11858" y="465"/>
                  </a:cubicBezTo>
                  <a:lnTo>
                    <a:pt x="11858" y="465"/>
                  </a:lnTo>
                  <a:cubicBezTo>
                    <a:pt x="11402" y="541"/>
                    <a:pt x="10943" y="579"/>
                    <a:pt x="10485" y="579"/>
                  </a:cubicBezTo>
                  <a:cubicBezTo>
                    <a:pt x="9804" y="579"/>
                    <a:pt x="9127" y="494"/>
                    <a:pt x="8473" y="318"/>
                  </a:cubicBezTo>
                  <a:cubicBezTo>
                    <a:pt x="7784" y="142"/>
                    <a:pt x="6990" y="1"/>
                    <a:pt x="6204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1034691" y="2885984"/>
              <a:ext cx="157406" cy="87050"/>
            </a:xfrm>
            <a:custGeom>
              <a:rect b="b" l="l" r="r" t="t"/>
              <a:pathLst>
                <a:path extrusionOk="0" h="5814" w="10513">
                  <a:moveTo>
                    <a:pt x="5044" y="0"/>
                  </a:moveTo>
                  <a:cubicBezTo>
                    <a:pt x="4802" y="0"/>
                    <a:pt x="4551" y="10"/>
                    <a:pt x="4290" y="31"/>
                  </a:cubicBezTo>
                  <a:cubicBezTo>
                    <a:pt x="1220" y="262"/>
                    <a:pt x="43" y="3795"/>
                    <a:pt x="1" y="3921"/>
                  </a:cubicBezTo>
                  <a:cubicBezTo>
                    <a:pt x="43" y="3879"/>
                    <a:pt x="85" y="3858"/>
                    <a:pt x="148" y="3858"/>
                  </a:cubicBezTo>
                  <a:cubicBezTo>
                    <a:pt x="187" y="3849"/>
                    <a:pt x="228" y="3845"/>
                    <a:pt x="272" y="3845"/>
                  </a:cubicBezTo>
                  <a:cubicBezTo>
                    <a:pt x="1228" y="3845"/>
                    <a:pt x="3180" y="5813"/>
                    <a:pt x="5466" y="5813"/>
                  </a:cubicBezTo>
                  <a:cubicBezTo>
                    <a:pt x="5911" y="5813"/>
                    <a:pt x="6368" y="5739"/>
                    <a:pt x="6834" y="5561"/>
                  </a:cubicBezTo>
                  <a:cubicBezTo>
                    <a:pt x="9924" y="4362"/>
                    <a:pt x="10513" y="263"/>
                    <a:pt x="10513" y="262"/>
                  </a:cubicBezTo>
                  <a:lnTo>
                    <a:pt x="10513" y="262"/>
                  </a:lnTo>
                  <a:cubicBezTo>
                    <a:pt x="10146" y="497"/>
                    <a:pt x="9764" y="581"/>
                    <a:pt x="9349" y="581"/>
                  </a:cubicBezTo>
                  <a:cubicBezTo>
                    <a:pt x="8260" y="581"/>
                    <a:pt x="6939" y="0"/>
                    <a:pt x="5044" y="0"/>
                  </a:cubicBez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1034691" y="2885984"/>
              <a:ext cx="157406" cy="58707"/>
            </a:xfrm>
            <a:custGeom>
              <a:rect b="b" l="l" r="r" t="t"/>
              <a:pathLst>
                <a:path extrusionOk="0" h="3921" w="10513">
                  <a:moveTo>
                    <a:pt x="5028" y="0"/>
                  </a:moveTo>
                  <a:cubicBezTo>
                    <a:pt x="4785" y="0"/>
                    <a:pt x="4532" y="10"/>
                    <a:pt x="4269" y="31"/>
                  </a:cubicBezTo>
                  <a:cubicBezTo>
                    <a:pt x="1220" y="262"/>
                    <a:pt x="22" y="3795"/>
                    <a:pt x="1" y="3921"/>
                  </a:cubicBezTo>
                  <a:lnTo>
                    <a:pt x="127" y="3858"/>
                  </a:lnTo>
                  <a:cubicBezTo>
                    <a:pt x="779" y="3605"/>
                    <a:pt x="3638" y="2554"/>
                    <a:pt x="5972" y="2554"/>
                  </a:cubicBezTo>
                  <a:cubicBezTo>
                    <a:pt x="8621" y="2554"/>
                    <a:pt x="10513" y="263"/>
                    <a:pt x="10513" y="262"/>
                  </a:cubicBezTo>
                  <a:lnTo>
                    <a:pt x="10513" y="262"/>
                  </a:lnTo>
                  <a:cubicBezTo>
                    <a:pt x="10146" y="497"/>
                    <a:pt x="9764" y="581"/>
                    <a:pt x="9348" y="581"/>
                  </a:cubicBezTo>
                  <a:cubicBezTo>
                    <a:pt x="8259" y="581"/>
                    <a:pt x="6935" y="0"/>
                    <a:pt x="5028" y="0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1103639" y="3030843"/>
              <a:ext cx="44393" cy="63139"/>
            </a:xfrm>
            <a:custGeom>
              <a:rect b="b" l="l" r="r" t="t"/>
              <a:pathLst>
                <a:path extrusionOk="0" h="4217" w="2965">
                  <a:moveTo>
                    <a:pt x="1383" y="1"/>
                  </a:moveTo>
                  <a:cubicBezTo>
                    <a:pt x="1349" y="1"/>
                    <a:pt x="1316" y="3"/>
                    <a:pt x="1283" y="6"/>
                  </a:cubicBezTo>
                  <a:cubicBezTo>
                    <a:pt x="526" y="69"/>
                    <a:pt x="0" y="1079"/>
                    <a:pt x="126" y="2235"/>
                  </a:cubicBezTo>
                  <a:cubicBezTo>
                    <a:pt x="227" y="3360"/>
                    <a:pt x="884" y="4217"/>
                    <a:pt x="1603" y="4217"/>
                  </a:cubicBezTo>
                  <a:cubicBezTo>
                    <a:pt x="1636" y="4217"/>
                    <a:pt x="1670" y="4215"/>
                    <a:pt x="1703" y="4211"/>
                  </a:cubicBezTo>
                  <a:cubicBezTo>
                    <a:pt x="2460" y="4148"/>
                    <a:pt x="2965" y="3139"/>
                    <a:pt x="2859" y="1962"/>
                  </a:cubicBezTo>
                  <a:cubicBezTo>
                    <a:pt x="2739" y="856"/>
                    <a:pt x="2100" y="1"/>
                    <a:pt x="1383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986853" y="3004491"/>
              <a:ext cx="65804" cy="14808"/>
            </a:xfrm>
            <a:custGeom>
              <a:rect b="b" l="l" r="r" t="t"/>
              <a:pathLst>
                <a:path extrusionOk="0" h="989" w="4395">
                  <a:moveTo>
                    <a:pt x="0" y="0"/>
                  </a:moveTo>
                  <a:cubicBezTo>
                    <a:pt x="0" y="484"/>
                    <a:pt x="736" y="883"/>
                    <a:pt x="1745" y="989"/>
                  </a:cubicBezTo>
                  <a:lnTo>
                    <a:pt x="2628" y="989"/>
                  </a:lnTo>
                  <a:cubicBezTo>
                    <a:pt x="3637" y="883"/>
                    <a:pt x="4394" y="484"/>
                    <a:pt x="4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991330" y="2933641"/>
              <a:ext cx="56356" cy="85972"/>
            </a:xfrm>
            <a:custGeom>
              <a:rect b="b" l="l" r="r" t="t"/>
              <a:pathLst>
                <a:path extrusionOk="0" h="5742" w="3764">
                  <a:moveTo>
                    <a:pt x="3182" y="0"/>
                  </a:moveTo>
                  <a:cubicBezTo>
                    <a:pt x="3058" y="0"/>
                    <a:pt x="2932" y="56"/>
                    <a:pt x="2834" y="191"/>
                  </a:cubicBezTo>
                  <a:lnTo>
                    <a:pt x="1635" y="1999"/>
                  </a:lnTo>
                  <a:cubicBezTo>
                    <a:pt x="1446" y="1432"/>
                    <a:pt x="1236" y="885"/>
                    <a:pt x="963" y="338"/>
                  </a:cubicBezTo>
                  <a:cubicBezTo>
                    <a:pt x="874" y="168"/>
                    <a:pt x="732" y="97"/>
                    <a:pt x="590" y="97"/>
                  </a:cubicBezTo>
                  <a:cubicBezTo>
                    <a:pt x="295" y="97"/>
                    <a:pt x="0" y="404"/>
                    <a:pt x="185" y="759"/>
                  </a:cubicBezTo>
                  <a:cubicBezTo>
                    <a:pt x="794" y="2020"/>
                    <a:pt x="1194" y="3366"/>
                    <a:pt x="1362" y="4753"/>
                  </a:cubicBezTo>
                  <a:cubicBezTo>
                    <a:pt x="1404" y="5069"/>
                    <a:pt x="1446" y="5384"/>
                    <a:pt x="1446" y="5721"/>
                  </a:cubicBezTo>
                  <a:cubicBezTo>
                    <a:pt x="1593" y="5742"/>
                    <a:pt x="1740" y="5742"/>
                    <a:pt x="1888" y="5742"/>
                  </a:cubicBezTo>
                  <a:cubicBezTo>
                    <a:pt x="2035" y="5742"/>
                    <a:pt x="2182" y="5721"/>
                    <a:pt x="2329" y="5721"/>
                  </a:cubicBezTo>
                  <a:cubicBezTo>
                    <a:pt x="2308" y="5384"/>
                    <a:pt x="2287" y="5069"/>
                    <a:pt x="2245" y="4753"/>
                  </a:cubicBezTo>
                  <a:cubicBezTo>
                    <a:pt x="2182" y="4207"/>
                    <a:pt x="2098" y="3660"/>
                    <a:pt x="1951" y="3135"/>
                  </a:cubicBezTo>
                  <a:lnTo>
                    <a:pt x="3570" y="675"/>
                  </a:lnTo>
                  <a:cubicBezTo>
                    <a:pt x="3763" y="332"/>
                    <a:pt x="3482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4F5"/>
        </a:solidFill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8"/>
          <p:cNvSpPr txBox="1"/>
          <p:nvPr>
            <p:ph idx="1" type="subTitle"/>
          </p:nvPr>
        </p:nvSpPr>
        <p:spPr>
          <a:xfrm>
            <a:off x="2300800" y="1238525"/>
            <a:ext cx="5433300" cy="3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recommending weight loss plans according to users' physical condition</a:t>
            </a:r>
            <a:endParaRPr sz="145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recording user's eating data by feeding pets</a:t>
            </a:r>
            <a:endParaRPr sz="145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rewarding users who achieve their goals with bonuses</a:t>
            </a:r>
            <a:endParaRPr sz="145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setting up the communication area for them to discuss</a:t>
            </a:r>
            <a:endParaRPr sz="145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tracking user data</a:t>
            </a:r>
            <a:endParaRPr sz="145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providing the user with access to educational resources</a:t>
            </a:r>
            <a:endParaRPr sz="145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aimed to encourage users to make changes to their current lifestyle to avoid these health risks</a:t>
            </a:r>
            <a:endParaRPr sz="145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70" name="Google Shape;770;p28"/>
          <p:cNvSpPr txBox="1"/>
          <p:nvPr>
            <p:ph idx="4"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Ideas </a:t>
            </a:r>
            <a:endParaRPr sz="2700"/>
          </a:p>
        </p:txBody>
      </p:sp>
      <p:grpSp>
        <p:nvGrpSpPr>
          <p:cNvPr id="771" name="Google Shape;771;p28"/>
          <p:cNvGrpSpPr/>
          <p:nvPr/>
        </p:nvGrpSpPr>
        <p:grpSpPr>
          <a:xfrm>
            <a:off x="421800" y="746125"/>
            <a:ext cx="2022000" cy="3922475"/>
            <a:chOff x="726600" y="746125"/>
            <a:chExt cx="2022000" cy="3922475"/>
          </a:xfrm>
        </p:grpSpPr>
        <p:sp>
          <p:nvSpPr>
            <p:cNvPr id="772" name="Google Shape;772;p28"/>
            <p:cNvSpPr/>
            <p:nvPr/>
          </p:nvSpPr>
          <p:spPr>
            <a:xfrm flipH="1">
              <a:off x="1173655" y="1161124"/>
              <a:ext cx="405447" cy="653166"/>
            </a:xfrm>
            <a:custGeom>
              <a:rect b="b" l="l" r="r" t="t"/>
              <a:pathLst>
                <a:path extrusionOk="0" h="9566" w="5938">
                  <a:moveTo>
                    <a:pt x="1081" y="0"/>
                  </a:moveTo>
                  <a:lnTo>
                    <a:pt x="1081" y="0"/>
                  </a:lnTo>
                  <a:cubicBezTo>
                    <a:pt x="1081" y="1"/>
                    <a:pt x="1" y="9566"/>
                    <a:pt x="1723" y="9566"/>
                  </a:cubicBezTo>
                  <a:cubicBezTo>
                    <a:pt x="1725" y="9566"/>
                    <a:pt x="1726" y="9566"/>
                    <a:pt x="1727" y="9565"/>
                  </a:cubicBezTo>
                  <a:cubicBezTo>
                    <a:pt x="3374" y="9553"/>
                    <a:pt x="3233" y="5462"/>
                    <a:pt x="3216" y="5069"/>
                  </a:cubicBezTo>
                  <a:lnTo>
                    <a:pt x="3216" y="5069"/>
                  </a:lnTo>
                  <a:cubicBezTo>
                    <a:pt x="3228" y="5312"/>
                    <a:pt x="3336" y="6939"/>
                    <a:pt x="3929" y="6939"/>
                  </a:cubicBezTo>
                  <a:cubicBezTo>
                    <a:pt x="3943" y="6939"/>
                    <a:pt x="3958" y="6938"/>
                    <a:pt x="3973" y="6936"/>
                  </a:cubicBezTo>
                  <a:cubicBezTo>
                    <a:pt x="4610" y="6855"/>
                    <a:pt x="3561" y="4047"/>
                    <a:pt x="3428" y="3697"/>
                  </a:cubicBezTo>
                  <a:lnTo>
                    <a:pt x="3428" y="3697"/>
                  </a:lnTo>
                  <a:cubicBezTo>
                    <a:pt x="3513" y="3914"/>
                    <a:pt x="3985" y="5053"/>
                    <a:pt x="4540" y="5053"/>
                  </a:cubicBezTo>
                  <a:cubicBezTo>
                    <a:pt x="4575" y="5053"/>
                    <a:pt x="4610" y="5048"/>
                    <a:pt x="4646" y="5039"/>
                  </a:cubicBezTo>
                  <a:cubicBezTo>
                    <a:pt x="5305" y="4859"/>
                    <a:pt x="3431" y="2733"/>
                    <a:pt x="3431" y="2732"/>
                  </a:cubicBezTo>
                  <a:lnTo>
                    <a:pt x="3431" y="2732"/>
                  </a:lnTo>
                  <a:cubicBezTo>
                    <a:pt x="3431" y="2732"/>
                    <a:pt x="4271" y="3556"/>
                    <a:pt x="4926" y="3556"/>
                  </a:cubicBezTo>
                  <a:cubicBezTo>
                    <a:pt x="5057" y="3556"/>
                    <a:pt x="5180" y="3523"/>
                    <a:pt x="5288" y="3445"/>
                  </a:cubicBezTo>
                  <a:cubicBezTo>
                    <a:pt x="5937" y="2976"/>
                    <a:pt x="1081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73" name="Google Shape;773;p28"/>
            <p:cNvSpPr/>
            <p:nvPr/>
          </p:nvSpPr>
          <p:spPr>
            <a:xfrm flipH="1">
              <a:off x="2114814" y="3318535"/>
              <a:ext cx="220886" cy="219725"/>
            </a:xfrm>
            <a:custGeom>
              <a:rect b="b" l="l" r="r" t="t"/>
              <a:pathLst>
                <a:path extrusionOk="0" h="3218" w="3235">
                  <a:moveTo>
                    <a:pt x="2716" y="1"/>
                  </a:moveTo>
                  <a:lnTo>
                    <a:pt x="1835" y="793"/>
                  </a:lnTo>
                  <a:cubicBezTo>
                    <a:pt x="1835" y="793"/>
                    <a:pt x="1" y="2067"/>
                    <a:pt x="427" y="2360"/>
                  </a:cubicBezTo>
                  <a:cubicBezTo>
                    <a:pt x="470" y="2390"/>
                    <a:pt x="519" y="2404"/>
                    <a:pt x="573" y="2404"/>
                  </a:cubicBezTo>
                  <a:cubicBezTo>
                    <a:pt x="1042" y="2404"/>
                    <a:pt x="1834" y="1349"/>
                    <a:pt x="1835" y="1348"/>
                  </a:cubicBezTo>
                  <a:lnTo>
                    <a:pt x="1835" y="1348"/>
                  </a:lnTo>
                  <a:cubicBezTo>
                    <a:pt x="1834" y="1349"/>
                    <a:pt x="983" y="3082"/>
                    <a:pt x="1409" y="3213"/>
                  </a:cubicBezTo>
                  <a:cubicBezTo>
                    <a:pt x="1420" y="3216"/>
                    <a:pt x="1431" y="3218"/>
                    <a:pt x="1443" y="3218"/>
                  </a:cubicBezTo>
                  <a:cubicBezTo>
                    <a:pt x="1870" y="3218"/>
                    <a:pt x="2521" y="923"/>
                    <a:pt x="2521" y="923"/>
                  </a:cubicBezTo>
                  <a:lnTo>
                    <a:pt x="2521" y="923"/>
                  </a:lnTo>
                  <a:cubicBezTo>
                    <a:pt x="2521" y="923"/>
                    <a:pt x="2391" y="3113"/>
                    <a:pt x="2816" y="3146"/>
                  </a:cubicBezTo>
                  <a:cubicBezTo>
                    <a:pt x="2818" y="3146"/>
                    <a:pt x="2821" y="3146"/>
                    <a:pt x="2823" y="3146"/>
                  </a:cubicBezTo>
                  <a:cubicBezTo>
                    <a:pt x="3234" y="3146"/>
                    <a:pt x="2716" y="1"/>
                    <a:pt x="2716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26600" y="4505700"/>
              <a:ext cx="2022000" cy="162900"/>
            </a:xfrm>
            <a:prstGeom prst="ellipse">
              <a:avLst/>
            </a:prstGeom>
            <a:solidFill>
              <a:srgbClr val="41294A">
                <a:alpha val="5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75" name="Google Shape;775;p28"/>
            <p:cNvSpPr/>
            <p:nvPr/>
          </p:nvSpPr>
          <p:spPr>
            <a:xfrm flipH="1">
              <a:off x="1290484" y="2561116"/>
              <a:ext cx="193232" cy="117305"/>
            </a:xfrm>
            <a:custGeom>
              <a:rect b="b" l="l" r="r" t="t"/>
              <a:pathLst>
                <a:path extrusionOk="0" h="1718" w="2830">
                  <a:moveTo>
                    <a:pt x="1578" y="0"/>
                  </a:moveTo>
                  <a:cubicBezTo>
                    <a:pt x="680" y="0"/>
                    <a:pt x="0" y="1718"/>
                    <a:pt x="0" y="1718"/>
                  </a:cubicBezTo>
                  <a:cubicBezTo>
                    <a:pt x="0" y="1718"/>
                    <a:pt x="2829" y="394"/>
                    <a:pt x="1814" y="40"/>
                  </a:cubicBezTo>
                  <a:cubicBezTo>
                    <a:pt x="1734" y="13"/>
                    <a:pt x="1655" y="0"/>
                    <a:pt x="1578" y="0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76" name="Google Shape;776;p28"/>
            <p:cNvSpPr/>
            <p:nvPr/>
          </p:nvSpPr>
          <p:spPr>
            <a:xfrm flipH="1">
              <a:off x="1189634" y="2664218"/>
              <a:ext cx="326652" cy="382641"/>
            </a:xfrm>
            <a:custGeom>
              <a:rect b="b" l="l" r="r" t="t"/>
              <a:pathLst>
                <a:path extrusionOk="0" h="5604" w="4784">
                  <a:moveTo>
                    <a:pt x="1145" y="1"/>
                  </a:moveTo>
                  <a:cubicBezTo>
                    <a:pt x="510" y="1"/>
                    <a:pt x="134" y="375"/>
                    <a:pt x="134" y="375"/>
                  </a:cubicBezTo>
                  <a:cubicBezTo>
                    <a:pt x="134" y="375"/>
                    <a:pt x="81" y="511"/>
                    <a:pt x="1" y="754"/>
                  </a:cubicBezTo>
                  <a:cubicBezTo>
                    <a:pt x="1735" y="1080"/>
                    <a:pt x="1166" y="3889"/>
                    <a:pt x="2142" y="5117"/>
                  </a:cubicBezTo>
                  <a:cubicBezTo>
                    <a:pt x="2424" y="5473"/>
                    <a:pt x="2784" y="5603"/>
                    <a:pt x="3157" y="5603"/>
                  </a:cubicBezTo>
                  <a:cubicBezTo>
                    <a:pt x="3746" y="5603"/>
                    <a:pt x="4370" y="5280"/>
                    <a:pt x="4784" y="5011"/>
                  </a:cubicBezTo>
                  <a:cubicBezTo>
                    <a:pt x="4354" y="3547"/>
                    <a:pt x="4028" y="2092"/>
                    <a:pt x="3056" y="1047"/>
                  </a:cubicBezTo>
                  <a:cubicBezTo>
                    <a:pt x="2298" y="230"/>
                    <a:pt x="1642" y="1"/>
                    <a:pt x="1145" y="1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77" name="Google Shape;777;p28"/>
            <p:cNvSpPr/>
            <p:nvPr/>
          </p:nvSpPr>
          <p:spPr>
            <a:xfrm flipH="1">
              <a:off x="985000" y="3081948"/>
              <a:ext cx="416713" cy="473180"/>
            </a:xfrm>
            <a:custGeom>
              <a:rect b="b" l="l" r="r" t="t"/>
              <a:pathLst>
                <a:path extrusionOk="0" h="6930" w="6103">
                  <a:moveTo>
                    <a:pt x="3469" y="1"/>
                  </a:moveTo>
                  <a:cubicBezTo>
                    <a:pt x="2261" y="224"/>
                    <a:pt x="0" y="1349"/>
                    <a:pt x="1908" y="6850"/>
                  </a:cubicBezTo>
                  <a:cubicBezTo>
                    <a:pt x="2186" y="6904"/>
                    <a:pt x="2448" y="6930"/>
                    <a:pt x="2693" y="6930"/>
                  </a:cubicBezTo>
                  <a:cubicBezTo>
                    <a:pt x="5379" y="6930"/>
                    <a:pt x="6103" y="3890"/>
                    <a:pt x="4657" y="2161"/>
                  </a:cubicBezTo>
                  <a:cubicBezTo>
                    <a:pt x="4104" y="1506"/>
                    <a:pt x="3748" y="764"/>
                    <a:pt x="3469" y="1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78" name="Google Shape;778;p28"/>
            <p:cNvSpPr/>
            <p:nvPr/>
          </p:nvSpPr>
          <p:spPr>
            <a:xfrm flipH="1">
              <a:off x="1164845" y="2715700"/>
              <a:ext cx="534769" cy="834040"/>
            </a:xfrm>
            <a:custGeom>
              <a:rect b="b" l="l" r="r" t="t"/>
              <a:pathLst>
                <a:path extrusionOk="0" h="12215" w="7832">
                  <a:moveTo>
                    <a:pt x="2686" y="0"/>
                  </a:moveTo>
                  <a:lnTo>
                    <a:pt x="2686" y="0"/>
                  </a:lnTo>
                  <a:cubicBezTo>
                    <a:pt x="2111" y="1754"/>
                    <a:pt x="1" y="9093"/>
                    <a:pt x="4280" y="11452"/>
                  </a:cubicBezTo>
                  <a:cubicBezTo>
                    <a:pt x="5016" y="11859"/>
                    <a:pt x="5678" y="12102"/>
                    <a:pt x="6271" y="12214"/>
                  </a:cubicBezTo>
                  <a:cubicBezTo>
                    <a:pt x="4363" y="6713"/>
                    <a:pt x="6624" y="5588"/>
                    <a:pt x="7832" y="5365"/>
                  </a:cubicBezTo>
                  <a:cubicBezTo>
                    <a:pt x="7695" y="4999"/>
                    <a:pt x="7578" y="4630"/>
                    <a:pt x="7469" y="4257"/>
                  </a:cubicBezTo>
                  <a:cubicBezTo>
                    <a:pt x="7055" y="4526"/>
                    <a:pt x="6431" y="4849"/>
                    <a:pt x="5842" y="4849"/>
                  </a:cubicBezTo>
                  <a:cubicBezTo>
                    <a:pt x="5469" y="4849"/>
                    <a:pt x="5109" y="4719"/>
                    <a:pt x="4827" y="4363"/>
                  </a:cubicBezTo>
                  <a:cubicBezTo>
                    <a:pt x="3851" y="3135"/>
                    <a:pt x="4420" y="326"/>
                    <a:pt x="2686" y="0"/>
                  </a:cubicBez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79" name="Google Shape;779;p28"/>
            <p:cNvSpPr/>
            <p:nvPr/>
          </p:nvSpPr>
          <p:spPr>
            <a:xfrm flipH="1">
              <a:off x="1778404" y="3973672"/>
              <a:ext cx="243009" cy="609331"/>
            </a:xfrm>
            <a:custGeom>
              <a:rect b="b" l="l" r="r" t="t"/>
              <a:pathLst>
                <a:path extrusionOk="0" h="8924" w="3559">
                  <a:moveTo>
                    <a:pt x="1" y="1"/>
                  </a:moveTo>
                  <a:lnTo>
                    <a:pt x="626" y="2773"/>
                  </a:lnTo>
                  <a:lnTo>
                    <a:pt x="896" y="3954"/>
                  </a:lnTo>
                  <a:lnTo>
                    <a:pt x="1828" y="8085"/>
                  </a:lnTo>
                  <a:lnTo>
                    <a:pt x="2018" y="8924"/>
                  </a:lnTo>
                  <a:lnTo>
                    <a:pt x="3559" y="8924"/>
                  </a:lnTo>
                  <a:lnTo>
                    <a:pt x="3559" y="1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80" name="Google Shape;780;p28"/>
            <p:cNvSpPr/>
            <p:nvPr/>
          </p:nvSpPr>
          <p:spPr>
            <a:xfrm flipH="1">
              <a:off x="1824557" y="2625230"/>
              <a:ext cx="436104" cy="800310"/>
            </a:xfrm>
            <a:custGeom>
              <a:rect b="b" l="l" r="r" t="t"/>
              <a:pathLst>
                <a:path extrusionOk="0" h="11721" w="6387">
                  <a:moveTo>
                    <a:pt x="6387" y="0"/>
                  </a:moveTo>
                  <a:lnTo>
                    <a:pt x="6387" y="0"/>
                  </a:lnTo>
                  <a:cubicBezTo>
                    <a:pt x="6387" y="0"/>
                    <a:pt x="6250" y="140"/>
                    <a:pt x="6015" y="396"/>
                  </a:cubicBezTo>
                  <a:cubicBezTo>
                    <a:pt x="5668" y="779"/>
                    <a:pt x="5099" y="1422"/>
                    <a:pt x="4447" y="2253"/>
                  </a:cubicBezTo>
                  <a:cubicBezTo>
                    <a:pt x="2849" y="4297"/>
                    <a:pt x="736" y="7479"/>
                    <a:pt x="90" y="10700"/>
                  </a:cubicBezTo>
                  <a:cubicBezTo>
                    <a:pt x="0" y="11428"/>
                    <a:pt x="278" y="11720"/>
                    <a:pt x="685" y="11720"/>
                  </a:cubicBezTo>
                  <a:cubicBezTo>
                    <a:pt x="940" y="11720"/>
                    <a:pt x="1247" y="11605"/>
                    <a:pt x="1545" y="11410"/>
                  </a:cubicBezTo>
                  <a:cubicBezTo>
                    <a:pt x="1977" y="11123"/>
                    <a:pt x="2393" y="10671"/>
                    <a:pt x="2603" y="10155"/>
                  </a:cubicBezTo>
                  <a:cubicBezTo>
                    <a:pt x="3059" y="9030"/>
                    <a:pt x="5156" y="3349"/>
                    <a:pt x="6015" y="1009"/>
                  </a:cubicBezTo>
                  <a:cubicBezTo>
                    <a:pt x="6244" y="387"/>
                    <a:pt x="6387" y="0"/>
                    <a:pt x="6387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81" name="Google Shape;781;p28"/>
            <p:cNvSpPr/>
            <p:nvPr/>
          </p:nvSpPr>
          <p:spPr>
            <a:xfrm flipH="1">
              <a:off x="1427785" y="1036515"/>
              <a:ext cx="640398" cy="635960"/>
            </a:xfrm>
            <a:custGeom>
              <a:rect b="b" l="l" r="r" t="t"/>
              <a:pathLst>
                <a:path extrusionOk="0" h="9314" w="9379">
                  <a:moveTo>
                    <a:pt x="6667" y="1"/>
                  </a:moveTo>
                  <a:cubicBezTo>
                    <a:pt x="6216" y="1"/>
                    <a:pt x="5713" y="82"/>
                    <a:pt x="5159" y="288"/>
                  </a:cubicBezTo>
                  <a:cubicBezTo>
                    <a:pt x="4729" y="447"/>
                    <a:pt x="4334" y="700"/>
                    <a:pt x="3964" y="1010"/>
                  </a:cubicBezTo>
                  <a:cubicBezTo>
                    <a:pt x="4087" y="1199"/>
                    <a:pt x="4160" y="1426"/>
                    <a:pt x="4160" y="1669"/>
                  </a:cubicBezTo>
                  <a:cubicBezTo>
                    <a:pt x="4160" y="2328"/>
                    <a:pt x="3628" y="2864"/>
                    <a:pt x="2966" y="2864"/>
                  </a:cubicBezTo>
                  <a:cubicBezTo>
                    <a:pt x="2772" y="2864"/>
                    <a:pt x="2592" y="2813"/>
                    <a:pt x="2430" y="2733"/>
                  </a:cubicBezTo>
                  <a:cubicBezTo>
                    <a:pt x="2273" y="2953"/>
                    <a:pt x="2120" y="3170"/>
                    <a:pt x="1981" y="3376"/>
                  </a:cubicBezTo>
                  <a:cubicBezTo>
                    <a:pt x="1259" y="4428"/>
                    <a:pt x="632" y="5549"/>
                    <a:pt x="193" y="6747"/>
                  </a:cubicBezTo>
                  <a:cubicBezTo>
                    <a:pt x="127" y="6924"/>
                    <a:pt x="64" y="7107"/>
                    <a:pt x="1" y="7290"/>
                  </a:cubicBezTo>
                  <a:cubicBezTo>
                    <a:pt x="405" y="7253"/>
                    <a:pt x="872" y="7225"/>
                    <a:pt x="1371" y="7225"/>
                  </a:cubicBezTo>
                  <a:cubicBezTo>
                    <a:pt x="3247" y="7225"/>
                    <a:pt x="5583" y="7611"/>
                    <a:pt x="6776" y="9314"/>
                  </a:cubicBezTo>
                  <a:cubicBezTo>
                    <a:pt x="7752" y="6747"/>
                    <a:pt x="9379" y="1242"/>
                    <a:pt x="9379" y="1242"/>
                  </a:cubicBezTo>
                  <a:cubicBezTo>
                    <a:pt x="9379" y="1242"/>
                    <a:pt x="8424" y="1"/>
                    <a:pt x="6667" y="1"/>
                  </a:cubicBez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82" name="Google Shape;782;p28"/>
            <p:cNvSpPr/>
            <p:nvPr/>
          </p:nvSpPr>
          <p:spPr>
            <a:xfrm flipH="1">
              <a:off x="1305083" y="1231998"/>
              <a:ext cx="948819" cy="3305640"/>
            </a:xfrm>
            <a:custGeom>
              <a:rect b="b" l="l" r="r" t="t"/>
              <a:pathLst>
                <a:path extrusionOk="0" h="48413" w="13896">
                  <a:moveTo>
                    <a:pt x="12731" y="1"/>
                  </a:moveTo>
                  <a:cubicBezTo>
                    <a:pt x="12461" y="1"/>
                    <a:pt x="8252" y="107"/>
                    <a:pt x="7776" y="6720"/>
                  </a:cubicBezTo>
                  <a:cubicBezTo>
                    <a:pt x="7706" y="9233"/>
                    <a:pt x="7523" y="11479"/>
                    <a:pt x="7257" y="13496"/>
                  </a:cubicBezTo>
                  <a:cubicBezTo>
                    <a:pt x="7569" y="13729"/>
                    <a:pt x="7776" y="14102"/>
                    <a:pt x="7776" y="14521"/>
                  </a:cubicBezTo>
                  <a:cubicBezTo>
                    <a:pt x="7776" y="15081"/>
                    <a:pt x="7413" y="15553"/>
                    <a:pt x="6914" y="15726"/>
                  </a:cubicBezTo>
                  <a:cubicBezTo>
                    <a:pt x="4850" y="27511"/>
                    <a:pt x="1" y="30763"/>
                    <a:pt x="1289" y="36517"/>
                  </a:cubicBezTo>
                  <a:cubicBezTo>
                    <a:pt x="2773" y="43130"/>
                    <a:pt x="8085" y="43314"/>
                    <a:pt x="8671" y="43314"/>
                  </a:cubicBezTo>
                  <a:cubicBezTo>
                    <a:pt x="8706" y="43314"/>
                    <a:pt x="8724" y="43314"/>
                    <a:pt x="8724" y="43314"/>
                  </a:cubicBezTo>
                  <a:lnTo>
                    <a:pt x="8787" y="47730"/>
                  </a:lnTo>
                  <a:lnTo>
                    <a:pt x="9590" y="48412"/>
                  </a:lnTo>
                  <a:lnTo>
                    <a:pt x="10951" y="47600"/>
                  </a:lnTo>
                  <a:cubicBezTo>
                    <a:pt x="11237" y="46918"/>
                    <a:pt x="11540" y="46119"/>
                    <a:pt x="11879" y="45157"/>
                  </a:cubicBezTo>
                  <a:cubicBezTo>
                    <a:pt x="11933" y="45004"/>
                    <a:pt x="11989" y="44847"/>
                    <a:pt x="12046" y="44684"/>
                  </a:cubicBezTo>
                  <a:cubicBezTo>
                    <a:pt x="12415" y="43616"/>
                    <a:pt x="12831" y="42371"/>
                    <a:pt x="13314" y="40893"/>
                  </a:cubicBezTo>
                  <a:lnTo>
                    <a:pt x="13314" y="40893"/>
                  </a:lnTo>
                  <a:cubicBezTo>
                    <a:pt x="13171" y="40941"/>
                    <a:pt x="13021" y="40964"/>
                    <a:pt x="12861" y="40964"/>
                  </a:cubicBezTo>
                  <a:cubicBezTo>
                    <a:pt x="12056" y="40964"/>
                    <a:pt x="11403" y="40311"/>
                    <a:pt x="11403" y="39506"/>
                  </a:cubicBezTo>
                  <a:cubicBezTo>
                    <a:pt x="11403" y="38701"/>
                    <a:pt x="12056" y="38048"/>
                    <a:pt x="12861" y="38048"/>
                  </a:cubicBezTo>
                  <a:cubicBezTo>
                    <a:pt x="13240" y="38048"/>
                    <a:pt x="13587" y="38194"/>
                    <a:pt x="13846" y="38434"/>
                  </a:cubicBezTo>
                  <a:cubicBezTo>
                    <a:pt x="13896" y="37359"/>
                    <a:pt x="13739" y="36194"/>
                    <a:pt x="13484" y="34973"/>
                  </a:cubicBezTo>
                  <a:cubicBezTo>
                    <a:pt x="13420" y="34680"/>
                    <a:pt x="13354" y="34387"/>
                    <a:pt x="13280" y="34091"/>
                  </a:cubicBezTo>
                  <a:cubicBezTo>
                    <a:pt x="12332" y="30170"/>
                    <a:pt x="10615" y="25781"/>
                    <a:pt x="11297" y="22030"/>
                  </a:cubicBezTo>
                  <a:cubicBezTo>
                    <a:pt x="11363" y="21660"/>
                    <a:pt x="11427" y="21248"/>
                    <a:pt x="11490" y="20808"/>
                  </a:cubicBezTo>
                  <a:cubicBezTo>
                    <a:pt x="11393" y="20804"/>
                    <a:pt x="11297" y="20792"/>
                    <a:pt x="11203" y="20765"/>
                  </a:cubicBezTo>
                  <a:cubicBezTo>
                    <a:pt x="10644" y="20622"/>
                    <a:pt x="10229" y="20116"/>
                    <a:pt x="10229" y="19510"/>
                  </a:cubicBezTo>
                  <a:cubicBezTo>
                    <a:pt x="10229" y="18792"/>
                    <a:pt x="10811" y="18209"/>
                    <a:pt x="11527" y="18209"/>
                  </a:cubicBezTo>
                  <a:cubicBezTo>
                    <a:pt x="11620" y="18209"/>
                    <a:pt x="11710" y="18222"/>
                    <a:pt x="11796" y="18239"/>
                  </a:cubicBezTo>
                  <a:cubicBezTo>
                    <a:pt x="11859" y="17600"/>
                    <a:pt x="11922" y="16934"/>
                    <a:pt x="11982" y="16245"/>
                  </a:cubicBezTo>
                  <a:cubicBezTo>
                    <a:pt x="10908" y="16039"/>
                    <a:pt x="10099" y="15097"/>
                    <a:pt x="10099" y="13962"/>
                  </a:cubicBezTo>
                  <a:cubicBezTo>
                    <a:pt x="10099" y="12717"/>
                    <a:pt x="11080" y="11699"/>
                    <a:pt x="12315" y="11643"/>
                  </a:cubicBezTo>
                  <a:cubicBezTo>
                    <a:pt x="12382" y="10497"/>
                    <a:pt x="12449" y="9362"/>
                    <a:pt x="12501" y="8277"/>
                  </a:cubicBezTo>
                  <a:lnTo>
                    <a:pt x="12501" y="8277"/>
                  </a:lnTo>
                  <a:cubicBezTo>
                    <a:pt x="12342" y="8411"/>
                    <a:pt x="12139" y="8491"/>
                    <a:pt x="11913" y="8491"/>
                  </a:cubicBezTo>
                  <a:cubicBezTo>
                    <a:pt x="11390" y="8491"/>
                    <a:pt x="10964" y="8064"/>
                    <a:pt x="10964" y="7542"/>
                  </a:cubicBezTo>
                  <a:cubicBezTo>
                    <a:pt x="10964" y="7016"/>
                    <a:pt x="11390" y="6594"/>
                    <a:pt x="11913" y="6594"/>
                  </a:cubicBezTo>
                  <a:cubicBezTo>
                    <a:pt x="12169" y="6594"/>
                    <a:pt x="12402" y="6697"/>
                    <a:pt x="12575" y="6860"/>
                  </a:cubicBezTo>
                  <a:cubicBezTo>
                    <a:pt x="12745" y="3212"/>
                    <a:pt x="12745" y="1"/>
                    <a:pt x="12745" y="1"/>
                  </a:cubicBezTo>
                  <a:cubicBezTo>
                    <a:pt x="12745" y="1"/>
                    <a:pt x="12740" y="1"/>
                    <a:pt x="12731" y="1"/>
                  </a:cubicBez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83" name="Google Shape;783;p28"/>
            <p:cNvSpPr/>
            <p:nvPr/>
          </p:nvSpPr>
          <p:spPr>
            <a:xfrm flipH="1">
              <a:off x="1605449" y="1529831"/>
              <a:ext cx="508208" cy="352393"/>
            </a:xfrm>
            <a:custGeom>
              <a:rect b="b" l="l" r="r" t="t"/>
              <a:pathLst>
                <a:path extrusionOk="0" h="5161" w="7443">
                  <a:moveTo>
                    <a:pt x="2037" y="0"/>
                  </a:moveTo>
                  <a:cubicBezTo>
                    <a:pt x="1538" y="0"/>
                    <a:pt x="1071" y="28"/>
                    <a:pt x="667" y="65"/>
                  </a:cubicBezTo>
                  <a:cubicBezTo>
                    <a:pt x="267" y="1263"/>
                    <a:pt x="0" y="2604"/>
                    <a:pt x="802" y="3686"/>
                  </a:cubicBezTo>
                  <a:cubicBezTo>
                    <a:pt x="1186" y="4198"/>
                    <a:pt x="1738" y="4568"/>
                    <a:pt x="2337" y="4794"/>
                  </a:cubicBezTo>
                  <a:cubicBezTo>
                    <a:pt x="2887" y="5004"/>
                    <a:pt x="3535" y="5160"/>
                    <a:pt x="4165" y="5160"/>
                  </a:cubicBezTo>
                  <a:cubicBezTo>
                    <a:pt x="4572" y="5160"/>
                    <a:pt x="4971" y="5095"/>
                    <a:pt x="5332" y="4937"/>
                  </a:cubicBezTo>
                  <a:cubicBezTo>
                    <a:pt x="6174" y="4571"/>
                    <a:pt x="6700" y="3766"/>
                    <a:pt x="7080" y="2963"/>
                  </a:cubicBezTo>
                  <a:cubicBezTo>
                    <a:pt x="7183" y="2744"/>
                    <a:pt x="7306" y="2444"/>
                    <a:pt x="7442" y="2089"/>
                  </a:cubicBezTo>
                  <a:cubicBezTo>
                    <a:pt x="6249" y="386"/>
                    <a:pt x="3913" y="0"/>
                    <a:pt x="2037" y="0"/>
                  </a:cubicBezTo>
                  <a:close/>
                </a:path>
              </a:pathLst>
            </a:custGeom>
            <a:solidFill>
              <a:srgbClr val="F5D1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84" name="Google Shape;784;p28"/>
            <p:cNvSpPr/>
            <p:nvPr/>
          </p:nvSpPr>
          <p:spPr>
            <a:xfrm flipH="1">
              <a:off x="1579305" y="809966"/>
              <a:ext cx="75108" cy="275510"/>
            </a:xfrm>
            <a:custGeom>
              <a:rect b="b" l="l" r="r" t="t"/>
              <a:pathLst>
                <a:path extrusionOk="0" h="4035" w="1100">
                  <a:moveTo>
                    <a:pt x="550" y="1"/>
                  </a:moveTo>
                  <a:lnTo>
                    <a:pt x="1" y="3712"/>
                  </a:lnTo>
                  <a:lnTo>
                    <a:pt x="936" y="403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85" name="Google Shape;785;p28"/>
            <p:cNvSpPr/>
            <p:nvPr/>
          </p:nvSpPr>
          <p:spPr>
            <a:xfrm flipH="1">
              <a:off x="1328447" y="858649"/>
              <a:ext cx="154176" cy="314839"/>
            </a:xfrm>
            <a:custGeom>
              <a:rect b="b" l="l" r="r" t="t"/>
              <a:pathLst>
                <a:path extrusionOk="0" h="4611" w="2258">
                  <a:moveTo>
                    <a:pt x="1775" y="0"/>
                  </a:moveTo>
                  <a:lnTo>
                    <a:pt x="1" y="3741"/>
                  </a:lnTo>
                  <a:lnTo>
                    <a:pt x="803" y="4610"/>
                  </a:lnTo>
                  <a:lnTo>
                    <a:pt x="2257" y="257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86" name="Google Shape;786;p28"/>
            <p:cNvSpPr/>
            <p:nvPr/>
          </p:nvSpPr>
          <p:spPr>
            <a:xfrm flipH="1">
              <a:off x="1183011" y="1150336"/>
              <a:ext cx="325900" cy="223344"/>
            </a:xfrm>
            <a:custGeom>
              <a:rect b="b" l="l" r="r" t="t"/>
              <a:pathLst>
                <a:path extrusionOk="0" h="3271" w="4773">
                  <a:moveTo>
                    <a:pt x="714" y="0"/>
                  </a:moveTo>
                  <a:cubicBezTo>
                    <a:pt x="662" y="0"/>
                    <a:pt x="627" y="5"/>
                    <a:pt x="612" y="15"/>
                  </a:cubicBezTo>
                  <a:lnTo>
                    <a:pt x="0" y="1017"/>
                  </a:lnTo>
                  <a:cubicBezTo>
                    <a:pt x="590" y="2338"/>
                    <a:pt x="2854" y="3270"/>
                    <a:pt x="4234" y="3270"/>
                  </a:cubicBezTo>
                  <a:cubicBezTo>
                    <a:pt x="4435" y="3270"/>
                    <a:pt x="4617" y="3251"/>
                    <a:pt x="4773" y="3210"/>
                  </a:cubicBezTo>
                  <a:cubicBezTo>
                    <a:pt x="3711" y="585"/>
                    <a:pt x="1264" y="0"/>
                    <a:pt x="714" y="0"/>
                  </a:cubicBez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87" name="Google Shape;787;p28"/>
            <p:cNvSpPr/>
            <p:nvPr/>
          </p:nvSpPr>
          <p:spPr>
            <a:xfrm flipH="1">
              <a:off x="1667722" y="1015690"/>
              <a:ext cx="350959" cy="110750"/>
            </a:xfrm>
            <a:custGeom>
              <a:rect b="b" l="l" r="r" t="t"/>
              <a:pathLst>
                <a:path extrusionOk="0" h="1622" w="5140">
                  <a:moveTo>
                    <a:pt x="2901" y="1"/>
                  </a:moveTo>
                  <a:cubicBezTo>
                    <a:pt x="2063" y="1"/>
                    <a:pt x="1056" y="223"/>
                    <a:pt x="1" y="948"/>
                  </a:cubicBezTo>
                  <a:cubicBezTo>
                    <a:pt x="383" y="1379"/>
                    <a:pt x="1386" y="1621"/>
                    <a:pt x="2412" y="1621"/>
                  </a:cubicBezTo>
                  <a:cubicBezTo>
                    <a:pt x="3600" y="1621"/>
                    <a:pt x="4818" y="1296"/>
                    <a:pt x="5139" y="562"/>
                  </a:cubicBezTo>
                  <a:cubicBezTo>
                    <a:pt x="5139" y="562"/>
                    <a:pt x="4233" y="1"/>
                    <a:pt x="2901" y="1"/>
                  </a:cubicBez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88" name="Google Shape;788;p28"/>
            <p:cNvSpPr/>
            <p:nvPr/>
          </p:nvSpPr>
          <p:spPr>
            <a:xfrm flipH="1">
              <a:off x="1548648" y="746125"/>
              <a:ext cx="99143" cy="99143"/>
            </a:xfrm>
            <a:custGeom>
              <a:rect b="b" l="l" r="r" t="t"/>
              <a:pathLst>
                <a:path extrusionOk="0" h="1452" w="1452">
                  <a:moveTo>
                    <a:pt x="726" y="1"/>
                  </a:moveTo>
                  <a:cubicBezTo>
                    <a:pt x="323" y="1"/>
                    <a:pt x="0" y="323"/>
                    <a:pt x="0" y="727"/>
                  </a:cubicBezTo>
                  <a:cubicBezTo>
                    <a:pt x="0" y="1126"/>
                    <a:pt x="323" y="1452"/>
                    <a:pt x="726" y="1452"/>
                  </a:cubicBezTo>
                  <a:cubicBezTo>
                    <a:pt x="1125" y="1452"/>
                    <a:pt x="1452" y="1126"/>
                    <a:pt x="1452" y="727"/>
                  </a:cubicBezTo>
                  <a:cubicBezTo>
                    <a:pt x="1452" y="323"/>
                    <a:pt x="1125" y="1"/>
                    <a:pt x="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89" name="Google Shape;789;p28"/>
            <p:cNvSpPr/>
            <p:nvPr/>
          </p:nvSpPr>
          <p:spPr>
            <a:xfrm flipH="1">
              <a:off x="1296426" y="815428"/>
              <a:ext cx="99143" cy="99211"/>
            </a:xfrm>
            <a:custGeom>
              <a:rect b="b" l="l" r="r" t="t"/>
              <a:pathLst>
                <a:path extrusionOk="0" h="1453" w="1452">
                  <a:moveTo>
                    <a:pt x="726" y="1"/>
                  </a:moveTo>
                  <a:cubicBezTo>
                    <a:pt x="323" y="1"/>
                    <a:pt x="1" y="327"/>
                    <a:pt x="1" y="726"/>
                  </a:cubicBezTo>
                  <a:cubicBezTo>
                    <a:pt x="1" y="1129"/>
                    <a:pt x="323" y="1452"/>
                    <a:pt x="726" y="1452"/>
                  </a:cubicBezTo>
                  <a:cubicBezTo>
                    <a:pt x="1125" y="1452"/>
                    <a:pt x="1452" y="1129"/>
                    <a:pt x="1452" y="726"/>
                  </a:cubicBezTo>
                  <a:cubicBezTo>
                    <a:pt x="1452" y="327"/>
                    <a:pt x="1125" y="1"/>
                    <a:pt x="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90" name="Google Shape;790;p28"/>
            <p:cNvSpPr/>
            <p:nvPr/>
          </p:nvSpPr>
          <p:spPr>
            <a:xfrm flipH="1">
              <a:off x="1680700" y="1634776"/>
              <a:ext cx="52098" cy="35164"/>
            </a:xfrm>
            <a:custGeom>
              <a:rect b="b" l="l" r="r" t="t"/>
              <a:pathLst>
                <a:path extrusionOk="0" h="515" w="763">
                  <a:moveTo>
                    <a:pt x="409" y="1"/>
                  </a:moveTo>
                  <a:cubicBezTo>
                    <a:pt x="212" y="1"/>
                    <a:pt x="1" y="515"/>
                    <a:pt x="1" y="515"/>
                  </a:cubicBezTo>
                  <a:cubicBezTo>
                    <a:pt x="1" y="515"/>
                    <a:pt x="763" y="275"/>
                    <a:pt x="493" y="36"/>
                  </a:cubicBezTo>
                  <a:cubicBezTo>
                    <a:pt x="466" y="11"/>
                    <a:pt x="438" y="1"/>
                    <a:pt x="409" y="1"/>
                  </a:cubicBezTo>
                  <a:close/>
                </a:path>
              </a:pathLst>
            </a:custGeom>
            <a:solidFill>
              <a:srgbClr val="5827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91" name="Google Shape;791;p28"/>
            <p:cNvSpPr/>
            <p:nvPr/>
          </p:nvSpPr>
          <p:spPr>
            <a:xfrm flipH="1">
              <a:off x="1979898" y="1595106"/>
              <a:ext cx="51756" cy="47591"/>
            </a:xfrm>
            <a:custGeom>
              <a:rect b="b" l="l" r="r" t="t"/>
              <a:pathLst>
                <a:path extrusionOk="0" h="697" w="758">
                  <a:moveTo>
                    <a:pt x="443" y="1"/>
                  </a:moveTo>
                  <a:cubicBezTo>
                    <a:pt x="422" y="1"/>
                    <a:pt x="399" y="4"/>
                    <a:pt x="374" y="10"/>
                  </a:cubicBezTo>
                  <a:cubicBezTo>
                    <a:pt x="1" y="107"/>
                    <a:pt x="624" y="697"/>
                    <a:pt x="624" y="697"/>
                  </a:cubicBezTo>
                  <a:cubicBezTo>
                    <a:pt x="624" y="697"/>
                    <a:pt x="758" y="1"/>
                    <a:pt x="443" y="1"/>
                  </a:cubicBezTo>
                  <a:close/>
                </a:path>
              </a:pathLst>
            </a:custGeom>
            <a:solidFill>
              <a:srgbClr val="5827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92" name="Google Shape;792;p28"/>
            <p:cNvSpPr/>
            <p:nvPr/>
          </p:nvSpPr>
          <p:spPr>
            <a:xfrm flipH="1">
              <a:off x="1506177" y="4488794"/>
              <a:ext cx="147485" cy="101191"/>
            </a:xfrm>
            <a:custGeom>
              <a:rect b="b" l="l" r="r" t="t"/>
              <a:pathLst>
                <a:path extrusionOk="0" h="1482" w="2160">
                  <a:moveTo>
                    <a:pt x="2160" y="1"/>
                  </a:moveTo>
                  <a:lnTo>
                    <a:pt x="799" y="810"/>
                  </a:lnTo>
                  <a:lnTo>
                    <a:pt x="0" y="131"/>
                  </a:lnTo>
                  <a:lnTo>
                    <a:pt x="20" y="1482"/>
                  </a:lnTo>
                  <a:lnTo>
                    <a:pt x="1458" y="1482"/>
                  </a:lnTo>
                  <a:cubicBezTo>
                    <a:pt x="1687" y="1059"/>
                    <a:pt x="1917" y="570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93" name="Google Shape;793;p28"/>
            <p:cNvSpPr/>
            <p:nvPr/>
          </p:nvSpPr>
          <p:spPr>
            <a:xfrm flipH="1">
              <a:off x="1778406" y="4514945"/>
              <a:ext cx="118261" cy="74835"/>
            </a:xfrm>
            <a:custGeom>
              <a:rect b="b" l="l" r="r" t="t"/>
              <a:pathLst>
                <a:path extrusionOk="0" h="1096" w="1732">
                  <a:moveTo>
                    <a:pt x="1732" y="0"/>
                  </a:moveTo>
                  <a:lnTo>
                    <a:pt x="676" y="427"/>
                  </a:lnTo>
                  <a:lnTo>
                    <a:pt x="1" y="257"/>
                  </a:lnTo>
                  <a:lnTo>
                    <a:pt x="191" y="1096"/>
                  </a:lnTo>
                  <a:lnTo>
                    <a:pt x="1732" y="1096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94" name="Google Shape;794;p28"/>
            <p:cNvSpPr/>
            <p:nvPr/>
          </p:nvSpPr>
          <p:spPr>
            <a:xfrm flipH="1">
              <a:off x="1565513" y="1099059"/>
              <a:ext cx="102761" cy="102761"/>
            </a:xfrm>
            <a:custGeom>
              <a:rect b="b" l="l" r="r" t="t"/>
              <a:pathLst>
                <a:path extrusionOk="0" h="1505" w="1505">
                  <a:moveTo>
                    <a:pt x="753" y="0"/>
                  </a:moveTo>
                  <a:cubicBezTo>
                    <a:pt x="337" y="0"/>
                    <a:pt x="1" y="337"/>
                    <a:pt x="1" y="753"/>
                  </a:cubicBezTo>
                  <a:cubicBezTo>
                    <a:pt x="1" y="1169"/>
                    <a:pt x="337" y="1504"/>
                    <a:pt x="753" y="1504"/>
                  </a:cubicBezTo>
                  <a:cubicBezTo>
                    <a:pt x="1165" y="1504"/>
                    <a:pt x="1505" y="1169"/>
                    <a:pt x="1505" y="753"/>
                  </a:cubicBezTo>
                  <a:cubicBezTo>
                    <a:pt x="1505" y="337"/>
                    <a:pt x="1165" y="0"/>
                    <a:pt x="753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95" name="Google Shape;795;p28"/>
            <p:cNvSpPr/>
            <p:nvPr/>
          </p:nvSpPr>
          <p:spPr>
            <a:xfrm flipH="1">
              <a:off x="1784073" y="1105409"/>
              <a:ext cx="118261" cy="126659"/>
            </a:xfrm>
            <a:custGeom>
              <a:rect b="b" l="l" r="r" t="t"/>
              <a:pathLst>
                <a:path extrusionOk="0" h="1855" w="1732">
                  <a:moveTo>
                    <a:pt x="1535" y="1"/>
                  </a:moveTo>
                  <a:cubicBezTo>
                    <a:pt x="953" y="490"/>
                    <a:pt x="443" y="1119"/>
                    <a:pt x="1" y="1724"/>
                  </a:cubicBezTo>
                  <a:cubicBezTo>
                    <a:pt x="163" y="1804"/>
                    <a:pt x="343" y="1855"/>
                    <a:pt x="537" y="1855"/>
                  </a:cubicBezTo>
                  <a:cubicBezTo>
                    <a:pt x="1199" y="1855"/>
                    <a:pt x="1731" y="1319"/>
                    <a:pt x="1731" y="660"/>
                  </a:cubicBezTo>
                  <a:cubicBezTo>
                    <a:pt x="1731" y="417"/>
                    <a:pt x="1658" y="190"/>
                    <a:pt x="1535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96" name="Google Shape;796;p28"/>
            <p:cNvSpPr/>
            <p:nvPr/>
          </p:nvSpPr>
          <p:spPr>
            <a:xfrm flipH="1">
              <a:off x="1413182" y="2026902"/>
              <a:ext cx="151240" cy="314361"/>
            </a:xfrm>
            <a:custGeom>
              <a:rect b="b" l="l" r="r" t="t"/>
              <a:pathLst>
                <a:path extrusionOk="0" h="4604" w="2215">
                  <a:moveTo>
                    <a:pt x="2214" y="1"/>
                  </a:moveTo>
                  <a:cubicBezTo>
                    <a:pt x="982" y="61"/>
                    <a:pt x="1" y="1072"/>
                    <a:pt x="1" y="2320"/>
                  </a:cubicBezTo>
                  <a:cubicBezTo>
                    <a:pt x="1" y="3451"/>
                    <a:pt x="813" y="4394"/>
                    <a:pt x="1884" y="4603"/>
                  </a:cubicBezTo>
                  <a:cubicBezTo>
                    <a:pt x="2008" y="3122"/>
                    <a:pt x="2121" y="1554"/>
                    <a:pt x="2214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97" name="Google Shape;797;p28"/>
            <p:cNvSpPr/>
            <p:nvPr/>
          </p:nvSpPr>
          <p:spPr>
            <a:xfrm flipH="1">
              <a:off x="1392516" y="1646671"/>
              <a:ext cx="169901" cy="200389"/>
            </a:xfrm>
            <a:custGeom>
              <a:rect b="b" l="l" r="r" t="t"/>
              <a:pathLst>
                <a:path extrusionOk="0" h="1901" w="1612">
                  <a:moveTo>
                    <a:pt x="950" y="0"/>
                  </a:moveTo>
                  <a:cubicBezTo>
                    <a:pt x="427" y="0"/>
                    <a:pt x="1" y="426"/>
                    <a:pt x="1" y="952"/>
                  </a:cubicBezTo>
                  <a:cubicBezTo>
                    <a:pt x="1" y="1474"/>
                    <a:pt x="427" y="1901"/>
                    <a:pt x="950" y="1901"/>
                  </a:cubicBezTo>
                  <a:cubicBezTo>
                    <a:pt x="1176" y="1901"/>
                    <a:pt x="1379" y="1818"/>
                    <a:pt x="1538" y="1687"/>
                  </a:cubicBezTo>
                  <a:cubicBezTo>
                    <a:pt x="1566" y="1205"/>
                    <a:pt x="1589" y="729"/>
                    <a:pt x="1612" y="270"/>
                  </a:cubicBezTo>
                  <a:cubicBezTo>
                    <a:pt x="1439" y="104"/>
                    <a:pt x="1206" y="0"/>
                    <a:pt x="950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98" name="Google Shape;798;p28"/>
            <p:cNvSpPr/>
            <p:nvPr/>
          </p:nvSpPr>
          <p:spPr>
            <a:xfrm flipH="1">
              <a:off x="1722964" y="2153423"/>
              <a:ext cx="58857" cy="152333"/>
            </a:xfrm>
            <a:custGeom>
              <a:rect b="b" l="l" r="r" t="t"/>
              <a:pathLst>
                <a:path extrusionOk="0" h="2231" w="862">
                  <a:moveTo>
                    <a:pt x="343" y="1"/>
                  </a:moveTo>
                  <a:cubicBezTo>
                    <a:pt x="240" y="776"/>
                    <a:pt x="126" y="1518"/>
                    <a:pt x="0" y="2231"/>
                  </a:cubicBezTo>
                  <a:cubicBezTo>
                    <a:pt x="502" y="2058"/>
                    <a:pt x="862" y="1586"/>
                    <a:pt x="862" y="1026"/>
                  </a:cubicBezTo>
                  <a:cubicBezTo>
                    <a:pt x="862" y="604"/>
                    <a:pt x="655" y="234"/>
                    <a:pt x="343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99" name="Google Shape;799;p28"/>
            <p:cNvSpPr/>
            <p:nvPr/>
          </p:nvSpPr>
          <p:spPr>
            <a:xfrm flipH="1">
              <a:off x="1448414" y="2475221"/>
              <a:ext cx="107131" cy="177323"/>
            </a:xfrm>
            <a:custGeom>
              <a:rect b="b" l="l" r="r" t="t"/>
              <a:pathLst>
                <a:path extrusionOk="0" h="2597" w="1569">
                  <a:moveTo>
                    <a:pt x="1302" y="1"/>
                  </a:moveTo>
                  <a:cubicBezTo>
                    <a:pt x="583" y="1"/>
                    <a:pt x="1" y="584"/>
                    <a:pt x="1" y="1302"/>
                  </a:cubicBezTo>
                  <a:cubicBezTo>
                    <a:pt x="1" y="2008"/>
                    <a:pt x="563" y="2577"/>
                    <a:pt x="1262" y="2596"/>
                  </a:cubicBezTo>
                  <a:cubicBezTo>
                    <a:pt x="1372" y="1828"/>
                    <a:pt x="1475" y="963"/>
                    <a:pt x="1568" y="31"/>
                  </a:cubicBezTo>
                  <a:cubicBezTo>
                    <a:pt x="1482" y="11"/>
                    <a:pt x="1392" y="1"/>
                    <a:pt x="1302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00" name="Google Shape;800;p28"/>
            <p:cNvSpPr/>
            <p:nvPr/>
          </p:nvSpPr>
          <p:spPr>
            <a:xfrm flipH="1">
              <a:off x="1308442" y="3829876"/>
              <a:ext cx="166876" cy="199309"/>
            </a:xfrm>
            <a:custGeom>
              <a:rect b="b" l="l" r="r" t="t"/>
              <a:pathLst>
                <a:path extrusionOk="0" h="2919" w="2444">
                  <a:moveTo>
                    <a:pt x="1458" y="0"/>
                  </a:moveTo>
                  <a:cubicBezTo>
                    <a:pt x="653" y="0"/>
                    <a:pt x="0" y="653"/>
                    <a:pt x="0" y="1458"/>
                  </a:cubicBezTo>
                  <a:cubicBezTo>
                    <a:pt x="0" y="2263"/>
                    <a:pt x="653" y="2919"/>
                    <a:pt x="1458" y="2919"/>
                  </a:cubicBezTo>
                  <a:cubicBezTo>
                    <a:pt x="1618" y="2919"/>
                    <a:pt x="1768" y="2893"/>
                    <a:pt x="1911" y="2845"/>
                  </a:cubicBezTo>
                  <a:cubicBezTo>
                    <a:pt x="1987" y="2606"/>
                    <a:pt x="2070" y="2360"/>
                    <a:pt x="2150" y="2107"/>
                  </a:cubicBezTo>
                  <a:cubicBezTo>
                    <a:pt x="2327" y="1567"/>
                    <a:pt x="2416" y="988"/>
                    <a:pt x="2443" y="383"/>
                  </a:cubicBezTo>
                  <a:cubicBezTo>
                    <a:pt x="2184" y="146"/>
                    <a:pt x="1841" y="0"/>
                    <a:pt x="1458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01" name="Google Shape;801;p28"/>
            <p:cNvSpPr/>
            <p:nvPr/>
          </p:nvSpPr>
          <p:spPr>
            <a:xfrm flipH="1">
              <a:off x="1545713" y="3953461"/>
              <a:ext cx="40763" cy="40763"/>
            </a:xfrm>
            <a:custGeom>
              <a:rect b="b" l="l" r="r" t="t"/>
              <a:pathLst>
                <a:path extrusionOk="0" h="597" w="597">
                  <a:moveTo>
                    <a:pt x="301" y="1"/>
                  </a:moveTo>
                  <a:cubicBezTo>
                    <a:pt x="134" y="1"/>
                    <a:pt x="1" y="134"/>
                    <a:pt x="1" y="297"/>
                  </a:cubicBezTo>
                  <a:cubicBezTo>
                    <a:pt x="1" y="463"/>
                    <a:pt x="134" y="596"/>
                    <a:pt x="301" y="596"/>
                  </a:cubicBezTo>
                  <a:cubicBezTo>
                    <a:pt x="463" y="596"/>
                    <a:pt x="597" y="463"/>
                    <a:pt x="597" y="297"/>
                  </a:cubicBezTo>
                  <a:cubicBezTo>
                    <a:pt x="597" y="134"/>
                    <a:pt x="463" y="1"/>
                    <a:pt x="301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02" name="Google Shape;802;p28"/>
            <p:cNvSpPr/>
            <p:nvPr/>
          </p:nvSpPr>
          <p:spPr>
            <a:xfrm flipH="1">
              <a:off x="1431345" y="4265701"/>
              <a:ext cx="51688" cy="53463"/>
            </a:xfrm>
            <a:custGeom>
              <a:rect b="b" l="l" r="r" t="t"/>
              <a:pathLst>
                <a:path extrusionOk="0" h="783" w="757">
                  <a:moveTo>
                    <a:pt x="389" y="1"/>
                  </a:moveTo>
                  <a:cubicBezTo>
                    <a:pt x="173" y="1"/>
                    <a:pt x="0" y="177"/>
                    <a:pt x="0" y="393"/>
                  </a:cubicBezTo>
                  <a:cubicBezTo>
                    <a:pt x="0" y="606"/>
                    <a:pt x="173" y="783"/>
                    <a:pt x="389" y="783"/>
                  </a:cubicBezTo>
                  <a:cubicBezTo>
                    <a:pt x="463" y="783"/>
                    <a:pt x="529" y="763"/>
                    <a:pt x="589" y="726"/>
                  </a:cubicBezTo>
                  <a:cubicBezTo>
                    <a:pt x="643" y="573"/>
                    <a:pt x="699" y="416"/>
                    <a:pt x="756" y="253"/>
                  </a:cubicBezTo>
                  <a:cubicBezTo>
                    <a:pt x="699" y="107"/>
                    <a:pt x="556" y="1"/>
                    <a:pt x="389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03" name="Google Shape;803;p28"/>
            <p:cNvSpPr/>
            <p:nvPr/>
          </p:nvSpPr>
          <p:spPr>
            <a:xfrm flipH="1">
              <a:off x="1516216" y="4314520"/>
              <a:ext cx="29770" cy="29838"/>
            </a:xfrm>
            <a:custGeom>
              <a:rect b="b" l="l" r="r" t="t"/>
              <a:pathLst>
                <a:path extrusionOk="0" h="437" w="436">
                  <a:moveTo>
                    <a:pt x="220" y="1"/>
                  </a:moveTo>
                  <a:cubicBezTo>
                    <a:pt x="97" y="1"/>
                    <a:pt x="1" y="101"/>
                    <a:pt x="1" y="220"/>
                  </a:cubicBezTo>
                  <a:cubicBezTo>
                    <a:pt x="1" y="340"/>
                    <a:pt x="97" y="437"/>
                    <a:pt x="220" y="437"/>
                  </a:cubicBezTo>
                  <a:cubicBezTo>
                    <a:pt x="340" y="437"/>
                    <a:pt x="436" y="340"/>
                    <a:pt x="436" y="220"/>
                  </a:cubicBezTo>
                  <a:cubicBezTo>
                    <a:pt x="436" y="101"/>
                    <a:pt x="340" y="1"/>
                    <a:pt x="220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04" name="Google Shape;804;p28"/>
            <p:cNvSpPr/>
            <p:nvPr/>
          </p:nvSpPr>
          <p:spPr>
            <a:xfrm flipH="1">
              <a:off x="1501605" y="4014571"/>
              <a:ext cx="28951" cy="28951"/>
            </a:xfrm>
            <a:custGeom>
              <a:rect b="b" l="l" r="r" t="t"/>
              <a:pathLst>
                <a:path extrusionOk="0" h="424" w="424">
                  <a:moveTo>
                    <a:pt x="210" y="1"/>
                  </a:moveTo>
                  <a:cubicBezTo>
                    <a:pt x="94" y="1"/>
                    <a:pt x="1" y="97"/>
                    <a:pt x="1" y="214"/>
                  </a:cubicBezTo>
                  <a:cubicBezTo>
                    <a:pt x="1" y="330"/>
                    <a:pt x="94" y="424"/>
                    <a:pt x="210" y="424"/>
                  </a:cubicBezTo>
                  <a:cubicBezTo>
                    <a:pt x="327" y="424"/>
                    <a:pt x="423" y="330"/>
                    <a:pt x="423" y="214"/>
                  </a:cubicBezTo>
                  <a:cubicBezTo>
                    <a:pt x="423" y="97"/>
                    <a:pt x="327" y="1"/>
                    <a:pt x="210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05" name="Google Shape;805;p28"/>
            <p:cNvSpPr/>
            <p:nvPr/>
          </p:nvSpPr>
          <p:spPr>
            <a:xfrm flipH="1">
              <a:off x="1483646" y="3808505"/>
              <a:ext cx="111433" cy="111638"/>
            </a:xfrm>
            <a:custGeom>
              <a:rect b="b" l="l" r="r" t="t"/>
              <a:pathLst>
                <a:path extrusionOk="0" h="1635" w="1632">
                  <a:moveTo>
                    <a:pt x="816" y="0"/>
                  </a:moveTo>
                  <a:cubicBezTo>
                    <a:pt x="367" y="0"/>
                    <a:pt x="1" y="367"/>
                    <a:pt x="1" y="819"/>
                  </a:cubicBezTo>
                  <a:cubicBezTo>
                    <a:pt x="1" y="1269"/>
                    <a:pt x="367" y="1634"/>
                    <a:pt x="816" y="1634"/>
                  </a:cubicBezTo>
                  <a:cubicBezTo>
                    <a:pt x="1265" y="1634"/>
                    <a:pt x="1631" y="1269"/>
                    <a:pt x="1631" y="819"/>
                  </a:cubicBezTo>
                  <a:cubicBezTo>
                    <a:pt x="1631" y="367"/>
                    <a:pt x="1265" y="0"/>
                    <a:pt x="816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06" name="Google Shape;806;p28"/>
            <p:cNvSpPr/>
            <p:nvPr/>
          </p:nvSpPr>
          <p:spPr>
            <a:xfrm flipH="1">
              <a:off x="1333222" y="2652474"/>
              <a:ext cx="432554" cy="967459"/>
            </a:xfrm>
            <a:custGeom>
              <a:rect b="b" l="l" r="r" t="t"/>
              <a:pathLst>
                <a:path extrusionOk="0" h="14169" w="6335">
                  <a:moveTo>
                    <a:pt x="4341" y="0"/>
                  </a:moveTo>
                  <a:lnTo>
                    <a:pt x="4341" y="0"/>
                  </a:lnTo>
                  <a:cubicBezTo>
                    <a:pt x="1" y="5312"/>
                    <a:pt x="1472" y="9300"/>
                    <a:pt x="3489" y="11716"/>
                  </a:cubicBezTo>
                  <a:cubicBezTo>
                    <a:pt x="4128" y="12481"/>
                    <a:pt x="4824" y="13091"/>
                    <a:pt x="5403" y="13530"/>
                  </a:cubicBezTo>
                  <a:cubicBezTo>
                    <a:pt x="5776" y="13813"/>
                    <a:pt x="6098" y="14026"/>
                    <a:pt x="6335" y="14169"/>
                  </a:cubicBezTo>
                  <a:cubicBezTo>
                    <a:pt x="6271" y="13876"/>
                    <a:pt x="6205" y="13583"/>
                    <a:pt x="6131" y="13284"/>
                  </a:cubicBezTo>
                  <a:cubicBezTo>
                    <a:pt x="5965" y="13157"/>
                    <a:pt x="5805" y="13028"/>
                    <a:pt x="5652" y="12897"/>
                  </a:cubicBezTo>
                  <a:cubicBezTo>
                    <a:pt x="4590" y="12002"/>
                    <a:pt x="3845" y="11077"/>
                    <a:pt x="3339" y="10155"/>
                  </a:cubicBezTo>
                  <a:cubicBezTo>
                    <a:pt x="2048" y="7819"/>
                    <a:pt x="2301" y="5522"/>
                    <a:pt x="2850" y="3842"/>
                  </a:cubicBezTo>
                  <a:cubicBezTo>
                    <a:pt x="2887" y="2381"/>
                    <a:pt x="3176" y="1215"/>
                    <a:pt x="4058" y="1066"/>
                  </a:cubicBezTo>
                  <a:cubicBezTo>
                    <a:pt x="4058" y="1066"/>
                    <a:pt x="4085" y="1129"/>
                    <a:pt x="4131" y="1246"/>
                  </a:cubicBezTo>
                  <a:cubicBezTo>
                    <a:pt x="4141" y="1232"/>
                    <a:pt x="4148" y="1226"/>
                    <a:pt x="4148" y="1226"/>
                  </a:cubicBezTo>
                  <a:cubicBezTo>
                    <a:pt x="4214" y="853"/>
                    <a:pt x="4318" y="171"/>
                    <a:pt x="4341" y="0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07" name="Google Shape;807;p28"/>
            <p:cNvSpPr/>
            <p:nvPr/>
          </p:nvSpPr>
          <p:spPr>
            <a:xfrm flipH="1">
              <a:off x="1483646" y="2725259"/>
              <a:ext cx="87603" cy="189545"/>
            </a:xfrm>
            <a:custGeom>
              <a:rect b="b" l="l" r="r" t="t"/>
              <a:pathLst>
                <a:path extrusionOk="0" h="2776" w="1283">
                  <a:moveTo>
                    <a:pt x="1209" y="0"/>
                  </a:moveTo>
                  <a:cubicBezTo>
                    <a:pt x="327" y="149"/>
                    <a:pt x="38" y="1315"/>
                    <a:pt x="1" y="2776"/>
                  </a:cubicBezTo>
                  <a:cubicBezTo>
                    <a:pt x="477" y="1324"/>
                    <a:pt x="1173" y="332"/>
                    <a:pt x="1282" y="180"/>
                  </a:cubicBezTo>
                  <a:cubicBezTo>
                    <a:pt x="1236" y="63"/>
                    <a:pt x="1209" y="0"/>
                    <a:pt x="1209" y="0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08" name="Google Shape;808;p28"/>
            <p:cNvSpPr/>
            <p:nvPr/>
          </p:nvSpPr>
          <p:spPr>
            <a:xfrm flipH="1">
              <a:off x="1666154" y="1652187"/>
              <a:ext cx="191389" cy="139155"/>
            </a:xfrm>
            <a:custGeom>
              <a:rect b="b" l="l" r="r" t="t"/>
              <a:pathLst>
                <a:path extrusionOk="0" h="2038" w="2803">
                  <a:moveTo>
                    <a:pt x="2779" y="0"/>
                  </a:moveTo>
                  <a:cubicBezTo>
                    <a:pt x="2683" y="636"/>
                    <a:pt x="2303" y="1175"/>
                    <a:pt x="1784" y="1491"/>
                  </a:cubicBezTo>
                  <a:lnTo>
                    <a:pt x="1584" y="1607"/>
                  </a:lnTo>
                  <a:lnTo>
                    <a:pt x="1372" y="1698"/>
                  </a:lnTo>
                  <a:cubicBezTo>
                    <a:pt x="1338" y="1715"/>
                    <a:pt x="1302" y="1730"/>
                    <a:pt x="1265" y="1744"/>
                  </a:cubicBezTo>
                  <a:lnTo>
                    <a:pt x="1155" y="1778"/>
                  </a:lnTo>
                  <a:lnTo>
                    <a:pt x="932" y="1847"/>
                  </a:lnTo>
                  <a:lnTo>
                    <a:pt x="473" y="1950"/>
                  </a:lnTo>
                  <a:cubicBezTo>
                    <a:pt x="317" y="1974"/>
                    <a:pt x="160" y="1990"/>
                    <a:pt x="0" y="2020"/>
                  </a:cubicBezTo>
                  <a:cubicBezTo>
                    <a:pt x="160" y="2030"/>
                    <a:pt x="320" y="2030"/>
                    <a:pt x="480" y="2037"/>
                  </a:cubicBezTo>
                  <a:cubicBezTo>
                    <a:pt x="639" y="2024"/>
                    <a:pt x="802" y="2007"/>
                    <a:pt x="962" y="1984"/>
                  </a:cubicBezTo>
                  <a:cubicBezTo>
                    <a:pt x="1278" y="1914"/>
                    <a:pt x="1598" y="1824"/>
                    <a:pt x="1877" y="1641"/>
                  </a:cubicBezTo>
                  <a:cubicBezTo>
                    <a:pt x="2157" y="1468"/>
                    <a:pt x="2400" y="1228"/>
                    <a:pt x="2560" y="939"/>
                  </a:cubicBezTo>
                  <a:cubicBezTo>
                    <a:pt x="2723" y="652"/>
                    <a:pt x="2802" y="323"/>
                    <a:pt x="2779" y="0"/>
                  </a:cubicBezTo>
                  <a:close/>
                </a:path>
              </a:pathLst>
            </a:custGeom>
            <a:solidFill>
              <a:srgbClr val="5827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09" name="Google Shape;809;p28"/>
            <p:cNvSpPr/>
            <p:nvPr/>
          </p:nvSpPr>
          <p:spPr>
            <a:xfrm flipH="1">
              <a:off x="1608392" y="1491321"/>
              <a:ext cx="67597" cy="67529"/>
            </a:xfrm>
            <a:custGeom>
              <a:rect b="b" l="l" r="r" t="t"/>
              <a:pathLst>
                <a:path extrusionOk="0" h="989" w="990">
                  <a:moveTo>
                    <a:pt x="493" y="0"/>
                  </a:moveTo>
                  <a:cubicBezTo>
                    <a:pt x="220" y="0"/>
                    <a:pt x="0" y="220"/>
                    <a:pt x="0" y="492"/>
                  </a:cubicBezTo>
                  <a:cubicBezTo>
                    <a:pt x="0" y="765"/>
                    <a:pt x="220" y="988"/>
                    <a:pt x="493" y="988"/>
                  </a:cubicBezTo>
                  <a:cubicBezTo>
                    <a:pt x="766" y="988"/>
                    <a:pt x="989" y="765"/>
                    <a:pt x="989" y="492"/>
                  </a:cubicBezTo>
                  <a:cubicBezTo>
                    <a:pt x="989" y="220"/>
                    <a:pt x="766" y="0"/>
                    <a:pt x="493" y="0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10" name="Google Shape;810;p28"/>
            <p:cNvSpPr/>
            <p:nvPr/>
          </p:nvSpPr>
          <p:spPr>
            <a:xfrm flipH="1">
              <a:off x="1929030" y="1444687"/>
              <a:ext cx="47796" cy="47796"/>
            </a:xfrm>
            <a:custGeom>
              <a:rect b="b" l="l" r="r" t="t"/>
              <a:pathLst>
                <a:path extrusionOk="0" h="700" w="700">
                  <a:moveTo>
                    <a:pt x="349" y="1"/>
                  </a:moveTo>
                  <a:cubicBezTo>
                    <a:pt x="156" y="1"/>
                    <a:pt x="0" y="157"/>
                    <a:pt x="0" y="350"/>
                  </a:cubicBezTo>
                  <a:cubicBezTo>
                    <a:pt x="0" y="543"/>
                    <a:pt x="156" y="700"/>
                    <a:pt x="349" y="700"/>
                  </a:cubicBezTo>
                  <a:cubicBezTo>
                    <a:pt x="543" y="700"/>
                    <a:pt x="699" y="543"/>
                    <a:pt x="699" y="350"/>
                  </a:cubicBezTo>
                  <a:cubicBezTo>
                    <a:pt x="699" y="157"/>
                    <a:pt x="543" y="1"/>
                    <a:pt x="349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11" name="Google Shape;811;p28"/>
            <p:cNvSpPr/>
            <p:nvPr/>
          </p:nvSpPr>
          <p:spPr>
            <a:xfrm flipH="1">
              <a:off x="1200969" y="1260675"/>
              <a:ext cx="260761" cy="101805"/>
            </a:xfrm>
            <a:custGeom>
              <a:rect b="b" l="l" r="r" t="t"/>
              <a:pathLst>
                <a:path extrusionOk="0" h="1491" w="3819">
                  <a:moveTo>
                    <a:pt x="341" y="0"/>
                  </a:moveTo>
                  <a:cubicBezTo>
                    <a:pt x="125" y="0"/>
                    <a:pt x="1" y="20"/>
                    <a:pt x="1" y="20"/>
                  </a:cubicBezTo>
                  <a:cubicBezTo>
                    <a:pt x="521" y="614"/>
                    <a:pt x="2528" y="1491"/>
                    <a:pt x="3697" y="1491"/>
                  </a:cubicBezTo>
                  <a:cubicBezTo>
                    <a:pt x="3739" y="1491"/>
                    <a:pt x="3779" y="1490"/>
                    <a:pt x="3819" y="1487"/>
                  </a:cubicBezTo>
                  <a:cubicBezTo>
                    <a:pt x="2391" y="169"/>
                    <a:pt x="972" y="0"/>
                    <a:pt x="341" y="0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12" name="Google Shape;812;p28"/>
            <p:cNvSpPr/>
            <p:nvPr/>
          </p:nvSpPr>
          <p:spPr>
            <a:xfrm flipH="1">
              <a:off x="1488631" y="1290854"/>
              <a:ext cx="43699" cy="43699"/>
            </a:xfrm>
            <a:custGeom>
              <a:rect b="b" l="l" r="r" t="t"/>
              <a:pathLst>
                <a:path extrusionOk="0" h="640" w="64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39" y="497"/>
                    <a:pt x="639" y="320"/>
                  </a:cubicBezTo>
                  <a:cubicBezTo>
                    <a:pt x="639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13" name="Google Shape;813;p28"/>
            <p:cNvSpPr/>
            <p:nvPr/>
          </p:nvSpPr>
          <p:spPr>
            <a:xfrm flipH="1">
              <a:off x="1413184" y="1638531"/>
              <a:ext cx="26015" cy="26015"/>
            </a:xfrm>
            <a:custGeom>
              <a:rect b="b" l="l" r="r" t="t"/>
              <a:pathLst>
                <a:path extrusionOk="0" h="381" w="381">
                  <a:moveTo>
                    <a:pt x="190" y="1"/>
                  </a:moveTo>
                  <a:cubicBezTo>
                    <a:pt x="84" y="1"/>
                    <a:pt x="1" y="84"/>
                    <a:pt x="1" y="190"/>
                  </a:cubicBezTo>
                  <a:cubicBezTo>
                    <a:pt x="1" y="293"/>
                    <a:pt x="84" y="380"/>
                    <a:pt x="190" y="380"/>
                  </a:cubicBezTo>
                  <a:cubicBezTo>
                    <a:pt x="294" y="380"/>
                    <a:pt x="380" y="293"/>
                    <a:pt x="380" y="190"/>
                  </a:cubicBezTo>
                  <a:cubicBezTo>
                    <a:pt x="380" y="84"/>
                    <a:pt x="294" y="1"/>
                    <a:pt x="190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14" name="Google Shape;814;p28"/>
            <p:cNvSpPr/>
            <p:nvPr/>
          </p:nvSpPr>
          <p:spPr>
            <a:xfrm flipH="1">
              <a:off x="1497508" y="2013929"/>
              <a:ext cx="26015" cy="25946"/>
            </a:xfrm>
            <a:custGeom>
              <a:rect b="b" l="l" r="r" t="t"/>
              <a:pathLst>
                <a:path extrusionOk="0" h="380" w="381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4"/>
                    <a:pt x="84" y="380"/>
                    <a:pt x="191" y="380"/>
                  </a:cubicBezTo>
                  <a:cubicBezTo>
                    <a:pt x="294" y="380"/>
                    <a:pt x="380" y="294"/>
                    <a:pt x="380" y="191"/>
                  </a:cubicBezTo>
                  <a:cubicBezTo>
                    <a:pt x="380" y="84"/>
                    <a:pt x="294" y="1"/>
                    <a:pt x="191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15" name="Google Shape;815;p28"/>
            <p:cNvSpPr/>
            <p:nvPr/>
          </p:nvSpPr>
          <p:spPr>
            <a:xfrm flipH="1">
              <a:off x="1549331" y="2694055"/>
              <a:ext cx="43699" cy="43494"/>
            </a:xfrm>
            <a:custGeom>
              <a:rect b="b" l="l" r="r" t="t"/>
              <a:pathLst>
                <a:path extrusionOk="0" h="637" w="640">
                  <a:moveTo>
                    <a:pt x="320" y="1"/>
                  </a:moveTo>
                  <a:cubicBezTo>
                    <a:pt x="143" y="1"/>
                    <a:pt x="0" y="141"/>
                    <a:pt x="0" y="317"/>
                  </a:cubicBezTo>
                  <a:cubicBezTo>
                    <a:pt x="0" y="494"/>
                    <a:pt x="143" y="637"/>
                    <a:pt x="320" y="637"/>
                  </a:cubicBezTo>
                  <a:cubicBezTo>
                    <a:pt x="496" y="637"/>
                    <a:pt x="639" y="494"/>
                    <a:pt x="639" y="317"/>
                  </a:cubicBezTo>
                  <a:cubicBezTo>
                    <a:pt x="639" y="141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16" name="Google Shape;816;p28"/>
            <p:cNvSpPr/>
            <p:nvPr/>
          </p:nvSpPr>
          <p:spPr>
            <a:xfrm flipH="1">
              <a:off x="1321612" y="3120662"/>
              <a:ext cx="622509" cy="609536"/>
            </a:xfrm>
            <a:custGeom>
              <a:rect b="b" l="l" r="r" t="t"/>
              <a:pathLst>
                <a:path extrusionOk="0" h="8927" w="9117">
                  <a:moveTo>
                    <a:pt x="7133" y="0"/>
                  </a:moveTo>
                  <a:lnTo>
                    <a:pt x="1" y="2975"/>
                  </a:lnTo>
                  <a:lnTo>
                    <a:pt x="2054" y="8926"/>
                  </a:lnTo>
                  <a:lnTo>
                    <a:pt x="9116" y="5668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rgbClr val="5827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17" name="Google Shape;817;p28"/>
            <p:cNvSpPr/>
            <p:nvPr/>
          </p:nvSpPr>
          <p:spPr>
            <a:xfrm flipH="1">
              <a:off x="1522970" y="3169482"/>
              <a:ext cx="401145" cy="561057"/>
            </a:xfrm>
            <a:custGeom>
              <a:rect b="b" l="l" r="r" t="t"/>
              <a:pathLst>
                <a:path extrusionOk="0" h="8217" w="5875">
                  <a:moveTo>
                    <a:pt x="5635" y="1"/>
                  </a:moveTo>
                  <a:lnTo>
                    <a:pt x="0" y="2364"/>
                  </a:lnTo>
                  <a:lnTo>
                    <a:pt x="10" y="2397"/>
                  </a:lnTo>
                  <a:lnTo>
                    <a:pt x="1854" y="7849"/>
                  </a:lnTo>
                  <a:cubicBezTo>
                    <a:pt x="1854" y="7849"/>
                    <a:pt x="1934" y="8217"/>
                    <a:pt x="2284" y="8217"/>
                  </a:cubicBezTo>
                  <a:cubicBezTo>
                    <a:pt x="2419" y="8217"/>
                    <a:pt x="2595" y="8162"/>
                    <a:pt x="2823" y="8008"/>
                  </a:cubicBezTo>
                  <a:cubicBezTo>
                    <a:pt x="3285" y="7698"/>
                    <a:pt x="2903" y="4230"/>
                    <a:pt x="2723" y="2726"/>
                  </a:cubicBezTo>
                  <a:cubicBezTo>
                    <a:pt x="2673" y="2300"/>
                    <a:pt x="2636" y="2027"/>
                    <a:pt x="2636" y="2027"/>
                  </a:cubicBezTo>
                  <a:lnTo>
                    <a:pt x="5874" y="683"/>
                  </a:lnTo>
                  <a:lnTo>
                    <a:pt x="5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18" name="Google Shape;818;p28"/>
            <p:cNvSpPr/>
            <p:nvPr/>
          </p:nvSpPr>
          <p:spPr>
            <a:xfrm flipH="1">
              <a:off x="1522970" y="3169482"/>
              <a:ext cx="401145" cy="186200"/>
            </a:xfrm>
            <a:custGeom>
              <a:rect b="b" l="l" r="r" t="t"/>
              <a:pathLst>
                <a:path extrusionOk="0" h="2727" w="5875">
                  <a:moveTo>
                    <a:pt x="5635" y="1"/>
                  </a:moveTo>
                  <a:lnTo>
                    <a:pt x="0" y="2364"/>
                  </a:lnTo>
                  <a:lnTo>
                    <a:pt x="10" y="2397"/>
                  </a:lnTo>
                  <a:lnTo>
                    <a:pt x="2723" y="2726"/>
                  </a:lnTo>
                  <a:cubicBezTo>
                    <a:pt x="2673" y="2300"/>
                    <a:pt x="2636" y="2027"/>
                    <a:pt x="2636" y="2027"/>
                  </a:cubicBezTo>
                  <a:lnTo>
                    <a:pt x="5874" y="683"/>
                  </a:lnTo>
                  <a:lnTo>
                    <a:pt x="5635" y="1"/>
                  </a:ln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19" name="Google Shape;819;p28"/>
            <p:cNvSpPr/>
            <p:nvPr/>
          </p:nvSpPr>
          <p:spPr>
            <a:xfrm flipH="1">
              <a:off x="1261868" y="3134045"/>
              <a:ext cx="622236" cy="609536"/>
            </a:xfrm>
            <a:custGeom>
              <a:rect b="b" l="l" r="r" t="t"/>
              <a:pathLst>
                <a:path extrusionOk="0" h="8927" w="9113">
                  <a:moveTo>
                    <a:pt x="7129" y="1"/>
                  </a:moveTo>
                  <a:lnTo>
                    <a:pt x="0" y="2976"/>
                  </a:lnTo>
                  <a:lnTo>
                    <a:pt x="2050" y="8927"/>
                  </a:lnTo>
                  <a:lnTo>
                    <a:pt x="9113" y="5668"/>
                  </a:lnTo>
                  <a:lnTo>
                    <a:pt x="7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20" name="Google Shape;820;p28"/>
            <p:cNvSpPr/>
            <p:nvPr/>
          </p:nvSpPr>
          <p:spPr>
            <a:xfrm flipH="1">
              <a:off x="1420283" y="3573966"/>
              <a:ext cx="145300" cy="183741"/>
            </a:xfrm>
            <a:custGeom>
              <a:rect b="b" l="l" r="r" t="t"/>
              <a:pathLst>
                <a:path extrusionOk="0" h="2691" w="2128">
                  <a:moveTo>
                    <a:pt x="2055" y="0"/>
                  </a:moveTo>
                  <a:lnTo>
                    <a:pt x="1246" y="314"/>
                  </a:lnTo>
                  <a:cubicBezTo>
                    <a:pt x="1246" y="314"/>
                    <a:pt x="1" y="1661"/>
                    <a:pt x="244" y="1811"/>
                  </a:cubicBezTo>
                  <a:cubicBezTo>
                    <a:pt x="259" y="1820"/>
                    <a:pt x="278" y="1825"/>
                    <a:pt x="299" y="1825"/>
                  </a:cubicBezTo>
                  <a:cubicBezTo>
                    <a:pt x="608" y="1825"/>
                    <a:pt x="1449" y="879"/>
                    <a:pt x="1449" y="879"/>
                  </a:cubicBezTo>
                  <a:lnTo>
                    <a:pt x="1449" y="879"/>
                  </a:lnTo>
                  <a:cubicBezTo>
                    <a:pt x="1449" y="879"/>
                    <a:pt x="733" y="2667"/>
                    <a:pt x="1027" y="2690"/>
                  </a:cubicBezTo>
                  <a:cubicBezTo>
                    <a:pt x="1028" y="2690"/>
                    <a:pt x="1030" y="2690"/>
                    <a:pt x="1032" y="2690"/>
                  </a:cubicBezTo>
                  <a:cubicBezTo>
                    <a:pt x="1254" y="2690"/>
                    <a:pt x="1518" y="1608"/>
                    <a:pt x="1630" y="1095"/>
                  </a:cubicBezTo>
                  <a:lnTo>
                    <a:pt x="1630" y="1095"/>
                  </a:lnTo>
                  <a:cubicBezTo>
                    <a:pt x="1530" y="1608"/>
                    <a:pt x="1355" y="2691"/>
                    <a:pt x="1669" y="2691"/>
                  </a:cubicBezTo>
                  <a:cubicBezTo>
                    <a:pt x="1674" y="2691"/>
                    <a:pt x="1680" y="2690"/>
                    <a:pt x="1685" y="2690"/>
                  </a:cubicBezTo>
                  <a:cubicBezTo>
                    <a:pt x="2128" y="2640"/>
                    <a:pt x="2055" y="1"/>
                    <a:pt x="2055" y="0"/>
                  </a:cubicBezTo>
                  <a:close/>
                </a:path>
              </a:pathLst>
            </a:custGeom>
            <a:solidFill>
              <a:srgbClr val="F7B4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21" name="Google Shape;821;p28"/>
            <p:cNvSpPr/>
            <p:nvPr/>
          </p:nvSpPr>
          <p:spPr>
            <a:xfrm flipH="1">
              <a:off x="1284610" y="2737481"/>
              <a:ext cx="289098" cy="923760"/>
            </a:xfrm>
            <a:custGeom>
              <a:rect b="b" l="l" r="r" t="t"/>
              <a:pathLst>
                <a:path extrusionOk="0" h="13529" w="4234">
                  <a:moveTo>
                    <a:pt x="1318" y="1"/>
                  </a:moveTo>
                  <a:cubicBezTo>
                    <a:pt x="1209" y="153"/>
                    <a:pt x="513" y="1145"/>
                    <a:pt x="37" y="2597"/>
                  </a:cubicBezTo>
                  <a:cubicBezTo>
                    <a:pt x="0" y="4174"/>
                    <a:pt x="260" y="6091"/>
                    <a:pt x="393" y="7432"/>
                  </a:cubicBezTo>
                  <a:cubicBezTo>
                    <a:pt x="436" y="7849"/>
                    <a:pt x="476" y="8361"/>
                    <a:pt x="526" y="8910"/>
                  </a:cubicBezTo>
                  <a:cubicBezTo>
                    <a:pt x="570" y="9416"/>
                    <a:pt x="616" y="9949"/>
                    <a:pt x="676" y="10471"/>
                  </a:cubicBezTo>
                  <a:cubicBezTo>
                    <a:pt x="858" y="12066"/>
                    <a:pt x="1134" y="13528"/>
                    <a:pt x="1643" y="13528"/>
                  </a:cubicBezTo>
                  <a:cubicBezTo>
                    <a:pt x="1896" y="13528"/>
                    <a:pt x="2205" y="13168"/>
                    <a:pt x="2590" y="12285"/>
                  </a:cubicBezTo>
                  <a:cubicBezTo>
                    <a:pt x="2633" y="12188"/>
                    <a:pt x="2676" y="12085"/>
                    <a:pt x="2719" y="11975"/>
                  </a:cubicBezTo>
                  <a:cubicBezTo>
                    <a:pt x="2763" y="11872"/>
                    <a:pt x="2803" y="11763"/>
                    <a:pt x="2839" y="11652"/>
                  </a:cubicBezTo>
                  <a:cubicBezTo>
                    <a:pt x="4234" y="7542"/>
                    <a:pt x="1785" y="1149"/>
                    <a:pt x="1318" y="1"/>
                  </a:cubicBezTo>
                  <a:close/>
                </a:path>
              </a:pathLst>
            </a:custGeom>
            <a:solidFill>
              <a:srgbClr val="F7B4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22" name="Google Shape;822;p28"/>
            <p:cNvSpPr/>
            <p:nvPr/>
          </p:nvSpPr>
          <p:spPr>
            <a:xfrm flipH="1">
              <a:off x="1501605" y="3155143"/>
              <a:ext cx="14680" cy="14407"/>
            </a:xfrm>
            <a:custGeom>
              <a:rect b="b" l="l" r="r" t="t"/>
              <a:pathLst>
                <a:path extrusionOk="0" h="211" w="215">
                  <a:moveTo>
                    <a:pt x="108" y="1"/>
                  </a:moveTo>
                  <a:cubicBezTo>
                    <a:pt x="48" y="1"/>
                    <a:pt x="1" y="47"/>
                    <a:pt x="1" y="104"/>
                  </a:cubicBezTo>
                  <a:cubicBezTo>
                    <a:pt x="1" y="164"/>
                    <a:pt x="48" y="211"/>
                    <a:pt x="108" y="211"/>
                  </a:cubicBezTo>
                  <a:cubicBezTo>
                    <a:pt x="165" y="211"/>
                    <a:pt x="214" y="164"/>
                    <a:pt x="214" y="104"/>
                  </a:cubicBezTo>
                  <a:cubicBezTo>
                    <a:pt x="214" y="47"/>
                    <a:pt x="165" y="1"/>
                    <a:pt x="108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23" name="Google Shape;823;p28"/>
            <p:cNvSpPr/>
            <p:nvPr/>
          </p:nvSpPr>
          <p:spPr>
            <a:xfrm flipH="1">
              <a:off x="1572954" y="3309249"/>
              <a:ext cx="166876" cy="281860"/>
            </a:xfrm>
            <a:custGeom>
              <a:rect b="b" l="l" r="r" t="t"/>
              <a:pathLst>
                <a:path extrusionOk="0" h="4128" w="2444">
                  <a:moveTo>
                    <a:pt x="1145" y="0"/>
                  </a:moveTo>
                  <a:lnTo>
                    <a:pt x="0" y="466"/>
                  </a:lnTo>
                  <a:lnTo>
                    <a:pt x="1382" y="4127"/>
                  </a:lnTo>
                  <a:lnTo>
                    <a:pt x="2443" y="3711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24" name="Google Shape;824;p28"/>
            <p:cNvSpPr/>
            <p:nvPr/>
          </p:nvSpPr>
          <p:spPr>
            <a:xfrm flipH="1">
              <a:off x="1922475" y="4160483"/>
              <a:ext cx="56194" cy="83233"/>
            </a:xfrm>
            <a:custGeom>
              <a:rect b="b" l="l" r="r" t="t"/>
              <a:pathLst>
                <a:path extrusionOk="0" h="1219" w="823">
                  <a:moveTo>
                    <a:pt x="210" y="0"/>
                  </a:moveTo>
                  <a:cubicBezTo>
                    <a:pt x="137" y="0"/>
                    <a:pt x="67" y="14"/>
                    <a:pt x="0" y="37"/>
                  </a:cubicBezTo>
                  <a:lnTo>
                    <a:pt x="270" y="1218"/>
                  </a:lnTo>
                  <a:cubicBezTo>
                    <a:pt x="579" y="1192"/>
                    <a:pt x="822" y="929"/>
                    <a:pt x="822" y="613"/>
                  </a:cubicBezTo>
                  <a:cubicBezTo>
                    <a:pt x="822" y="277"/>
                    <a:pt x="550" y="0"/>
                    <a:pt x="210" y="0"/>
                  </a:cubicBezTo>
                  <a:close/>
                </a:path>
              </a:pathLst>
            </a:custGeom>
            <a:solidFill>
              <a:srgbClr val="F977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25" name="Google Shape;825;p28"/>
            <p:cNvSpPr/>
            <p:nvPr/>
          </p:nvSpPr>
          <p:spPr>
            <a:xfrm flipH="1">
              <a:off x="1875432" y="4224119"/>
              <a:ext cx="24581" cy="24376"/>
            </a:xfrm>
            <a:custGeom>
              <a:rect b="b" l="l" r="r" t="t"/>
              <a:pathLst>
                <a:path extrusionOk="0" h="357" w="360">
                  <a:moveTo>
                    <a:pt x="180" y="0"/>
                  </a:moveTo>
                  <a:cubicBezTo>
                    <a:pt x="80" y="0"/>
                    <a:pt x="0" y="80"/>
                    <a:pt x="0" y="177"/>
                  </a:cubicBezTo>
                  <a:cubicBezTo>
                    <a:pt x="0" y="277"/>
                    <a:pt x="80" y="357"/>
                    <a:pt x="180" y="357"/>
                  </a:cubicBezTo>
                  <a:cubicBezTo>
                    <a:pt x="280" y="357"/>
                    <a:pt x="360" y="277"/>
                    <a:pt x="360" y="177"/>
                  </a:cubicBezTo>
                  <a:cubicBezTo>
                    <a:pt x="360" y="80"/>
                    <a:pt x="280" y="0"/>
                    <a:pt x="180" y="0"/>
                  </a:cubicBezTo>
                  <a:close/>
                </a:path>
              </a:pathLst>
            </a:custGeom>
            <a:solidFill>
              <a:srgbClr val="F977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26" name="Google Shape;826;p28"/>
            <p:cNvSpPr/>
            <p:nvPr/>
          </p:nvSpPr>
          <p:spPr>
            <a:xfrm flipH="1">
              <a:off x="1796365" y="4403419"/>
              <a:ext cx="24376" cy="24376"/>
            </a:xfrm>
            <a:custGeom>
              <a:rect b="b" l="l" r="r" t="t"/>
              <a:pathLst>
                <a:path extrusionOk="0" h="357" w="357">
                  <a:moveTo>
                    <a:pt x="180" y="1"/>
                  </a:moveTo>
                  <a:cubicBezTo>
                    <a:pt x="80" y="1"/>
                    <a:pt x="0" y="81"/>
                    <a:pt x="0" y="177"/>
                  </a:cubicBezTo>
                  <a:cubicBezTo>
                    <a:pt x="0" y="276"/>
                    <a:pt x="80" y="356"/>
                    <a:pt x="180" y="356"/>
                  </a:cubicBezTo>
                  <a:cubicBezTo>
                    <a:pt x="277" y="356"/>
                    <a:pt x="357" y="276"/>
                    <a:pt x="357" y="177"/>
                  </a:cubicBezTo>
                  <a:cubicBezTo>
                    <a:pt x="357" y="81"/>
                    <a:pt x="277" y="1"/>
                    <a:pt x="180" y="1"/>
                  </a:cubicBezTo>
                  <a:close/>
                </a:path>
              </a:pathLst>
            </a:custGeom>
            <a:solidFill>
              <a:srgbClr val="F977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27" name="Google Shape;827;p28"/>
            <p:cNvSpPr/>
            <p:nvPr/>
          </p:nvSpPr>
          <p:spPr>
            <a:xfrm flipH="1">
              <a:off x="1778407" y="4329542"/>
              <a:ext cx="27312" cy="39398"/>
            </a:xfrm>
            <a:custGeom>
              <a:rect b="b" l="l" r="r" t="t"/>
              <a:pathLst>
                <a:path extrusionOk="0" h="577" w="400">
                  <a:moveTo>
                    <a:pt x="290" y="0"/>
                  </a:moveTo>
                  <a:cubicBezTo>
                    <a:pt x="130" y="0"/>
                    <a:pt x="0" y="131"/>
                    <a:pt x="0" y="287"/>
                  </a:cubicBezTo>
                  <a:cubicBezTo>
                    <a:pt x="0" y="447"/>
                    <a:pt x="130" y="576"/>
                    <a:pt x="290" y="576"/>
                  </a:cubicBezTo>
                  <a:cubicBezTo>
                    <a:pt x="330" y="576"/>
                    <a:pt x="366" y="570"/>
                    <a:pt x="400" y="553"/>
                  </a:cubicBezTo>
                  <a:lnTo>
                    <a:pt x="400" y="24"/>
                  </a:lnTo>
                  <a:cubicBezTo>
                    <a:pt x="366" y="8"/>
                    <a:pt x="330" y="0"/>
                    <a:pt x="290" y="0"/>
                  </a:cubicBezTo>
                  <a:close/>
                </a:path>
              </a:pathLst>
            </a:custGeom>
            <a:solidFill>
              <a:srgbClr val="F977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28" name="Google Shape;828;p28"/>
            <p:cNvSpPr/>
            <p:nvPr/>
          </p:nvSpPr>
          <p:spPr>
            <a:xfrm flipH="1">
              <a:off x="1699954" y="3705335"/>
              <a:ext cx="103990" cy="44723"/>
            </a:xfrm>
            <a:custGeom>
              <a:rect b="b" l="l" r="r" t="t"/>
              <a:pathLst>
                <a:path extrusionOk="0" h="655" w="1523">
                  <a:moveTo>
                    <a:pt x="739" y="1"/>
                  </a:moveTo>
                  <a:cubicBezTo>
                    <a:pt x="739" y="1"/>
                    <a:pt x="613" y="279"/>
                    <a:pt x="382" y="279"/>
                  </a:cubicBezTo>
                  <a:cubicBezTo>
                    <a:pt x="282" y="279"/>
                    <a:pt x="162" y="227"/>
                    <a:pt x="24" y="77"/>
                  </a:cubicBezTo>
                  <a:lnTo>
                    <a:pt x="24" y="77"/>
                  </a:lnTo>
                  <a:cubicBezTo>
                    <a:pt x="77" y="327"/>
                    <a:pt x="1" y="363"/>
                    <a:pt x="1" y="363"/>
                  </a:cubicBezTo>
                  <a:cubicBezTo>
                    <a:pt x="1" y="363"/>
                    <a:pt x="137" y="654"/>
                    <a:pt x="493" y="654"/>
                  </a:cubicBezTo>
                  <a:cubicBezTo>
                    <a:pt x="600" y="654"/>
                    <a:pt x="727" y="628"/>
                    <a:pt x="876" y="560"/>
                  </a:cubicBezTo>
                  <a:cubicBezTo>
                    <a:pt x="1522" y="260"/>
                    <a:pt x="739" y="1"/>
                    <a:pt x="739" y="1"/>
                  </a:cubicBezTo>
                  <a:close/>
                </a:path>
              </a:pathLst>
            </a:custGeom>
            <a:solidFill>
              <a:srgbClr val="5827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29" name="Google Shape;829;p28"/>
            <p:cNvSpPr/>
            <p:nvPr/>
          </p:nvSpPr>
          <p:spPr>
            <a:xfrm flipH="1">
              <a:off x="1794997" y="3619850"/>
              <a:ext cx="137311" cy="98733"/>
            </a:xfrm>
            <a:custGeom>
              <a:rect b="b" l="l" r="r" t="t"/>
              <a:pathLst>
                <a:path extrusionOk="0" h="1446" w="2011">
                  <a:moveTo>
                    <a:pt x="1881" y="1"/>
                  </a:moveTo>
                  <a:cubicBezTo>
                    <a:pt x="1881" y="1"/>
                    <a:pt x="853" y="118"/>
                    <a:pt x="0" y="1129"/>
                  </a:cubicBezTo>
                  <a:cubicBezTo>
                    <a:pt x="443" y="891"/>
                    <a:pt x="566" y="883"/>
                    <a:pt x="581" y="883"/>
                  </a:cubicBezTo>
                  <a:cubicBezTo>
                    <a:pt x="582" y="883"/>
                    <a:pt x="583" y="883"/>
                    <a:pt x="583" y="883"/>
                  </a:cubicBezTo>
                  <a:lnTo>
                    <a:pt x="327" y="1445"/>
                  </a:lnTo>
                  <a:cubicBezTo>
                    <a:pt x="327" y="1445"/>
                    <a:pt x="966" y="703"/>
                    <a:pt x="2011" y="443"/>
                  </a:cubicBezTo>
                  <a:lnTo>
                    <a:pt x="1881" y="1"/>
                  </a:ln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30" name="Google Shape;830;p28"/>
            <p:cNvSpPr/>
            <p:nvPr/>
          </p:nvSpPr>
          <p:spPr>
            <a:xfrm flipH="1">
              <a:off x="1862932" y="2655000"/>
              <a:ext cx="292307" cy="749305"/>
            </a:xfrm>
            <a:custGeom>
              <a:rect b="b" l="l" r="r" t="t"/>
              <a:pathLst>
                <a:path extrusionOk="0" h="10974" w="4281">
                  <a:moveTo>
                    <a:pt x="4280" y="0"/>
                  </a:moveTo>
                  <a:lnTo>
                    <a:pt x="4280" y="0"/>
                  </a:lnTo>
                  <a:cubicBezTo>
                    <a:pt x="3931" y="383"/>
                    <a:pt x="3555" y="986"/>
                    <a:pt x="2903" y="1817"/>
                  </a:cubicBezTo>
                  <a:cubicBezTo>
                    <a:pt x="1887" y="4177"/>
                    <a:pt x="263" y="8267"/>
                    <a:pt x="1" y="10974"/>
                  </a:cubicBezTo>
                  <a:cubicBezTo>
                    <a:pt x="433" y="10687"/>
                    <a:pt x="517" y="9928"/>
                    <a:pt x="646" y="9389"/>
                  </a:cubicBezTo>
                  <a:cubicBezTo>
                    <a:pt x="1458" y="6021"/>
                    <a:pt x="4280" y="1"/>
                    <a:pt x="4280" y="0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31" name="Google Shape;831;p28"/>
            <p:cNvSpPr/>
            <p:nvPr/>
          </p:nvSpPr>
          <p:spPr>
            <a:xfrm flipH="1">
              <a:off x="1737645" y="1213290"/>
              <a:ext cx="21986" cy="44860"/>
            </a:xfrm>
            <a:custGeom>
              <a:rect b="b" l="l" r="r" t="t"/>
              <a:pathLst>
                <a:path extrusionOk="0" h="657" w="322">
                  <a:moveTo>
                    <a:pt x="132" y="1"/>
                  </a:moveTo>
                  <a:cubicBezTo>
                    <a:pt x="105" y="1"/>
                    <a:pt x="78" y="15"/>
                    <a:pt x="67" y="48"/>
                  </a:cubicBezTo>
                  <a:cubicBezTo>
                    <a:pt x="1" y="255"/>
                    <a:pt x="47" y="470"/>
                    <a:pt x="184" y="634"/>
                  </a:cubicBezTo>
                  <a:cubicBezTo>
                    <a:pt x="197" y="650"/>
                    <a:pt x="213" y="656"/>
                    <a:pt x="228" y="656"/>
                  </a:cubicBezTo>
                  <a:cubicBezTo>
                    <a:pt x="277" y="656"/>
                    <a:pt x="321" y="589"/>
                    <a:pt x="280" y="541"/>
                  </a:cubicBezTo>
                  <a:cubicBezTo>
                    <a:pt x="170" y="410"/>
                    <a:pt x="144" y="241"/>
                    <a:pt x="197" y="81"/>
                  </a:cubicBezTo>
                  <a:cubicBezTo>
                    <a:pt x="213" y="33"/>
                    <a:pt x="173" y="1"/>
                    <a:pt x="132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32" name="Google Shape;832;p28"/>
            <p:cNvSpPr/>
            <p:nvPr/>
          </p:nvSpPr>
          <p:spPr>
            <a:xfrm flipH="1">
              <a:off x="1713747" y="1229472"/>
              <a:ext cx="13041" cy="35915"/>
            </a:xfrm>
            <a:custGeom>
              <a:rect b="b" l="l" r="r" t="t"/>
              <a:pathLst>
                <a:path extrusionOk="0" h="526" w="191">
                  <a:moveTo>
                    <a:pt x="64" y="1"/>
                  </a:moveTo>
                  <a:cubicBezTo>
                    <a:pt x="31" y="1"/>
                    <a:pt x="1" y="21"/>
                    <a:pt x="6" y="64"/>
                  </a:cubicBezTo>
                  <a:cubicBezTo>
                    <a:pt x="19" y="197"/>
                    <a:pt x="36" y="330"/>
                    <a:pt x="53" y="463"/>
                  </a:cubicBezTo>
                  <a:cubicBezTo>
                    <a:pt x="57" y="505"/>
                    <a:pt x="93" y="526"/>
                    <a:pt x="126" y="526"/>
                  </a:cubicBezTo>
                  <a:cubicBezTo>
                    <a:pt x="160" y="526"/>
                    <a:pt x="190" y="505"/>
                    <a:pt x="185" y="463"/>
                  </a:cubicBezTo>
                  <a:cubicBezTo>
                    <a:pt x="169" y="330"/>
                    <a:pt x="156" y="197"/>
                    <a:pt x="139" y="64"/>
                  </a:cubicBezTo>
                  <a:cubicBezTo>
                    <a:pt x="134" y="22"/>
                    <a:pt x="97" y="1"/>
                    <a:pt x="64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33" name="Google Shape;833;p28"/>
            <p:cNvSpPr/>
            <p:nvPr/>
          </p:nvSpPr>
          <p:spPr>
            <a:xfrm flipH="1">
              <a:off x="1812274" y="1038222"/>
              <a:ext cx="9423" cy="36257"/>
            </a:xfrm>
            <a:custGeom>
              <a:rect b="b" l="l" r="r" t="t"/>
              <a:pathLst>
                <a:path extrusionOk="0" h="531" w="138">
                  <a:moveTo>
                    <a:pt x="69" y="1"/>
                  </a:moveTo>
                  <a:cubicBezTo>
                    <a:pt x="35" y="1"/>
                    <a:pt x="1" y="23"/>
                    <a:pt x="1" y="66"/>
                  </a:cubicBezTo>
                  <a:lnTo>
                    <a:pt x="1" y="466"/>
                  </a:lnTo>
                  <a:cubicBezTo>
                    <a:pt x="1" y="509"/>
                    <a:pt x="35" y="530"/>
                    <a:pt x="69" y="530"/>
                  </a:cubicBezTo>
                  <a:cubicBezTo>
                    <a:pt x="103" y="530"/>
                    <a:pt x="138" y="509"/>
                    <a:pt x="138" y="466"/>
                  </a:cubicBezTo>
                  <a:lnTo>
                    <a:pt x="138" y="66"/>
                  </a:lnTo>
                  <a:cubicBezTo>
                    <a:pt x="138" y="23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34" name="Google Shape;834;p28"/>
            <p:cNvSpPr/>
            <p:nvPr/>
          </p:nvSpPr>
          <p:spPr>
            <a:xfrm flipH="1">
              <a:off x="1789810" y="1052083"/>
              <a:ext cx="13656" cy="36052"/>
            </a:xfrm>
            <a:custGeom>
              <a:rect b="b" l="l" r="r" t="t"/>
              <a:pathLst>
                <a:path extrusionOk="0" h="528" w="200">
                  <a:moveTo>
                    <a:pt x="91" y="1"/>
                  </a:moveTo>
                  <a:cubicBezTo>
                    <a:pt x="58" y="1"/>
                    <a:pt x="22" y="21"/>
                    <a:pt x="17" y="63"/>
                  </a:cubicBezTo>
                  <a:cubicBezTo>
                    <a:pt x="1" y="206"/>
                    <a:pt x="13" y="346"/>
                    <a:pt x="57" y="482"/>
                  </a:cubicBezTo>
                  <a:cubicBezTo>
                    <a:pt x="67" y="514"/>
                    <a:pt x="92" y="528"/>
                    <a:pt x="119" y="528"/>
                  </a:cubicBezTo>
                  <a:cubicBezTo>
                    <a:pt x="159" y="528"/>
                    <a:pt x="200" y="496"/>
                    <a:pt x="184" y="445"/>
                  </a:cubicBezTo>
                  <a:cubicBezTo>
                    <a:pt x="147" y="319"/>
                    <a:pt x="137" y="192"/>
                    <a:pt x="150" y="63"/>
                  </a:cubicBezTo>
                  <a:cubicBezTo>
                    <a:pt x="155" y="21"/>
                    <a:pt x="125" y="1"/>
                    <a:pt x="91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35" name="Google Shape;835;p28"/>
            <p:cNvSpPr/>
            <p:nvPr/>
          </p:nvSpPr>
          <p:spPr>
            <a:xfrm flipH="1">
              <a:off x="1522976" y="1526827"/>
              <a:ext cx="9150" cy="36188"/>
            </a:xfrm>
            <a:custGeom>
              <a:rect b="b" l="l" r="r" t="t"/>
              <a:pathLst>
                <a:path extrusionOk="0" h="530" w="134">
                  <a:moveTo>
                    <a:pt x="67" y="1"/>
                  </a:moveTo>
                  <a:cubicBezTo>
                    <a:pt x="34" y="1"/>
                    <a:pt x="1" y="22"/>
                    <a:pt x="1" y="66"/>
                  </a:cubicBezTo>
                  <a:lnTo>
                    <a:pt x="1" y="465"/>
                  </a:lnTo>
                  <a:cubicBezTo>
                    <a:pt x="1" y="508"/>
                    <a:pt x="34" y="530"/>
                    <a:pt x="67" y="530"/>
                  </a:cubicBezTo>
                  <a:cubicBezTo>
                    <a:pt x="100" y="530"/>
                    <a:pt x="133" y="508"/>
                    <a:pt x="133" y="465"/>
                  </a:cubicBezTo>
                  <a:lnTo>
                    <a:pt x="133" y="66"/>
                  </a:lnTo>
                  <a:cubicBezTo>
                    <a:pt x="133" y="22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36" name="Google Shape;836;p28"/>
            <p:cNvSpPr/>
            <p:nvPr/>
          </p:nvSpPr>
          <p:spPr>
            <a:xfrm flipH="1">
              <a:off x="1487540" y="1518633"/>
              <a:ext cx="9150" cy="17138"/>
            </a:xfrm>
            <a:custGeom>
              <a:rect b="b" l="l" r="r" t="t"/>
              <a:pathLst>
                <a:path extrusionOk="0" h="251" w="134">
                  <a:moveTo>
                    <a:pt x="67" y="1"/>
                  </a:moveTo>
                  <a:cubicBezTo>
                    <a:pt x="34" y="1"/>
                    <a:pt x="1" y="23"/>
                    <a:pt x="1" y="66"/>
                  </a:cubicBezTo>
                  <a:lnTo>
                    <a:pt x="1" y="186"/>
                  </a:lnTo>
                  <a:cubicBezTo>
                    <a:pt x="1" y="229"/>
                    <a:pt x="34" y="250"/>
                    <a:pt x="67" y="250"/>
                  </a:cubicBezTo>
                  <a:cubicBezTo>
                    <a:pt x="100" y="250"/>
                    <a:pt x="133" y="229"/>
                    <a:pt x="133" y="186"/>
                  </a:cubicBezTo>
                  <a:lnTo>
                    <a:pt x="133" y="66"/>
                  </a:lnTo>
                  <a:cubicBezTo>
                    <a:pt x="133" y="23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37" name="Google Shape;837;p28"/>
            <p:cNvSpPr/>
            <p:nvPr/>
          </p:nvSpPr>
          <p:spPr>
            <a:xfrm flipH="1">
              <a:off x="1703164" y="1903522"/>
              <a:ext cx="9150" cy="46977"/>
            </a:xfrm>
            <a:custGeom>
              <a:rect b="b" l="l" r="r" t="t"/>
              <a:pathLst>
                <a:path extrusionOk="0" h="688" w="134">
                  <a:moveTo>
                    <a:pt x="67" y="1"/>
                  </a:moveTo>
                  <a:cubicBezTo>
                    <a:pt x="34" y="1"/>
                    <a:pt x="0" y="22"/>
                    <a:pt x="0" y="63"/>
                  </a:cubicBezTo>
                  <a:lnTo>
                    <a:pt x="0" y="622"/>
                  </a:lnTo>
                  <a:cubicBezTo>
                    <a:pt x="0" y="666"/>
                    <a:pt x="34" y="688"/>
                    <a:pt x="67" y="688"/>
                  </a:cubicBezTo>
                  <a:cubicBezTo>
                    <a:pt x="100" y="688"/>
                    <a:pt x="133" y="666"/>
                    <a:pt x="133" y="622"/>
                  </a:cubicBezTo>
                  <a:lnTo>
                    <a:pt x="133" y="63"/>
                  </a:lnTo>
                  <a:cubicBezTo>
                    <a:pt x="133" y="22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38" name="Google Shape;838;p28"/>
            <p:cNvSpPr/>
            <p:nvPr/>
          </p:nvSpPr>
          <p:spPr>
            <a:xfrm flipH="1">
              <a:off x="1678652" y="1941758"/>
              <a:ext cx="9150" cy="27858"/>
            </a:xfrm>
            <a:custGeom>
              <a:rect b="b" l="l" r="r" t="t"/>
              <a:pathLst>
                <a:path extrusionOk="0" h="408" w="134">
                  <a:moveTo>
                    <a:pt x="67" y="0"/>
                  </a:moveTo>
                  <a:cubicBezTo>
                    <a:pt x="34" y="0"/>
                    <a:pt x="1" y="21"/>
                    <a:pt x="1" y="62"/>
                  </a:cubicBezTo>
                  <a:lnTo>
                    <a:pt x="1" y="345"/>
                  </a:lnTo>
                  <a:cubicBezTo>
                    <a:pt x="1" y="387"/>
                    <a:pt x="34" y="408"/>
                    <a:pt x="67" y="408"/>
                  </a:cubicBezTo>
                  <a:cubicBezTo>
                    <a:pt x="100" y="408"/>
                    <a:pt x="133" y="387"/>
                    <a:pt x="133" y="345"/>
                  </a:cubicBezTo>
                  <a:lnTo>
                    <a:pt x="133" y="62"/>
                  </a:lnTo>
                  <a:cubicBezTo>
                    <a:pt x="133" y="21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39" name="Google Shape;839;p28"/>
            <p:cNvSpPr/>
            <p:nvPr/>
          </p:nvSpPr>
          <p:spPr>
            <a:xfrm flipH="1">
              <a:off x="1621366" y="1854292"/>
              <a:ext cx="9150" cy="36188"/>
            </a:xfrm>
            <a:custGeom>
              <a:rect b="b" l="l" r="r" t="t"/>
              <a:pathLst>
                <a:path extrusionOk="0" h="530" w="134">
                  <a:moveTo>
                    <a:pt x="67" y="1"/>
                  </a:moveTo>
                  <a:cubicBezTo>
                    <a:pt x="34" y="1"/>
                    <a:pt x="1" y="22"/>
                    <a:pt x="1" y="65"/>
                  </a:cubicBezTo>
                  <a:lnTo>
                    <a:pt x="1" y="465"/>
                  </a:lnTo>
                  <a:cubicBezTo>
                    <a:pt x="1" y="508"/>
                    <a:pt x="34" y="530"/>
                    <a:pt x="67" y="530"/>
                  </a:cubicBezTo>
                  <a:cubicBezTo>
                    <a:pt x="100" y="530"/>
                    <a:pt x="133" y="508"/>
                    <a:pt x="133" y="465"/>
                  </a:cubicBezTo>
                  <a:lnTo>
                    <a:pt x="133" y="65"/>
                  </a:lnTo>
                  <a:cubicBezTo>
                    <a:pt x="133" y="22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40" name="Google Shape;840;p28"/>
            <p:cNvSpPr/>
            <p:nvPr/>
          </p:nvSpPr>
          <p:spPr>
            <a:xfrm flipH="1">
              <a:off x="1569611" y="2370277"/>
              <a:ext cx="12973" cy="44587"/>
            </a:xfrm>
            <a:custGeom>
              <a:rect b="b" l="l" r="r" t="t"/>
              <a:pathLst>
                <a:path extrusionOk="0" h="653" w="190">
                  <a:moveTo>
                    <a:pt x="95" y="1"/>
                  </a:moveTo>
                  <a:cubicBezTo>
                    <a:pt x="61" y="1"/>
                    <a:pt x="25" y="22"/>
                    <a:pt x="21" y="64"/>
                  </a:cubicBezTo>
                  <a:cubicBezTo>
                    <a:pt x="1" y="247"/>
                    <a:pt x="10" y="426"/>
                    <a:pt x="50" y="603"/>
                  </a:cubicBezTo>
                  <a:cubicBezTo>
                    <a:pt x="57" y="638"/>
                    <a:pt x="82" y="652"/>
                    <a:pt x="108" y="652"/>
                  </a:cubicBezTo>
                  <a:cubicBezTo>
                    <a:pt x="147" y="652"/>
                    <a:pt x="189" y="619"/>
                    <a:pt x="177" y="569"/>
                  </a:cubicBezTo>
                  <a:cubicBezTo>
                    <a:pt x="144" y="399"/>
                    <a:pt x="137" y="233"/>
                    <a:pt x="157" y="64"/>
                  </a:cubicBezTo>
                  <a:cubicBezTo>
                    <a:pt x="160" y="22"/>
                    <a:pt x="129" y="1"/>
                    <a:pt x="95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41" name="Google Shape;841;p28"/>
            <p:cNvSpPr/>
            <p:nvPr/>
          </p:nvSpPr>
          <p:spPr>
            <a:xfrm flipH="1">
              <a:off x="1541821" y="2400319"/>
              <a:ext cx="13246" cy="49844"/>
            </a:xfrm>
            <a:custGeom>
              <a:rect b="b" l="l" r="r" t="t"/>
              <a:pathLst>
                <a:path extrusionOk="0" h="730" w="194">
                  <a:moveTo>
                    <a:pt x="88" y="0"/>
                  </a:moveTo>
                  <a:cubicBezTo>
                    <a:pt x="55" y="0"/>
                    <a:pt x="20" y="21"/>
                    <a:pt x="17" y="63"/>
                  </a:cubicBezTo>
                  <a:cubicBezTo>
                    <a:pt x="0" y="272"/>
                    <a:pt x="14" y="475"/>
                    <a:pt x="57" y="682"/>
                  </a:cubicBezTo>
                  <a:cubicBezTo>
                    <a:pt x="64" y="715"/>
                    <a:pt x="87" y="729"/>
                    <a:pt x="112" y="729"/>
                  </a:cubicBezTo>
                  <a:cubicBezTo>
                    <a:pt x="151" y="729"/>
                    <a:pt x="193" y="696"/>
                    <a:pt x="183" y="645"/>
                  </a:cubicBezTo>
                  <a:cubicBezTo>
                    <a:pt x="146" y="452"/>
                    <a:pt x="137" y="259"/>
                    <a:pt x="150" y="63"/>
                  </a:cubicBezTo>
                  <a:cubicBezTo>
                    <a:pt x="153" y="21"/>
                    <a:pt x="122" y="0"/>
                    <a:pt x="88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42" name="Google Shape;842;p28"/>
            <p:cNvSpPr/>
            <p:nvPr/>
          </p:nvSpPr>
          <p:spPr>
            <a:xfrm flipH="1">
              <a:off x="1498464" y="2356484"/>
              <a:ext cx="9150" cy="36257"/>
            </a:xfrm>
            <a:custGeom>
              <a:rect b="b" l="l" r="r" t="t"/>
              <a:pathLst>
                <a:path extrusionOk="0" h="531" w="134">
                  <a:moveTo>
                    <a:pt x="67" y="1"/>
                  </a:moveTo>
                  <a:cubicBezTo>
                    <a:pt x="34" y="1"/>
                    <a:pt x="1" y="23"/>
                    <a:pt x="1" y="66"/>
                  </a:cubicBezTo>
                  <a:lnTo>
                    <a:pt x="1" y="465"/>
                  </a:lnTo>
                  <a:cubicBezTo>
                    <a:pt x="1" y="509"/>
                    <a:pt x="34" y="530"/>
                    <a:pt x="67" y="530"/>
                  </a:cubicBezTo>
                  <a:cubicBezTo>
                    <a:pt x="100" y="530"/>
                    <a:pt x="134" y="509"/>
                    <a:pt x="134" y="465"/>
                  </a:cubicBezTo>
                  <a:lnTo>
                    <a:pt x="134" y="66"/>
                  </a:lnTo>
                  <a:cubicBezTo>
                    <a:pt x="134" y="23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43" name="Google Shape;843;p28"/>
            <p:cNvSpPr/>
            <p:nvPr/>
          </p:nvSpPr>
          <p:spPr>
            <a:xfrm flipH="1">
              <a:off x="1855221" y="2771484"/>
              <a:ext cx="12086" cy="41651"/>
            </a:xfrm>
            <a:custGeom>
              <a:rect b="b" l="l" r="r" t="t"/>
              <a:pathLst>
                <a:path extrusionOk="0" h="610" w="177">
                  <a:moveTo>
                    <a:pt x="111" y="0"/>
                  </a:moveTo>
                  <a:cubicBezTo>
                    <a:pt x="77" y="0"/>
                    <a:pt x="42" y="22"/>
                    <a:pt x="40" y="65"/>
                  </a:cubicBezTo>
                  <a:cubicBezTo>
                    <a:pt x="27" y="225"/>
                    <a:pt x="14" y="385"/>
                    <a:pt x="4" y="544"/>
                  </a:cubicBezTo>
                  <a:cubicBezTo>
                    <a:pt x="0" y="587"/>
                    <a:pt x="32" y="609"/>
                    <a:pt x="65" y="609"/>
                  </a:cubicBezTo>
                  <a:cubicBezTo>
                    <a:pt x="98" y="609"/>
                    <a:pt x="133" y="587"/>
                    <a:pt x="137" y="544"/>
                  </a:cubicBezTo>
                  <a:cubicBezTo>
                    <a:pt x="147" y="385"/>
                    <a:pt x="160" y="225"/>
                    <a:pt x="174" y="65"/>
                  </a:cubicBezTo>
                  <a:cubicBezTo>
                    <a:pt x="177" y="22"/>
                    <a:pt x="144" y="0"/>
                    <a:pt x="111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44" name="Google Shape;844;p28"/>
            <p:cNvSpPr/>
            <p:nvPr/>
          </p:nvSpPr>
          <p:spPr>
            <a:xfrm flipH="1">
              <a:off x="1820672" y="2736047"/>
              <a:ext cx="9150" cy="41446"/>
            </a:xfrm>
            <a:custGeom>
              <a:rect b="b" l="l" r="r" t="t"/>
              <a:pathLst>
                <a:path extrusionOk="0" h="607" w="134">
                  <a:moveTo>
                    <a:pt x="67" y="0"/>
                  </a:moveTo>
                  <a:cubicBezTo>
                    <a:pt x="33" y="0"/>
                    <a:pt x="0" y="22"/>
                    <a:pt x="0" y="65"/>
                  </a:cubicBezTo>
                  <a:lnTo>
                    <a:pt x="0" y="544"/>
                  </a:lnTo>
                  <a:cubicBezTo>
                    <a:pt x="0" y="586"/>
                    <a:pt x="33" y="606"/>
                    <a:pt x="67" y="606"/>
                  </a:cubicBezTo>
                  <a:cubicBezTo>
                    <a:pt x="100" y="606"/>
                    <a:pt x="133" y="586"/>
                    <a:pt x="133" y="544"/>
                  </a:cubicBezTo>
                  <a:lnTo>
                    <a:pt x="133" y="65"/>
                  </a:lnTo>
                  <a:cubicBezTo>
                    <a:pt x="133" y="22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45" name="Google Shape;845;p28"/>
            <p:cNvSpPr/>
            <p:nvPr/>
          </p:nvSpPr>
          <p:spPr>
            <a:xfrm flipH="1">
              <a:off x="1795887" y="2806921"/>
              <a:ext cx="9423" cy="22532"/>
            </a:xfrm>
            <a:custGeom>
              <a:rect b="b" l="l" r="r" t="t"/>
              <a:pathLst>
                <a:path extrusionOk="0" h="330" w="138">
                  <a:moveTo>
                    <a:pt x="69" y="1"/>
                  </a:moveTo>
                  <a:cubicBezTo>
                    <a:pt x="35" y="1"/>
                    <a:pt x="1" y="22"/>
                    <a:pt x="1" y="65"/>
                  </a:cubicBezTo>
                  <a:lnTo>
                    <a:pt x="1" y="265"/>
                  </a:lnTo>
                  <a:cubicBezTo>
                    <a:pt x="1" y="308"/>
                    <a:pt x="35" y="330"/>
                    <a:pt x="69" y="330"/>
                  </a:cubicBezTo>
                  <a:cubicBezTo>
                    <a:pt x="103" y="330"/>
                    <a:pt x="137" y="308"/>
                    <a:pt x="137" y="265"/>
                  </a:cubicBezTo>
                  <a:lnTo>
                    <a:pt x="137" y="65"/>
                  </a:lnTo>
                  <a:cubicBezTo>
                    <a:pt x="137" y="22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46" name="Google Shape;846;p28"/>
            <p:cNvSpPr/>
            <p:nvPr/>
          </p:nvSpPr>
          <p:spPr>
            <a:xfrm flipH="1">
              <a:off x="1502971" y="2924087"/>
              <a:ext cx="13041" cy="52644"/>
            </a:xfrm>
            <a:custGeom>
              <a:rect b="b" l="l" r="r" t="t"/>
              <a:pathLst>
                <a:path extrusionOk="0" h="771" w="191">
                  <a:moveTo>
                    <a:pt x="82" y="0"/>
                  </a:moveTo>
                  <a:cubicBezTo>
                    <a:pt x="43" y="0"/>
                    <a:pt x="1" y="34"/>
                    <a:pt x="11" y="83"/>
                  </a:cubicBezTo>
                  <a:cubicBezTo>
                    <a:pt x="47" y="289"/>
                    <a:pt x="57" y="496"/>
                    <a:pt x="41" y="706"/>
                  </a:cubicBezTo>
                  <a:cubicBezTo>
                    <a:pt x="37" y="749"/>
                    <a:pt x="69" y="770"/>
                    <a:pt x="102" y="770"/>
                  </a:cubicBezTo>
                  <a:cubicBezTo>
                    <a:pt x="135" y="770"/>
                    <a:pt x="170" y="749"/>
                    <a:pt x="174" y="706"/>
                  </a:cubicBezTo>
                  <a:cubicBezTo>
                    <a:pt x="190" y="486"/>
                    <a:pt x="181" y="266"/>
                    <a:pt x="137" y="50"/>
                  </a:cubicBezTo>
                  <a:cubicBezTo>
                    <a:pt x="132" y="15"/>
                    <a:pt x="108" y="0"/>
                    <a:pt x="82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47" name="Google Shape;847;p28"/>
            <p:cNvSpPr/>
            <p:nvPr/>
          </p:nvSpPr>
          <p:spPr>
            <a:xfrm flipH="1">
              <a:off x="1473884" y="2962528"/>
              <a:ext cx="9150" cy="38783"/>
            </a:xfrm>
            <a:custGeom>
              <a:rect b="b" l="l" r="r" t="t"/>
              <a:pathLst>
                <a:path extrusionOk="0" h="568" w="134">
                  <a:moveTo>
                    <a:pt x="67" y="0"/>
                  </a:moveTo>
                  <a:cubicBezTo>
                    <a:pt x="34" y="0"/>
                    <a:pt x="0" y="21"/>
                    <a:pt x="0" y="63"/>
                  </a:cubicBezTo>
                  <a:lnTo>
                    <a:pt x="0" y="505"/>
                  </a:lnTo>
                  <a:cubicBezTo>
                    <a:pt x="0" y="547"/>
                    <a:pt x="34" y="568"/>
                    <a:pt x="67" y="568"/>
                  </a:cubicBezTo>
                  <a:cubicBezTo>
                    <a:pt x="100" y="568"/>
                    <a:pt x="133" y="547"/>
                    <a:pt x="133" y="505"/>
                  </a:cubicBezTo>
                  <a:lnTo>
                    <a:pt x="133" y="63"/>
                  </a:lnTo>
                  <a:cubicBezTo>
                    <a:pt x="133" y="21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48" name="Google Shape;848;p28"/>
            <p:cNvSpPr/>
            <p:nvPr/>
          </p:nvSpPr>
          <p:spPr>
            <a:xfrm flipH="1">
              <a:off x="1495733" y="3350011"/>
              <a:ext cx="9150" cy="38920"/>
            </a:xfrm>
            <a:custGeom>
              <a:rect b="b" l="l" r="r" t="t"/>
              <a:pathLst>
                <a:path extrusionOk="0" h="570" w="134">
                  <a:moveTo>
                    <a:pt x="67" y="1"/>
                  </a:moveTo>
                  <a:cubicBezTo>
                    <a:pt x="34" y="1"/>
                    <a:pt x="1" y="22"/>
                    <a:pt x="1" y="65"/>
                  </a:cubicBezTo>
                  <a:lnTo>
                    <a:pt x="1" y="505"/>
                  </a:lnTo>
                  <a:cubicBezTo>
                    <a:pt x="1" y="548"/>
                    <a:pt x="34" y="570"/>
                    <a:pt x="67" y="570"/>
                  </a:cubicBezTo>
                  <a:cubicBezTo>
                    <a:pt x="100" y="570"/>
                    <a:pt x="134" y="548"/>
                    <a:pt x="134" y="505"/>
                  </a:cubicBezTo>
                  <a:lnTo>
                    <a:pt x="134" y="65"/>
                  </a:lnTo>
                  <a:cubicBezTo>
                    <a:pt x="134" y="22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49" name="Google Shape;849;p28"/>
            <p:cNvSpPr/>
            <p:nvPr/>
          </p:nvSpPr>
          <p:spPr>
            <a:xfrm flipH="1">
              <a:off x="1463027" y="3317306"/>
              <a:ext cx="9081" cy="36188"/>
            </a:xfrm>
            <a:custGeom>
              <a:rect b="b" l="l" r="r" t="t"/>
              <a:pathLst>
                <a:path extrusionOk="0" h="530" w="133">
                  <a:moveTo>
                    <a:pt x="66" y="0"/>
                  </a:moveTo>
                  <a:cubicBezTo>
                    <a:pt x="33" y="0"/>
                    <a:pt x="0" y="22"/>
                    <a:pt x="0" y="65"/>
                  </a:cubicBezTo>
                  <a:lnTo>
                    <a:pt x="0" y="464"/>
                  </a:lnTo>
                  <a:cubicBezTo>
                    <a:pt x="0" y="508"/>
                    <a:pt x="33" y="530"/>
                    <a:pt x="66" y="530"/>
                  </a:cubicBezTo>
                  <a:cubicBezTo>
                    <a:pt x="100" y="530"/>
                    <a:pt x="133" y="508"/>
                    <a:pt x="133" y="464"/>
                  </a:cubicBezTo>
                  <a:lnTo>
                    <a:pt x="133" y="65"/>
                  </a:lnTo>
                  <a:cubicBezTo>
                    <a:pt x="133" y="22"/>
                    <a:pt x="100" y="0"/>
                    <a:pt x="66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50" name="Google Shape;850;p28"/>
            <p:cNvSpPr/>
            <p:nvPr/>
          </p:nvSpPr>
          <p:spPr>
            <a:xfrm flipH="1">
              <a:off x="1411204" y="3377323"/>
              <a:ext cx="9081" cy="33457"/>
            </a:xfrm>
            <a:custGeom>
              <a:rect b="b" l="l" r="r" t="t"/>
              <a:pathLst>
                <a:path extrusionOk="0" h="490" w="133">
                  <a:moveTo>
                    <a:pt x="66" y="0"/>
                  </a:moveTo>
                  <a:cubicBezTo>
                    <a:pt x="33" y="0"/>
                    <a:pt x="0" y="22"/>
                    <a:pt x="0" y="65"/>
                  </a:cubicBezTo>
                  <a:lnTo>
                    <a:pt x="0" y="424"/>
                  </a:lnTo>
                  <a:cubicBezTo>
                    <a:pt x="0" y="468"/>
                    <a:pt x="33" y="489"/>
                    <a:pt x="66" y="489"/>
                  </a:cubicBezTo>
                  <a:cubicBezTo>
                    <a:pt x="99" y="489"/>
                    <a:pt x="133" y="468"/>
                    <a:pt x="133" y="424"/>
                  </a:cubicBezTo>
                  <a:lnTo>
                    <a:pt x="133" y="65"/>
                  </a:lnTo>
                  <a:cubicBezTo>
                    <a:pt x="133" y="22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51" name="Google Shape;851;p28"/>
            <p:cNvSpPr/>
            <p:nvPr/>
          </p:nvSpPr>
          <p:spPr>
            <a:xfrm flipH="1">
              <a:off x="1834328" y="3846809"/>
              <a:ext cx="9150" cy="38920"/>
            </a:xfrm>
            <a:custGeom>
              <a:rect b="b" l="l" r="r" t="t"/>
              <a:pathLst>
                <a:path extrusionOk="0" h="570" w="134">
                  <a:moveTo>
                    <a:pt x="67" y="0"/>
                  </a:moveTo>
                  <a:cubicBezTo>
                    <a:pt x="34" y="0"/>
                    <a:pt x="0" y="22"/>
                    <a:pt x="0" y="65"/>
                  </a:cubicBezTo>
                  <a:lnTo>
                    <a:pt x="0" y="505"/>
                  </a:lnTo>
                  <a:cubicBezTo>
                    <a:pt x="0" y="548"/>
                    <a:pt x="34" y="569"/>
                    <a:pt x="67" y="569"/>
                  </a:cubicBezTo>
                  <a:cubicBezTo>
                    <a:pt x="100" y="569"/>
                    <a:pt x="134" y="548"/>
                    <a:pt x="134" y="505"/>
                  </a:cubicBezTo>
                  <a:lnTo>
                    <a:pt x="134" y="65"/>
                  </a:lnTo>
                  <a:cubicBezTo>
                    <a:pt x="134" y="22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52" name="Google Shape;852;p28"/>
            <p:cNvSpPr/>
            <p:nvPr/>
          </p:nvSpPr>
          <p:spPr>
            <a:xfrm flipH="1">
              <a:off x="1801349" y="3860397"/>
              <a:ext cx="9423" cy="41651"/>
            </a:xfrm>
            <a:custGeom>
              <a:rect b="b" l="l" r="r" t="t"/>
              <a:pathLst>
                <a:path extrusionOk="0" h="610" w="138">
                  <a:moveTo>
                    <a:pt x="69" y="1"/>
                  </a:moveTo>
                  <a:cubicBezTo>
                    <a:pt x="35" y="1"/>
                    <a:pt x="1" y="22"/>
                    <a:pt x="1" y="66"/>
                  </a:cubicBezTo>
                  <a:lnTo>
                    <a:pt x="1" y="545"/>
                  </a:lnTo>
                  <a:cubicBezTo>
                    <a:pt x="1" y="588"/>
                    <a:pt x="35" y="610"/>
                    <a:pt x="69" y="610"/>
                  </a:cubicBezTo>
                  <a:cubicBezTo>
                    <a:pt x="103" y="610"/>
                    <a:pt x="137" y="588"/>
                    <a:pt x="137" y="545"/>
                  </a:cubicBezTo>
                  <a:lnTo>
                    <a:pt x="137" y="66"/>
                  </a:lnTo>
                  <a:cubicBezTo>
                    <a:pt x="137" y="22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53" name="Google Shape;853;p28"/>
            <p:cNvSpPr/>
            <p:nvPr/>
          </p:nvSpPr>
          <p:spPr>
            <a:xfrm flipH="1">
              <a:off x="2089964" y="3494695"/>
              <a:ext cx="16933" cy="24922"/>
            </a:xfrm>
            <a:custGeom>
              <a:rect b="b" l="l" r="r" t="t"/>
              <a:pathLst>
                <a:path extrusionOk="0" h="365" w="248">
                  <a:moveTo>
                    <a:pt x="167" y="1"/>
                  </a:moveTo>
                  <a:cubicBezTo>
                    <a:pt x="141" y="1"/>
                    <a:pt x="113" y="14"/>
                    <a:pt x="101" y="46"/>
                  </a:cubicBezTo>
                  <a:cubicBezTo>
                    <a:pt x="75" y="126"/>
                    <a:pt x="44" y="203"/>
                    <a:pt x="18" y="283"/>
                  </a:cubicBezTo>
                  <a:cubicBezTo>
                    <a:pt x="0" y="333"/>
                    <a:pt x="40" y="365"/>
                    <a:pt x="81" y="365"/>
                  </a:cubicBezTo>
                  <a:cubicBezTo>
                    <a:pt x="107" y="365"/>
                    <a:pt x="134" y="351"/>
                    <a:pt x="144" y="320"/>
                  </a:cubicBezTo>
                  <a:cubicBezTo>
                    <a:pt x="175" y="240"/>
                    <a:pt x="201" y="160"/>
                    <a:pt x="231" y="80"/>
                  </a:cubicBezTo>
                  <a:cubicBezTo>
                    <a:pt x="247" y="32"/>
                    <a:pt x="208" y="1"/>
                    <a:pt x="167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54" name="Google Shape;854;p28"/>
            <p:cNvSpPr/>
            <p:nvPr/>
          </p:nvSpPr>
          <p:spPr>
            <a:xfrm flipH="1">
              <a:off x="2066066" y="3450928"/>
              <a:ext cx="9423" cy="33457"/>
            </a:xfrm>
            <a:custGeom>
              <a:rect b="b" l="l" r="r" t="t"/>
              <a:pathLst>
                <a:path extrusionOk="0" h="490" w="138">
                  <a:moveTo>
                    <a:pt x="69" y="0"/>
                  </a:moveTo>
                  <a:cubicBezTo>
                    <a:pt x="35" y="0"/>
                    <a:pt x="0" y="22"/>
                    <a:pt x="0" y="65"/>
                  </a:cubicBezTo>
                  <a:lnTo>
                    <a:pt x="0" y="425"/>
                  </a:lnTo>
                  <a:cubicBezTo>
                    <a:pt x="0" y="468"/>
                    <a:pt x="35" y="490"/>
                    <a:pt x="69" y="490"/>
                  </a:cubicBezTo>
                  <a:cubicBezTo>
                    <a:pt x="103" y="490"/>
                    <a:pt x="137" y="468"/>
                    <a:pt x="137" y="425"/>
                  </a:cubicBezTo>
                  <a:lnTo>
                    <a:pt x="137" y="65"/>
                  </a:lnTo>
                  <a:cubicBezTo>
                    <a:pt x="137" y="22"/>
                    <a:pt x="103" y="0"/>
                    <a:pt x="69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55" name="Google Shape;855;p28"/>
            <p:cNvSpPr/>
            <p:nvPr/>
          </p:nvSpPr>
          <p:spPr>
            <a:xfrm flipH="1">
              <a:off x="2025167" y="3489232"/>
              <a:ext cx="9218" cy="33389"/>
            </a:xfrm>
            <a:custGeom>
              <a:rect b="b" l="l" r="r" t="t"/>
              <a:pathLst>
                <a:path extrusionOk="0" h="489" w="135">
                  <a:moveTo>
                    <a:pt x="67" y="1"/>
                  </a:moveTo>
                  <a:cubicBezTo>
                    <a:pt x="34" y="1"/>
                    <a:pt x="1" y="22"/>
                    <a:pt x="1" y="63"/>
                  </a:cubicBezTo>
                  <a:lnTo>
                    <a:pt x="1" y="426"/>
                  </a:lnTo>
                  <a:cubicBezTo>
                    <a:pt x="1" y="468"/>
                    <a:pt x="34" y="489"/>
                    <a:pt x="67" y="489"/>
                  </a:cubicBezTo>
                  <a:cubicBezTo>
                    <a:pt x="101" y="489"/>
                    <a:pt x="134" y="468"/>
                    <a:pt x="134" y="426"/>
                  </a:cubicBezTo>
                  <a:lnTo>
                    <a:pt x="134" y="63"/>
                  </a:lnTo>
                  <a:cubicBezTo>
                    <a:pt x="134" y="22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56" name="Google Shape;856;p28"/>
            <p:cNvSpPr/>
            <p:nvPr/>
          </p:nvSpPr>
          <p:spPr>
            <a:xfrm flipH="1">
              <a:off x="1924320" y="3003496"/>
              <a:ext cx="9150" cy="27790"/>
            </a:xfrm>
            <a:custGeom>
              <a:rect b="b" l="l" r="r" t="t"/>
              <a:pathLst>
                <a:path extrusionOk="0" h="407" w="134">
                  <a:moveTo>
                    <a:pt x="67" y="0"/>
                  </a:moveTo>
                  <a:cubicBezTo>
                    <a:pt x="34" y="0"/>
                    <a:pt x="0" y="22"/>
                    <a:pt x="0" y="65"/>
                  </a:cubicBezTo>
                  <a:lnTo>
                    <a:pt x="0" y="345"/>
                  </a:lnTo>
                  <a:cubicBezTo>
                    <a:pt x="0" y="386"/>
                    <a:pt x="34" y="407"/>
                    <a:pt x="67" y="407"/>
                  </a:cubicBezTo>
                  <a:cubicBezTo>
                    <a:pt x="100" y="407"/>
                    <a:pt x="134" y="386"/>
                    <a:pt x="134" y="345"/>
                  </a:cubicBezTo>
                  <a:lnTo>
                    <a:pt x="134" y="65"/>
                  </a:lnTo>
                  <a:cubicBezTo>
                    <a:pt x="134" y="22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57" name="Google Shape;857;p28"/>
            <p:cNvSpPr/>
            <p:nvPr/>
          </p:nvSpPr>
          <p:spPr>
            <a:xfrm flipH="1">
              <a:off x="1887790" y="3014011"/>
              <a:ext cx="13861" cy="25605"/>
            </a:xfrm>
            <a:custGeom>
              <a:rect b="b" l="l" r="r" t="t"/>
              <a:pathLst>
                <a:path extrusionOk="0" h="375" w="203">
                  <a:moveTo>
                    <a:pt x="113" y="0"/>
                  </a:moveTo>
                  <a:cubicBezTo>
                    <a:pt x="93" y="0"/>
                    <a:pt x="73" y="10"/>
                    <a:pt x="61" y="34"/>
                  </a:cubicBezTo>
                  <a:cubicBezTo>
                    <a:pt x="14" y="127"/>
                    <a:pt x="1" y="224"/>
                    <a:pt x="18" y="327"/>
                  </a:cubicBezTo>
                  <a:cubicBezTo>
                    <a:pt x="24" y="360"/>
                    <a:pt x="48" y="374"/>
                    <a:pt x="73" y="374"/>
                  </a:cubicBezTo>
                  <a:cubicBezTo>
                    <a:pt x="112" y="374"/>
                    <a:pt x="155" y="341"/>
                    <a:pt x="147" y="290"/>
                  </a:cubicBezTo>
                  <a:cubicBezTo>
                    <a:pt x="138" y="224"/>
                    <a:pt x="147" y="161"/>
                    <a:pt x="177" y="101"/>
                  </a:cubicBezTo>
                  <a:cubicBezTo>
                    <a:pt x="202" y="48"/>
                    <a:pt x="157" y="0"/>
                    <a:pt x="113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58" name="Google Shape;858;p28"/>
            <p:cNvSpPr/>
            <p:nvPr/>
          </p:nvSpPr>
          <p:spPr>
            <a:xfrm flipH="1">
              <a:off x="1842521" y="3022546"/>
              <a:ext cx="9150" cy="52576"/>
            </a:xfrm>
            <a:custGeom>
              <a:rect b="b" l="l" r="r" t="t"/>
              <a:pathLst>
                <a:path extrusionOk="0" h="770" w="134">
                  <a:moveTo>
                    <a:pt x="67" y="1"/>
                  </a:moveTo>
                  <a:cubicBezTo>
                    <a:pt x="34" y="1"/>
                    <a:pt x="1" y="22"/>
                    <a:pt x="1" y="66"/>
                  </a:cubicBezTo>
                  <a:lnTo>
                    <a:pt x="1" y="705"/>
                  </a:lnTo>
                  <a:cubicBezTo>
                    <a:pt x="1" y="748"/>
                    <a:pt x="34" y="769"/>
                    <a:pt x="67" y="769"/>
                  </a:cubicBezTo>
                  <a:cubicBezTo>
                    <a:pt x="101" y="769"/>
                    <a:pt x="134" y="748"/>
                    <a:pt x="134" y="705"/>
                  </a:cubicBezTo>
                  <a:lnTo>
                    <a:pt x="134" y="66"/>
                  </a:lnTo>
                  <a:cubicBezTo>
                    <a:pt x="134" y="22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59" name="Google Shape;859;p28"/>
            <p:cNvSpPr/>
            <p:nvPr/>
          </p:nvSpPr>
          <p:spPr>
            <a:xfrm flipH="1">
              <a:off x="1612490" y="4092204"/>
              <a:ext cx="16455" cy="39124"/>
            </a:xfrm>
            <a:custGeom>
              <a:rect b="b" l="l" r="r" t="t"/>
              <a:pathLst>
                <a:path extrusionOk="0" h="573" w="241">
                  <a:moveTo>
                    <a:pt x="90" y="0"/>
                  </a:moveTo>
                  <a:cubicBezTo>
                    <a:pt x="47" y="0"/>
                    <a:pt x="1" y="50"/>
                    <a:pt x="24" y="102"/>
                  </a:cubicBezTo>
                  <a:cubicBezTo>
                    <a:pt x="81" y="232"/>
                    <a:pt x="104" y="368"/>
                    <a:pt x="101" y="508"/>
                  </a:cubicBezTo>
                  <a:cubicBezTo>
                    <a:pt x="99" y="551"/>
                    <a:pt x="131" y="573"/>
                    <a:pt x="164" y="573"/>
                  </a:cubicBezTo>
                  <a:cubicBezTo>
                    <a:pt x="198" y="573"/>
                    <a:pt x="232" y="551"/>
                    <a:pt x="233" y="508"/>
                  </a:cubicBezTo>
                  <a:cubicBezTo>
                    <a:pt x="240" y="341"/>
                    <a:pt x="207" y="186"/>
                    <a:pt x="141" y="35"/>
                  </a:cubicBezTo>
                  <a:cubicBezTo>
                    <a:pt x="129" y="1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60" name="Google Shape;860;p28"/>
            <p:cNvSpPr/>
            <p:nvPr/>
          </p:nvSpPr>
          <p:spPr>
            <a:xfrm flipH="1">
              <a:off x="1586066" y="4075749"/>
              <a:ext cx="13997" cy="31204"/>
            </a:xfrm>
            <a:custGeom>
              <a:rect b="b" l="l" r="r" t="t"/>
              <a:pathLst>
                <a:path extrusionOk="0" h="457" w="205">
                  <a:moveTo>
                    <a:pt x="81" y="0"/>
                  </a:moveTo>
                  <a:cubicBezTo>
                    <a:pt x="43" y="0"/>
                    <a:pt x="0" y="33"/>
                    <a:pt x="10" y="83"/>
                  </a:cubicBezTo>
                  <a:cubicBezTo>
                    <a:pt x="27" y="193"/>
                    <a:pt x="47" y="300"/>
                    <a:pt x="67" y="410"/>
                  </a:cubicBezTo>
                  <a:cubicBezTo>
                    <a:pt x="72" y="443"/>
                    <a:pt x="95" y="457"/>
                    <a:pt x="121" y="457"/>
                  </a:cubicBezTo>
                  <a:cubicBezTo>
                    <a:pt x="160" y="457"/>
                    <a:pt x="205" y="423"/>
                    <a:pt x="197" y="373"/>
                  </a:cubicBezTo>
                  <a:cubicBezTo>
                    <a:pt x="177" y="267"/>
                    <a:pt x="157" y="157"/>
                    <a:pt x="137" y="50"/>
                  </a:cubicBezTo>
                  <a:cubicBezTo>
                    <a:pt x="131" y="15"/>
                    <a:pt x="107" y="0"/>
                    <a:pt x="81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61" name="Google Shape;861;p28"/>
            <p:cNvSpPr/>
            <p:nvPr/>
          </p:nvSpPr>
          <p:spPr>
            <a:xfrm flipH="1">
              <a:off x="1544826" y="4116989"/>
              <a:ext cx="9354" cy="36188"/>
            </a:xfrm>
            <a:custGeom>
              <a:rect b="b" l="l" r="r" t="t"/>
              <a:pathLst>
                <a:path extrusionOk="0" h="530" w="137">
                  <a:moveTo>
                    <a:pt x="69" y="0"/>
                  </a:moveTo>
                  <a:cubicBezTo>
                    <a:pt x="35" y="0"/>
                    <a:pt x="1" y="22"/>
                    <a:pt x="1" y="65"/>
                  </a:cubicBezTo>
                  <a:lnTo>
                    <a:pt x="1" y="465"/>
                  </a:lnTo>
                  <a:cubicBezTo>
                    <a:pt x="1" y="508"/>
                    <a:pt x="35" y="529"/>
                    <a:pt x="69" y="529"/>
                  </a:cubicBezTo>
                  <a:cubicBezTo>
                    <a:pt x="103" y="529"/>
                    <a:pt x="137" y="508"/>
                    <a:pt x="137" y="465"/>
                  </a:cubicBezTo>
                  <a:lnTo>
                    <a:pt x="137" y="65"/>
                  </a:lnTo>
                  <a:cubicBezTo>
                    <a:pt x="137" y="22"/>
                    <a:pt x="103" y="0"/>
                    <a:pt x="69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62" name="Google Shape;862;p28"/>
            <p:cNvSpPr/>
            <p:nvPr/>
          </p:nvSpPr>
          <p:spPr>
            <a:xfrm flipH="1">
              <a:off x="1940706" y="3917683"/>
              <a:ext cx="20689" cy="29975"/>
            </a:xfrm>
            <a:custGeom>
              <a:rect b="b" l="l" r="r" t="t"/>
              <a:pathLst>
                <a:path extrusionOk="0" h="439" w="303">
                  <a:moveTo>
                    <a:pt x="82" y="0"/>
                  </a:moveTo>
                  <a:cubicBezTo>
                    <a:pt x="49" y="0"/>
                    <a:pt x="14" y="22"/>
                    <a:pt x="10" y="66"/>
                  </a:cubicBezTo>
                  <a:cubicBezTo>
                    <a:pt x="0" y="201"/>
                    <a:pt x="54" y="332"/>
                    <a:pt x="157" y="421"/>
                  </a:cubicBezTo>
                  <a:cubicBezTo>
                    <a:pt x="171" y="434"/>
                    <a:pt x="186" y="439"/>
                    <a:pt x="201" y="439"/>
                  </a:cubicBezTo>
                  <a:cubicBezTo>
                    <a:pt x="255" y="439"/>
                    <a:pt x="302" y="373"/>
                    <a:pt x="250" y="328"/>
                  </a:cubicBezTo>
                  <a:cubicBezTo>
                    <a:pt x="170" y="258"/>
                    <a:pt x="134" y="172"/>
                    <a:pt x="143" y="66"/>
                  </a:cubicBezTo>
                  <a:cubicBezTo>
                    <a:pt x="147" y="22"/>
                    <a:pt x="115" y="0"/>
                    <a:pt x="82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63" name="Google Shape;863;p28"/>
            <p:cNvSpPr/>
            <p:nvPr/>
          </p:nvSpPr>
          <p:spPr>
            <a:xfrm rot="-1433436">
              <a:off x="1582560" y="1308524"/>
              <a:ext cx="115375" cy="139633"/>
            </a:xfrm>
            <a:custGeom>
              <a:rect b="b" l="l" r="r" t="t"/>
              <a:pathLst>
                <a:path extrusionOk="0" h="2528" w="2089">
                  <a:moveTo>
                    <a:pt x="467" y="0"/>
                  </a:moveTo>
                  <a:cubicBezTo>
                    <a:pt x="253" y="374"/>
                    <a:pt x="113" y="779"/>
                    <a:pt x="46" y="1214"/>
                  </a:cubicBezTo>
                  <a:cubicBezTo>
                    <a:pt x="8" y="1428"/>
                    <a:pt x="1" y="1656"/>
                    <a:pt x="42" y="1901"/>
                  </a:cubicBezTo>
                  <a:cubicBezTo>
                    <a:pt x="66" y="2023"/>
                    <a:pt x="110" y="2159"/>
                    <a:pt x="209" y="2285"/>
                  </a:cubicBezTo>
                  <a:cubicBezTo>
                    <a:pt x="307" y="2414"/>
                    <a:pt x="477" y="2506"/>
                    <a:pt x="641" y="2523"/>
                  </a:cubicBezTo>
                  <a:cubicBezTo>
                    <a:pt x="665" y="2526"/>
                    <a:pt x="689" y="2528"/>
                    <a:pt x="714" y="2528"/>
                  </a:cubicBezTo>
                  <a:cubicBezTo>
                    <a:pt x="856" y="2528"/>
                    <a:pt x="991" y="2479"/>
                    <a:pt x="1093" y="2421"/>
                  </a:cubicBezTo>
                  <a:cubicBezTo>
                    <a:pt x="1212" y="2346"/>
                    <a:pt x="1303" y="2261"/>
                    <a:pt x="1381" y="2172"/>
                  </a:cubicBezTo>
                  <a:cubicBezTo>
                    <a:pt x="1535" y="1989"/>
                    <a:pt x="1653" y="1802"/>
                    <a:pt x="1745" y="1601"/>
                  </a:cubicBezTo>
                  <a:cubicBezTo>
                    <a:pt x="1929" y="1207"/>
                    <a:pt x="2048" y="796"/>
                    <a:pt x="2089" y="368"/>
                  </a:cubicBezTo>
                  <a:lnTo>
                    <a:pt x="2089" y="368"/>
                  </a:lnTo>
                  <a:cubicBezTo>
                    <a:pt x="1847" y="724"/>
                    <a:pt x="1633" y="1078"/>
                    <a:pt x="1402" y="1401"/>
                  </a:cubicBezTo>
                  <a:cubicBezTo>
                    <a:pt x="1283" y="1560"/>
                    <a:pt x="1168" y="1720"/>
                    <a:pt x="1035" y="1839"/>
                  </a:cubicBezTo>
                  <a:cubicBezTo>
                    <a:pt x="923" y="1951"/>
                    <a:pt x="797" y="2023"/>
                    <a:pt x="723" y="2023"/>
                  </a:cubicBezTo>
                  <a:cubicBezTo>
                    <a:pt x="714" y="2023"/>
                    <a:pt x="706" y="2022"/>
                    <a:pt x="698" y="2020"/>
                  </a:cubicBezTo>
                  <a:cubicBezTo>
                    <a:pt x="654" y="2017"/>
                    <a:pt x="627" y="2003"/>
                    <a:pt x="596" y="1968"/>
                  </a:cubicBezTo>
                  <a:cubicBezTo>
                    <a:pt x="562" y="1935"/>
                    <a:pt x="531" y="1866"/>
                    <a:pt x="508" y="1789"/>
                  </a:cubicBezTo>
                  <a:cubicBezTo>
                    <a:pt x="457" y="1632"/>
                    <a:pt x="450" y="1435"/>
                    <a:pt x="440" y="1238"/>
                  </a:cubicBezTo>
                  <a:cubicBezTo>
                    <a:pt x="429" y="840"/>
                    <a:pt x="457" y="429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64" name="Google Shape;864;p28"/>
            <p:cNvSpPr/>
            <p:nvPr/>
          </p:nvSpPr>
          <p:spPr>
            <a:xfrm rot="-1809920">
              <a:off x="1808156" y="1267809"/>
              <a:ext cx="115374" cy="139629"/>
            </a:xfrm>
            <a:custGeom>
              <a:rect b="b" l="l" r="r" t="t"/>
              <a:pathLst>
                <a:path extrusionOk="0" h="2528" w="2089">
                  <a:moveTo>
                    <a:pt x="467" y="0"/>
                  </a:moveTo>
                  <a:cubicBezTo>
                    <a:pt x="253" y="374"/>
                    <a:pt x="113" y="779"/>
                    <a:pt x="46" y="1214"/>
                  </a:cubicBezTo>
                  <a:cubicBezTo>
                    <a:pt x="8" y="1428"/>
                    <a:pt x="1" y="1656"/>
                    <a:pt x="42" y="1901"/>
                  </a:cubicBezTo>
                  <a:cubicBezTo>
                    <a:pt x="66" y="2023"/>
                    <a:pt x="110" y="2159"/>
                    <a:pt x="209" y="2285"/>
                  </a:cubicBezTo>
                  <a:cubicBezTo>
                    <a:pt x="307" y="2414"/>
                    <a:pt x="477" y="2506"/>
                    <a:pt x="641" y="2523"/>
                  </a:cubicBezTo>
                  <a:cubicBezTo>
                    <a:pt x="665" y="2526"/>
                    <a:pt x="689" y="2528"/>
                    <a:pt x="714" y="2528"/>
                  </a:cubicBezTo>
                  <a:cubicBezTo>
                    <a:pt x="856" y="2528"/>
                    <a:pt x="991" y="2479"/>
                    <a:pt x="1093" y="2421"/>
                  </a:cubicBezTo>
                  <a:cubicBezTo>
                    <a:pt x="1212" y="2346"/>
                    <a:pt x="1303" y="2261"/>
                    <a:pt x="1381" y="2172"/>
                  </a:cubicBezTo>
                  <a:cubicBezTo>
                    <a:pt x="1535" y="1989"/>
                    <a:pt x="1653" y="1802"/>
                    <a:pt x="1745" y="1601"/>
                  </a:cubicBezTo>
                  <a:cubicBezTo>
                    <a:pt x="1929" y="1207"/>
                    <a:pt x="2048" y="796"/>
                    <a:pt x="2089" y="368"/>
                  </a:cubicBezTo>
                  <a:lnTo>
                    <a:pt x="2089" y="368"/>
                  </a:lnTo>
                  <a:cubicBezTo>
                    <a:pt x="1847" y="724"/>
                    <a:pt x="1633" y="1078"/>
                    <a:pt x="1402" y="1401"/>
                  </a:cubicBezTo>
                  <a:cubicBezTo>
                    <a:pt x="1283" y="1560"/>
                    <a:pt x="1168" y="1720"/>
                    <a:pt x="1035" y="1839"/>
                  </a:cubicBezTo>
                  <a:cubicBezTo>
                    <a:pt x="923" y="1951"/>
                    <a:pt x="797" y="2023"/>
                    <a:pt x="723" y="2023"/>
                  </a:cubicBezTo>
                  <a:cubicBezTo>
                    <a:pt x="714" y="2023"/>
                    <a:pt x="706" y="2022"/>
                    <a:pt x="698" y="2020"/>
                  </a:cubicBezTo>
                  <a:cubicBezTo>
                    <a:pt x="654" y="2017"/>
                    <a:pt x="627" y="2003"/>
                    <a:pt x="596" y="1968"/>
                  </a:cubicBezTo>
                  <a:cubicBezTo>
                    <a:pt x="562" y="1935"/>
                    <a:pt x="531" y="1866"/>
                    <a:pt x="508" y="1789"/>
                  </a:cubicBezTo>
                  <a:cubicBezTo>
                    <a:pt x="457" y="1632"/>
                    <a:pt x="450" y="1435"/>
                    <a:pt x="440" y="1238"/>
                  </a:cubicBezTo>
                  <a:cubicBezTo>
                    <a:pt x="429" y="840"/>
                    <a:pt x="457" y="429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  <p:grpSp>
        <p:nvGrpSpPr>
          <p:cNvPr id="865" name="Google Shape;865;p28"/>
          <p:cNvGrpSpPr/>
          <p:nvPr/>
        </p:nvGrpSpPr>
        <p:grpSpPr>
          <a:xfrm>
            <a:off x="7896200" y="3814905"/>
            <a:ext cx="576301" cy="502122"/>
            <a:chOff x="1971819" y="4276854"/>
            <a:chExt cx="383281" cy="333947"/>
          </a:xfrm>
        </p:grpSpPr>
        <p:sp>
          <p:nvSpPr>
            <p:cNvPr id="866" name="Google Shape;866;p28"/>
            <p:cNvSpPr/>
            <p:nvPr/>
          </p:nvSpPr>
          <p:spPr>
            <a:xfrm>
              <a:off x="1971819" y="4277094"/>
              <a:ext cx="383281" cy="333707"/>
            </a:xfrm>
            <a:custGeom>
              <a:rect b="b" l="l" r="r" t="t"/>
              <a:pathLst>
                <a:path extrusionOk="0" h="22288" w="25599">
                  <a:moveTo>
                    <a:pt x="14060" y="0"/>
                  </a:moveTo>
                  <a:cubicBezTo>
                    <a:pt x="11422" y="0"/>
                    <a:pt x="8740" y="922"/>
                    <a:pt x="6518" y="2928"/>
                  </a:cubicBezTo>
                  <a:cubicBezTo>
                    <a:pt x="0" y="8794"/>
                    <a:pt x="2334" y="19517"/>
                    <a:pt x="10702" y="22145"/>
                  </a:cubicBezTo>
                  <a:cubicBezTo>
                    <a:pt x="11014" y="22242"/>
                    <a:pt x="11325" y="22287"/>
                    <a:pt x="11629" y="22287"/>
                  </a:cubicBezTo>
                  <a:cubicBezTo>
                    <a:pt x="13434" y="22287"/>
                    <a:pt x="14966" y="20685"/>
                    <a:pt x="14696" y="18760"/>
                  </a:cubicBezTo>
                  <a:cubicBezTo>
                    <a:pt x="14465" y="17057"/>
                    <a:pt x="15033" y="15354"/>
                    <a:pt x="16252" y="14134"/>
                  </a:cubicBezTo>
                  <a:cubicBezTo>
                    <a:pt x="17290" y="13096"/>
                    <a:pt x="18692" y="12534"/>
                    <a:pt x="20127" y="12534"/>
                  </a:cubicBezTo>
                  <a:cubicBezTo>
                    <a:pt x="20552" y="12534"/>
                    <a:pt x="20980" y="12583"/>
                    <a:pt x="21403" y="12684"/>
                  </a:cubicBezTo>
                  <a:cubicBezTo>
                    <a:pt x="21659" y="12747"/>
                    <a:pt x="21913" y="12777"/>
                    <a:pt x="22162" y="12777"/>
                  </a:cubicBezTo>
                  <a:cubicBezTo>
                    <a:pt x="24051" y="12777"/>
                    <a:pt x="25599" y="11037"/>
                    <a:pt x="25208" y="9067"/>
                  </a:cubicBezTo>
                  <a:cubicBezTo>
                    <a:pt x="24046" y="3410"/>
                    <a:pt x="19135" y="0"/>
                    <a:pt x="1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2071910" y="4276854"/>
              <a:ext cx="281124" cy="183233"/>
            </a:xfrm>
            <a:custGeom>
              <a:rect b="b" l="l" r="r" t="t"/>
              <a:pathLst>
                <a:path extrusionOk="0" h="12238" w="18776">
                  <a:moveTo>
                    <a:pt x="7372" y="1"/>
                  </a:moveTo>
                  <a:cubicBezTo>
                    <a:pt x="4809" y="1"/>
                    <a:pt x="2199" y="874"/>
                    <a:pt x="1" y="2776"/>
                  </a:cubicBezTo>
                  <a:cubicBezTo>
                    <a:pt x="1763" y="1879"/>
                    <a:pt x="3616" y="1463"/>
                    <a:pt x="5431" y="1463"/>
                  </a:cubicBezTo>
                  <a:cubicBezTo>
                    <a:pt x="10891" y="1463"/>
                    <a:pt x="16000" y="5237"/>
                    <a:pt x="17199" y="11060"/>
                  </a:cubicBezTo>
                  <a:cubicBezTo>
                    <a:pt x="17283" y="11438"/>
                    <a:pt x="17283" y="11859"/>
                    <a:pt x="17220" y="12237"/>
                  </a:cubicBezTo>
                  <a:cubicBezTo>
                    <a:pt x="18250" y="11543"/>
                    <a:pt x="18776" y="10303"/>
                    <a:pt x="18523" y="9083"/>
                  </a:cubicBezTo>
                  <a:cubicBezTo>
                    <a:pt x="17363" y="3436"/>
                    <a:pt x="12458" y="1"/>
                    <a:pt x="7372" y="1"/>
                  </a:cubicBezTo>
                  <a:close/>
                </a:path>
              </a:pathLst>
            </a:custGeom>
            <a:solidFill>
              <a:srgbClr val="4433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2169187" y="4328644"/>
              <a:ext cx="141984" cy="106574"/>
            </a:xfrm>
            <a:custGeom>
              <a:rect b="b" l="l" r="r" t="t"/>
              <a:pathLst>
                <a:path extrusionOk="0" h="7118" w="9483">
                  <a:moveTo>
                    <a:pt x="4741" y="0"/>
                  </a:moveTo>
                  <a:cubicBezTo>
                    <a:pt x="3832" y="0"/>
                    <a:pt x="2923" y="347"/>
                    <a:pt x="2229" y="1041"/>
                  </a:cubicBezTo>
                  <a:cubicBezTo>
                    <a:pt x="0" y="3291"/>
                    <a:pt x="1577" y="7117"/>
                    <a:pt x="4752" y="7117"/>
                  </a:cubicBezTo>
                  <a:cubicBezTo>
                    <a:pt x="7906" y="7117"/>
                    <a:pt x="9482" y="3291"/>
                    <a:pt x="7254" y="1041"/>
                  </a:cubicBezTo>
                  <a:cubicBezTo>
                    <a:pt x="6560" y="347"/>
                    <a:pt x="5651" y="0"/>
                    <a:pt x="4741" y="0"/>
                  </a:cubicBezTo>
                  <a:close/>
                </a:path>
              </a:pathLst>
            </a:custGeom>
            <a:solidFill>
              <a:srgbClr val="D2E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2194685" y="4328959"/>
              <a:ext cx="103894" cy="98699"/>
            </a:xfrm>
            <a:custGeom>
              <a:rect b="b" l="l" r="r" t="t"/>
              <a:pathLst>
                <a:path extrusionOk="0" h="6592" w="6939">
                  <a:moveTo>
                    <a:pt x="3049" y="0"/>
                  </a:moveTo>
                  <a:cubicBezTo>
                    <a:pt x="2145" y="0"/>
                    <a:pt x="1241" y="347"/>
                    <a:pt x="547" y="1041"/>
                  </a:cubicBezTo>
                  <a:lnTo>
                    <a:pt x="526" y="1020"/>
                  </a:lnTo>
                  <a:cubicBezTo>
                    <a:pt x="316" y="1230"/>
                    <a:pt x="148" y="1462"/>
                    <a:pt x="0" y="1714"/>
                  </a:cubicBezTo>
                  <a:cubicBezTo>
                    <a:pt x="614" y="1344"/>
                    <a:pt x="1243" y="1181"/>
                    <a:pt x="1846" y="1181"/>
                  </a:cubicBezTo>
                  <a:cubicBezTo>
                    <a:pt x="4366" y="1181"/>
                    <a:pt x="6422" y="4030"/>
                    <a:pt x="4878" y="6592"/>
                  </a:cubicBezTo>
                  <a:cubicBezTo>
                    <a:pt x="5130" y="6444"/>
                    <a:pt x="5362" y="6255"/>
                    <a:pt x="5572" y="6066"/>
                  </a:cubicBezTo>
                  <a:cubicBezTo>
                    <a:pt x="6938" y="4657"/>
                    <a:pt x="6938" y="2429"/>
                    <a:pt x="5551" y="1041"/>
                  </a:cubicBezTo>
                  <a:cubicBezTo>
                    <a:pt x="4857" y="347"/>
                    <a:pt x="3953" y="0"/>
                    <a:pt x="3049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2061849" y="4499810"/>
              <a:ext cx="81226" cy="60684"/>
            </a:xfrm>
            <a:custGeom>
              <a:rect b="b" l="l" r="r" t="t"/>
              <a:pathLst>
                <a:path extrusionOk="0" h="4053" w="5425">
                  <a:moveTo>
                    <a:pt x="2704" y="0"/>
                  </a:moveTo>
                  <a:cubicBezTo>
                    <a:pt x="2187" y="0"/>
                    <a:pt x="1672" y="195"/>
                    <a:pt x="1283" y="584"/>
                  </a:cubicBezTo>
                  <a:cubicBezTo>
                    <a:pt x="0" y="1866"/>
                    <a:pt x="904" y="4053"/>
                    <a:pt x="2712" y="4053"/>
                  </a:cubicBezTo>
                  <a:cubicBezTo>
                    <a:pt x="4520" y="4053"/>
                    <a:pt x="5424" y="1866"/>
                    <a:pt x="4142" y="584"/>
                  </a:cubicBezTo>
                  <a:cubicBezTo>
                    <a:pt x="3743" y="195"/>
                    <a:pt x="3222" y="0"/>
                    <a:pt x="2704" y="0"/>
                  </a:cubicBez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2075384" y="4499600"/>
              <a:ext cx="62660" cy="57435"/>
            </a:xfrm>
            <a:custGeom>
              <a:rect b="b" l="l" r="r" t="t"/>
              <a:pathLst>
                <a:path extrusionOk="0" h="3836" w="4185">
                  <a:moveTo>
                    <a:pt x="1817" y="0"/>
                  </a:moveTo>
                  <a:cubicBezTo>
                    <a:pt x="1300" y="0"/>
                    <a:pt x="779" y="198"/>
                    <a:pt x="379" y="598"/>
                  </a:cubicBezTo>
                  <a:cubicBezTo>
                    <a:pt x="232" y="766"/>
                    <a:pt x="84" y="934"/>
                    <a:pt x="0" y="1123"/>
                  </a:cubicBezTo>
                  <a:cubicBezTo>
                    <a:pt x="299" y="978"/>
                    <a:pt x="600" y="912"/>
                    <a:pt x="890" y="912"/>
                  </a:cubicBezTo>
                  <a:cubicBezTo>
                    <a:pt x="2277" y="912"/>
                    <a:pt x="3408" y="2410"/>
                    <a:pt x="2712" y="3836"/>
                  </a:cubicBezTo>
                  <a:cubicBezTo>
                    <a:pt x="3827" y="3289"/>
                    <a:pt x="4184" y="1859"/>
                    <a:pt x="3448" y="850"/>
                  </a:cubicBezTo>
                  <a:cubicBezTo>
                    <a:pt x="3057" y="287"/>
                    <a:pt x="2441" y="0"/>
                    <a:pt x="1817" y="0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2030047" y="4417027"/>
              <a:ext cx="81241" cy="60684"/>
            </a:xfrm>
            <a:custGeom>
              <a:rect b="b" l="l" r="r" t="t"/>
              <a:pathLst>
                <a:path extrusionOk="0" h="4053" w="5426">
                  <a:moveTo>
                    <a:pt x="2721" y="0"/>
                  </a:moveTo>
                  <a:cubicBezTo>
                    <a:pt x="2203" y="0"/>
                    <a:pt x="1683" y="195"/>
                    <a:pt x="1283" y="583"/>
                  </a:cubicBezTo>
                  <a:cubicBezTo>
                    <a:pt x="1" y="1866"/>
                    <a:pt x="905" y="4052"/>
                    <a:pt x="2713" y="4052"/>
                  </a:cubicBezTo>
                  <a:cubicBezTo>
                    <a:pt x="4521" y="4052"/>
                    <a:pt x="5425" y="1866"/>
                    <a:pt x="4143" y="583"/>
                  </a:cubicBezTo>
                  <a:cubicBezTo>
                    <a:pt x="3754" y="195"/>
                    <a:pt x="3238" y="0"/>
                    <a:pt x="2721" y="0"/>
                  </a:cubicBezTo>
                  <a:close/>
                </a:path>
              </a:pathLst>
            </a:custGeom>
            <a:solidFill>
              <a:srgbClr val="FF7E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2043897" y="4416937"/>
              <a:ext cx="62345" cy="57315"/>
            </a:xfrm>
            <a:custGeom>
              <a:rect b="b" l="l" r="r" t="t"/>
              <a:pathLst>
                <a:path extrusionOk="0" h="3828" w="4164">
                  <a:moveTo>
                    <a:pt x="1798" y="0"/>
                  </a:moveTo>
                  <a:cubicBezTo>
                    <a:pt x="1281" y="0"/>
                    <a:pt x="761" y="198"/>
                    <a:pt x="358" y="610"/>
                  </a:cubicBezTo>
                  <a:lnTo>
                    <a:pt x="358" y="589"/>
                  </a:lnTo>
                  <a:cubicBezTo>
                    <a:pt x="211" y="737"/>
                    <a:pt x="85" y="905"/>
                    <a:pt x="1" y="1094"/>
                  </a:cubicBezTo>
                  <a:cubicBezTo>
                    <a:pt x="317" y="926"/>
                    <a:pt x="639" y="851"/>
                    <a:pt x="949" y="851"/>
                  </a:cubicBezTo>
                  <a:cubicBezTo>
                    <a:pt x="2346" y="851"/>
                    <a:pt x="3491" y="2381"/>
                    <a:pt x="2734" y="3827"/>
                  </a:cubicBezTo>
                  <a:cubicBezTo>
                    <a:pt x="3827" y="3260"/>
                    <a:pt x="4164" y="1830"/>
                    <a:pt x="3428" y="821"/>
                  </a:cubicBezTo>
                  <a:cubicBezTo>
                    <a:pt x="3027" y="283"/>
                    <a:pt x="2415" y="0"/>
                    <a:pt x="1798" y="0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2067194" y="4330845"/>
              <a:ext cx="80911" cy="60609"/>
            </a:xfrm>
            <a:custGeom>
              <a:rect b="b" l="l" r="r" t="t"/>
              <a:pathLst>
                <a:path extrusionOk="0" h="4048" w="5404">
                  <a:moveTo>
                    <a:pt x="2705" y="1"/>
                  </a:moveTo>
                  <a:cubicBezTo>
                    <a:pt x="2187" y="1"/>
                    <a:pt x="1672" y="200"/>
                    <a:pt x="1283" y="600"/>
                  </a:cubicBezTo>
                  <a:cubicBezTo>
                    <a:pt x="1" y="1882"/>
                    <a:pt x="905" y="4048"/>
                    <a:pt x="2713" y="4048"/>
                  </a:cubicBezTo>
                  <a:cubicBezTo>
                    <a:pt x="4500" y="4048"/>
                    <a:pt x="5404" y="1882"/>
                    <a:pt x="4142" y="600"/>
                  </a:cubicBezTo>
                  <a:cubicBezTo>
                    <a:pt x="3743" y="200"/>
                    <a:pt x="3223" y="1"/>
                    <a:pt x="2705" y="1"/>
                  </a:cubicBez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2080415" y="4330845"/>
              <a:ext cx="62974" cy="57464"/>
            </a:xfrm>
            <a:custGeom>
              <a:rect b="b" l="l" r="r" t="t"/>
              <a:pathLst>
                <a:path extrusionOk="0" h="3838" w="4206">
                  <a:moveTo>
                    <a:pt x="1839" y="0"/>
                  </a:moveTo>
                  <a:cubicBezTo>
                    <a:pt x="1323" y="0"/>
                    <a:pt x="802" y="197"/>
                    <a:pt x="400" y="600"/>
                  </a:cubicBezTo>
                  <a:lnTo>
                    <a:pt x="379" y="600"/>
                  </a:lnTo>
                  <a:cubicBezTo>
                    <a:pt x="232" y="747"/>
                    <a:pt x="106" y="915"/>
                    <a:pt x="1" y="1104"/>
                  </a:cubicBezTo>
                  <a:cubicBezTo>
                    <a:pt x="318" y="942"/>
                    <a:pt x="639" y="869"/>
                    <a:pt x="948" y="869"/>
                  </a:cubicBezTo>
                  <a:cubicBezTo>
                    <a:pt x="2356" y="869"/>
                    <a:pt x="3496" y="2389"/>
                    <a:pt x="2755" y="3838"/>
                  </a:cubicBezTo>
                  <a:cubicBezTo>
                    <a:pt x="3848" y="3270"/>
                    <a:pt x="4205" y="1840"/>
                    <a:pt x="3470" y="831"/>
                  </a:cubicBezTo>
                  <a:cubicBezTo>
                    <a:pt x="3069" y="282"/>
                    <a:pt x="2457" y="0"/>
                    <a:pt x="1839" y="0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  <p:grpSp>
        <p:nvGrpSpPr>
          <p:cNvPr id="876" name="Google Shape;876;p28"/>
          <p:cNvGrpSpPr/>
          <p:nvPr/>
        </p:nvGrpSpPr>
        <p:grpSpPr>
          <a:xfrm>
            <a:off x="7810066" y="2683976"/>
            <a:ext cx="443770" cy="523676"/>
            <a:chOff x="1316818" y="3348296"/>
            <a:chExt cx="310872" cy="366848"/>
          </a:xfrm>
        </p:grpSpPr>
        <p:sp>
          <p:nvSpPr>
            <p:cNvPr id="877" name="Google Shape;877;p28"/>
            <p:cNvSpPr/>
            <p:nvPr/>
          </p:nvSpPr>
          <p:spPr>
            <a:xfrm>
              <a:off x="1324631" y="3348296"/>
              <a:ext cx="58824" cy="187919"/>
            </a:xfrm>
            <a:custGeom>
              <a:rect b="b" l="l" r="r" t="t"/>
              <a:pathLst>
                <a:path extrusionOk="0" h="7191" w="2251">
                  <a:moveTo>
                    <a:pt x="1126" y="0"/>
                  </a:moveTo>
                  <a:cubicBezTo>
                    <a:pt x="1082" y="0"/>
                    <a:pt x="1039" y="22"/>
                    <a:pt x="1019" y="65"/>
                  </a:cubicBezTo>
                  <a:lnTo>
                    <a:pt x="635" y="786"/>
                  </a:lnTo>
                  <a:lnTo>
                    <a:pt x="115" y="1777"/>
                  </a:lnTo>
                  <a:cubicBezTo>
                    <a:pt x="38" y="1911"/>
                    <a:pt x="0" y="2065"/>
                    <a:pt x="0" y="2219"/>
                  </a:cubicBezTo>
                  <a:lnTo>
                    <a:pt x="0" y="6469"/>
                  </a:lnTo>
                  <a:cubicBezTo>
                    <a:pt x="0" y="6864"/>
                    <a:pt x="327" y="7191"/>
                    <a:pt x="721" y="7191"/>
                  </a:cubicBezTo>
                  <a:lnTo>
                    <a:pt x="1529" y="7191"/>
                  </a:lnTo>
                  <a:cubicBezTo>
                    <a:pt x="1933" y="7191"/>
                    <a:pt x="2250" y="6864"/>
                    <a:pt x="2250" y="6469"/>
                  </a:cubicBezTo>
                  <a:lnTo>
                    <a:pt x="2250" y="2219"/>
                  </a:lnTo>
                  <a:cubicBezTo>
                    <a:pt x="2250" y="2065"/>
                    <a:pt x="2212" y="1911"/>
                    <a:pt x="2144" y="1777"/>
                  </a:cubicBezTo>
                  <a:lnTo>
                    <a:pt x="1625" y="786"/>
                  </a:lnTo>
                  <a:lnTo>
                    <a:pt x="1240" y="65"/>
                  </a:lnTo>
                  <a:cubicBezTo>
                    <a:pt x="1216" y="22"/>
                    <a:pt x="1171" y="0"/>
                    <a:pt x="1126" y="0"/>
                  </a:cubicBez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1341199" y="3348348"/>
              <a:ext cx="25923" cy="25479"/>
            </a:xfrm>
            <a:custGeom>
              <a:rect b="b" l="l" r="r" t="t"/>
              <a:pathLst>
                <a:path extrusionOk="0" h="975" w="992">
                  <a:moveTo>
                    <a:pt x="492" y="1"/>
                  </a:moveTo>
                  <a:cubicBezTo>
                    <a:pt x="448" y="1"/>
                    <a:pt x="405" y="25"/>
                    <a:pt x="385" y="73"/>
                  </a:cubicBezTo>
                  <a:lnTo>
                    <a:pt x="1" y="794"/>
                  </a:lnTo>
                  <a:cubicBezTo>
                    <a:pt x="140" y="914"/>
                    <a:pt x="316" y="974"/>
                    <a:pt x="492" y="974"/>
                  </a:cubicBezTo>
                  <a:cubicBezTo>
                    <a:pt x="669" y="974"/>
                    <a:pt x="847" y="914"/>
                    <a:pt x="991" y="794"/>
                  </a:cubicBezTo>
                  <a:lnTo>
                    <a:pt x="606" y="73"/>
                  </a:lnTo>
                  <a:cubicBezTo>
                    <a:pt x="582" y="25"/>
                    <a:pt x="537" y="1"/>
                    <a:pt x="492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1324631" y="3400744"/>
              <a:ext cx="58824" cy="135471"/>
            </a:xfrm>
            <a:custGeom>
              <a:rect b="b" l="l" r="r" t="t"/>
              <a:pathLst>
                <a:path extrusionOk="0" h="5184" w="2251">
                  <a:moveTo>
                    <a:pt x="29" y="1"/>
                  </a:moveTo>
                  <a:cubicBezTo>
                    <a:pt x="10" y="68"/>
                    <a:pt x="0" y="145"/>
                    <a:pt x="0" y="212"/>
                  </a:cubicBezTo>
                  <a:lnTo>
                    <a:pt x="0" y="4462"/>
                  </a:lnTo>
                  <a:cubicBezTo>
                    <a:pt x="0" y="4857"/>
                    <a:pt x="327" y="5184"/>
                    <a:pt x="721" y="5184"/>
                  </a:cubicBezTo>
                  <a:lnTo>
                    <a:pt x="1529" y="5184"/>
                  </a:lnTo>
                  <a:cubicBezTo>
                    <a:pt x="1933" y="5184"/>
                    <a:pt x="2250" y="4857"/>
                    <a:pt x="2250" y="4462"/>
                  </a:cubicBezTo>
                  <a:lnTo>
                    <a:pt x="2250" y="212"/>
                  </a:lnTo>
                  <a:cubicBezTo>
                    <a:pt x="2250" y="145"/>
                    <a:pt x="2250" y="68"/>
                    <a:pt x="2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1354030" y="3400744"/>
              <a:ext cx="29425" cy="135471"/>
            </a:xfrm>
            <a:custGeom>
              <a:rect b="b" l="l" r="r" t="t"/>
              <a:pathLst>
                <a:path extrusionOk="0" h="5184" w="1126">
                  <a:moveTo>
                    <a:pt x="0" y="1"/>
                  </a:moveTo>
                  <a:lnTo>
                    <a:pt x="0" y="5184"/>
                  </a:lnTo>
                  <a:lnTo>
                    <a:pt x="404" y="5184"/>
                  </a:lnTo>
                  <a:cubicBezTo>
                    <a:pt x="808" y="5184"/>
                    <a:pt x="1125" y="4857"/>
                    <a:pt x="1125" y="4462"/>
                  </a:cubicBezTo>
                  <a:lnTo>
                    <a:pt x="1125" y="212"/>
                  </a:lnTo>
                  <a:cubicBezTo>
                    <a:pt x="1125" y="145"/>
                    <a:pt x="1125" y="68"/>
                    <a:pt x="1106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1382671" y="3348296"/>
              <a:ext cx="59086" cy="187919"/>
            </a:xfrm>
            <a:custGeom>
              <a:rect b="b" l="l" r="r" t="t"/>
              <a:pathLst>
                <a:path extrusionOk="0" h="7191" w="2261">
                  <a:moveTo>
                    <a:pt x="1127" y="0"/>
                  </a:moveTo>
                  <a:cubicBezTo>
                    <a:pt x="1082" y="0"/>
                    <a:pt x="1039" y="22"/>
                    <a:pt x="1020" y="65"/>
                  </a:cubicBezTo>
                  <a:lnTo>
                    <a:pt x="635" y="786"/>
                  </a:lnTo>
                  <a:lnTo>
                    <a:pt x="116" y="1777"/>
                  </a:lnTo>
                  <a:cubicBezTo>
                    <a:pt x="39" y="1911"/>
                    <a:pt x="0" y="2065"/>
                    <a:pt x="0" y="2219"/>
                  </a:cubicBezTo>
                  <a:lnTo>
                    <a:pt x="0" y="6469"/>
                  </a:lnTo>
                  <a:cubicBezTo>
                    <a:pt x="0" y="6864"/>
                    <a:pt x="327" y="7191"/>
                    <a:pt x="722" y="7191"/>
                  </a:cubicBezTo>
                  <a:lnTo>
                    <a:pt x="1539" y="7191"/>
                  </a:lnTo>
                  <a:cubicBezTo>
                    <a:pt x="1933" y="7191"/>
                    <a:pt x="2260" y="6864"/>
                    <a:pt x="2260" y="6469"/>
                  </a:cubicBezTo>
                  <a:lnTo>
                    <a:pt x="2260" y="2219"/>
                  </a:lnTo>
                  <a:cubicBezTo>
                    <a:pt x="2260" y="2065"/>
                    <a:pt x="2222" y="1911"/>
                    <a:pt x="2145" y="1777"/>
                  </a:cubicBezTo>
                  <a:lnTo>
                    <a:pt x="1625" y="786"/>
                  </a:lnTo>
                  <a:lnTo>
                    <a:pt x="1241" y="65"/>
                  </a:lnTo>
                  <a:cubicBezTo>
                    <a:pt x="1217" y="22"/>
                    <a:pt x="1171" y="0"/>
                    <a:pt x="1127" y="0"/>
                  </a:cubicBez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1399240" y="3348348"/>
              <a:ext cx="25923" cy="25479"/>
            </a:xfrm>
            <a:custGeom>
              <a:rect b="b" l="l" r="r" t="t"/>
              <a:pathLst>
                <a:path extrusionOk="0" h="975" w="992">
                  <a:moveTo>
                    <a:pt x="493" y="1"/>
                  </a:moveTo>
                  <a:cubicBezTo>
                    <a:pt x="448" y="1"/>
                    <a:pt x="405" y="25"/>
                    <a:pt x="386" y="73"/>
                  </a:cubicBezTo>
                  <a:lnTo>
                    <a:pt x="1" y="794"/>
                  </a:lnTo>
                  <a:cubicBezTo>
                    <a:pt x="145" y="914"/>
                    <a:pt x="321" y="974"/>
                    <a:pt x="496" y="974"/>
                  </a:cubicBezTo>
                  <a:cubicBezTo>
                    <a:pt x="672" y="974"/>
                    <a:pt x="847" y="914"/>
                    <a:pt x="991" y="794"/>
                  </a:cubicBezTo>
                  <a:lnTo>
                    <a:pt x="607" y="73"/>
                  </a:lnTo>
                  <a:cubicBezTo>
                    <a:pt x="583" y="25"/>
                    <a:pt x="537" y="1"/>
                    <a:pt x="493" y="1"/>
                  </a:cubicBez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1382671" y="3400744"/>
              <a:ext cx="59086" cy="135471"/>
            </a:xfrm>
            <a:custGeom>
              <a:rect b="b" l="l" r="r" t="t"/>
              <a:pathLst>
                <a:path extrusionOk="0" h="5184" w="2261">
                  <a:moveTo>
                    <a:pt x="29" y="1"/>
                  </a:moveTo>
                  <a:cubicBezTo>
                    <a:pt x="10" y="68"/>
                    <a:pt x="0" y="145"/>
                    <a:pt x="0" y="212"/>
                  </a:cubicBezTo>
                  <a:lnTo>
                    <a:pt x="0" y="4462"/>
                  </a:lnTo>
                  <a:cubicBezTo>
                    <a:pt x="0" y="4857"/>
                    <a:pt x="327" y="5184"/>
                    <a:pt x="722" y="5184"/>
                  </a:cubicBezTo>
                  <a:lnTo>
                    <a:pt x="1539" y="5184"/>
                  </a:lnTo>
                  <a:cubicBezTo>
                    <a:pt x="1933" y="5184"/>
                    <a:pt x="2260" y="4857"/>
                    <a:pt x="2260" y="4462"/>
                  </a:cubicBezTo>
                  <a:lnTo>
                    <a:pt x="2260" y="212"/>
                  </a:lnTo>
                  <a:cubicBezTo>
                    <a:pt x="2260" y="145"/>
                    <a:pt x="2250" y="68"/>
                    <a:pt x="2231" y="1"/>
                  </a:cubicBezTo>
                  <a:close/>
                </a:path>
              </a:pathLst>
            </a:custGeom>
            <a:solidFill>
              <a:srgbClr val="4A6B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1412332" y="3400744"/>
              <a:ext cx="29425" cy="135471"/>
            </a:xfrm>
            <a:custGeom>
              <a:rect b="b" l="l" r="r" t="t"/>
              <a:pathLst>
                <a:path extrusionOk="0" h="5184" w="1126">
                  <a:moveTo>
                    <a:pt x="0" y="1"/>
                  </a:moveTo>
                  <a:lnTo>
                    <a:pt x="0" y="5184"/>
                  </a:lnTo>
                  <a:lnTo>
                    <a:pt x="404" y="5184"/>
                  </a:lnTo>
                  <a:cubicBezTo>
                    <a:pt x="798" y="5184"/>
                    <a:pt x="1125" y="4857"/>
                    <a:pt x="1125" y="4462"/>
                  </a:cubicBezTo>
                  <a:lnTo>
                    <a:pt x="1125" y="212"/>
                  </a:lnTo>
                  <a:cubicBezTo>
                    <a:pt x="1125" y="145"/>
                    <a:pt x="1115" y="68"/>
                    <a:pt x="1096" y="1"/>
                  </a:cubicBez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1441208" y="3348296"/>
              <a:ext cx="59086" cy="187919"/>
            </a:xfrm>
            <a:custGeom>
              <a:rect b="b" l="l" r="r" t="t"/>
              <a:pathLst>
                <a:path extrusionOk="0" h="7191" w="2261">
                  <a:moveTo>
                    <a:pt x="1127" y="0"/>
                  </a:moveTo>
                  <a:cubicBezTo>
                    <a:pt x="1083" y="0"/>
                    <a:pt x="1039" y="22"/>
                    <a:pt x="1020" y="65"/>
                  </a:cubicBezTo>
                  <a:lnTo>
                    <a:pt x="636" y="786"/>
                  </a:lnTo>
                  <a:lnTo>
                    <a:pt x="116" y="1777"/>
                  </a:lnTo>
                  <a:cubicBezTo>
                    <a:pt x="39" y="1911"/>
                    <a:pt x="1" y="2065"/>
                    <a:pt x="10" y="2219"/>
                  </a:cubicBezTo>
                  <a:lnTo>
                    <a:pt x="10" y="6469"/>
                  </a:lnTo>
                  <a:cubicBezTo>
                    <a:pt x="10" y="6864"/>
                    <a:pt x="328" y="7191"/>
                    <a:pt x="732" y="7191"/>
                  </a:cubicBezTo>
                  <a:lnTo>
                    <a:pt x="1530" y="7191"/>
                  </a:lnTo>
                  <a:cubicBezTo>
                    <a:pt x="1924" y="7191"/>
                    <a:pt x="2251" y="6864"/>
                    <a:pt x="2251" y="6469"/>
                  </a:cubicBezTo>
                  <a:lnTo>
                    <a:pt x="2251" y="2219"/>
                  </a:lnTo>
                  <a:lnTo>
                    <a:pt x="2261" y="2219"/>
                  </a:lnTo>
                  <a:cubicBezTo>
                    <a:pt x="2261" y="2065"/>
                    <a:pt x="2222" y="1911"/>
                    <a:pt x="2145" y="1777"/>
                  </a:cubicBezTo>
                  <a:lnTo>
                    <a:pt x="1626" y="786"/>
                  </a:lnTo>
                  <a:lnTo>
                    <a:pt x="1241" y="65"/>
                  </a:lnTo>
                  <a:cubicBezTo>
                    <a:pt x="1217" y="22"/>
                    <a:pt x="1172" y="0"/>
                    <a:pt x="1127" y="0"/>
                  </a:cubicBez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1457802" y="3348348"/>
              <a:ext cx="25662" cy="25479"/>
            </a:xfrm>
            <a:custGeom>
              <a:rect b="b" l="l" r="r" t="t"/>
              <a:pathLst>
                <a:path extrusionOk="0" h="975" w="982">
                  <a:moveTo>
                    <a:pt x="491" y="1"/>
                  </a:moveTo>
                  <a:cubicBezTo>
                    <a:pt x="448" y="1"/>
                    <a:pt x="404" y="25"/>
                    <a:pt x="385" y="73"/>
                  </a:cubicBezTo>
                  <a:lnTo>
                    <a:pt x="1" y="794"/>
                  </a:lnTo>
                  <a:cubicBezTo>
                    <a:pt x="140" y="914"/>
                    <a:pt x="315" y="974"/>
                    <a:pt x="491" y="974"/>
                  </a:cubicBezTo>
                  <a:cubicBezTo>
                    <a:pt x="666" y="974"/>
                    <a:pt x="842" y="914"/>
                    <a:pt x="981" y="794"/>
                  </a:cubicBezTo>
                  <a:lnTo>
                    <a:pt x="597" y="73"/>
                  </a:lnTo>
                  <a:cubicBezTo>
                    <a:pt x="577" y="25"/>
                    <a:pt x="534" y="1"/>
                    <a:pt x="491" y="1"/>
                  </a:cubicBezTo>
                  <a:close/>
                </a:path>
              </a:pathLst>
            </a:custGeom>
            <a:solidFill>
              <a:srgbClr val="FF7E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441470" y="3400744"/>
              <a:ext cx="58589" cy="135471"/>
            </a:xfrm>
            <a:custGeom>
              <a:rect b="b" l="l" r="r" t="t"/>
              <a:pathLst>
                <a:path extrusionOk="0" h="5184" w="2242">
                  <a:moveTo>
                    <a:pt x="20" y="1"/>
                  </a:moveTo>
                  <a:cubicBezTo>
                    <a:pt x="0" y="68"/>
                    <a:pt x="0" y="145"/>
                    <a:pt x="0" y="212"/>
                  </a:cubicBezTo>
                  <a:lnTo>
                    <a:pt x="0" y="4462"/>
                  </a:lnTo>
                  <a:cubicBezTo>
                    <a:pt x="0" y="4857"/>
                    <a:pt x="318" y="5184"/>
                    <a:pt x="722" y="5184"/>
                  </a:cubicBezTo>
                  <a:lnTo>
                    <a:pt x="1520" y="5184"/>
                  </a:lnTo>
                  <a:cubicBezTo>
                    <a:pt x="1914" y="5184"/>
                    <a:pt x="2241" y="4857"/>
                    <a:pt x="2241" y="4462"/>
                  </a:cubicBezTo>
                  <a:lnTo>
                    <a:pt x="2241" y="212"/>
                  </a:lnTo>
                  <a:cubicBezTo>
                    <a:pt x="2241" y="145"/>
                    <a:pt x="2241" y="68"/>
                    <a:pt x="2222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470607" y="3400744"/>
              <a:ext cx="29451" cy="135471"/>
            </a:xfrm>
            <a:custGeom>
              <a:rect b="b" l="l" r="r" t="t"/>
              <a:pathLst>
                <a:path extrusionOk="0" h="5184" w="1127">
                  <a:moveTo>
                    <a:pt x="1" y="1"/>
                  </a:moveTo>
                  <a:lnTo>
                    <a:pt x="1" y="5184"/>
                  </a:lnTo>
                  <a:lnTo>
                    <a:pt x="405" y="5184"/>
                  </a:lnTo>
                  <a:cubicBezTo>
                    <a:pt x="799" y="5184"/>
                    <a:pt x="1126" y="4857"/>
                    <a:pt x="1126" y="4462"/>
                  </a:cubicBezTo>
                  <a:lnTo>
                    <a:pt x="1126" y="212"/>
                  </a:lnTo>
                  <a:cubicBezTo>
                    <a:pt x="1126" y="145"/>
                    <a:pt x="1116" y="68"/>
                    <a:pt x="1107" y="1"/>
                  </a:cubicBezTo>
                  <a:close/>
                </a:path>
              </a:pathLst>
            </a:custGeom>
            <a:solidFill>
              <a:srgbClr val="FF7E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499771" y="3348296"/>
              <a:ext cx="58824" cy="187919"/>
            </a:xfrm>
            <a:custGeom>
              <a:rect b="b" l="l" r="r" t="t"/>
              <a:pathLst>
                <a:path extrusionOk="0" h="7191" w="2251">
                  <a:moveTo>
                    <a:pt x="1124" y="0"/>
                  </a:moveTo>
                  <a:cubicBezTo>
                    <a:pt x="1080" y="0"/>
                    <a:pt x="1034" y="22"/>
                    <a:pt x="1010" y="65"/>
                  </a:cubicBezTo>
                  <a:lnTo>
                    <a:pt x="635" y="786"/>
                  </a:lnTo>
                  <a:lnTo>
                    <a:pt x="106" y="1777"/>
                  </a:lnTo>
                  <a:cubicBezTo>
                    <a:pt x="39" y="1911"/>
                    <a:pt x="0" y="2065"/>
                    <a:pt x="0" y="2219"/>
                  </a:cubicBezTo>
                  <a:lnTo>
                    <a:pt x="0" y="6469"/>
                  </a:lnTo>
                  <a:cubicBezTo>
                    <a:pt x="0" y="6864"/>
                    <a:pt x="318" y="7191"/>
                    <a:pt x="722" y="7191"/>
                  </a:cubicBezTo>
                  <a:lnTo>
                    <a:pt x="1529" y="7191"/>
                  </a:lnTo>
                  <a:cubicBezTo>
                    <a:pt x="1924" y="7191"/>
                    <a:pt x="2251" y="6864"/>
                    <a:pt x="2251" y="6469"/>
                  </a:cubicBezTo>
                  <a:lnTo>
                    <a:pt x="2251" y="2219"/>
                  </a:lnTo>
                  <a:cubicBezTo>
                    <a:pt x="2251" y="2065"/>
                    <a:pt x="2212" y="1911"/>
                    <a:pt x="2135" y="1777"/>
                  </a:cubicBezTo>
                  <a:lnTo>
                    <a:pt x="1616" y="786"/>
                  </a:lnTo>
                  <a:lnTo>
                    <a:pt x="1231" y="65"/>
                  </a:lnTo>
                  <a:cubicBezTo>
                    <a:pt x="1212" y="22"/>
                    <a:pt x="1169" y="0"/>
                    <a:pt x="1124" y="0"/>
                  </a:cubicBez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1516104" y="3348348"/>
              <a:ext cx="25897" cy="25479"/>
            </a:xfrm>
            <a:custGeom>
              <a:rect b="b" l="l" r="r" t="t"/>
              <a:pathLst>
                <a:path extrusionOk="0" h="975" w="991">
                  <a:moveTo>
                    <a:pt x="492" y="1"/>
                  </a:moveTo>
                  <a:cubicBezTo>
                    <a:pt x="448" y="1"/>
                    <a:pt x="404" y="25"/>
                    <a:pt x="385" y="73"/>
                  </a:cubicBezTo>
                  <a:lnTo>
                    <a:pt x="0" y="794"/>
                  </a:lnTo>
                  <a:cubicBezTo>
                    <a:pt x="140" y="914"/>
                    <a:pt x="315" y="974"/>
                    <a:pt x="492" y="974"/>
                  </a:cubicBezTo>
                  <a:cubicBezTo>
                    <a:pt x="669" y="974"/>
                    <a:pt x="847" y="914"/>
                    <a:pt x="991" y="794"/>
                  </a:cubicBezTo>
                  <a:lnTo>
                    <a:pt x="606" y="73"/>
                  </a:lnTo>
                  <a:cubicBezTo>
                    <a:pt x="582" y="25"/>
                    <a:pt x="537" y="1"/>
                    <a:pt x="492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1499771" y="3400744"/>
              <a:ext cx="58824" cy="135471"/>
            </a:xfrm>
            <a:custGeom>
              <a:rect b="b" l="l" r="r" t="t"/>
              <a:pathLst>
                <a:path extrusionOk="0" h="5184" w="2251">
                  <a:moveTo>
                    <a:pt x="29" y="1"/>
                  </a:moveTo>
                  <a:cubicBezTo>
                    <a:pt x="10" y="68"/>
                    <a:pt x="0" y="145"/>
                    <a:pt x="0" y="212"/>
                  </a:cubicBezTo>
                  <a:lnTo>
                    <a:pt x="0" y="4462"/>
                  </a:lnTo>
                  <a:cubicBezTo>
                    <a:pt x="0" y="4857"/>
                    <a:pt x="318" y="5184"/>
                    <a:pt x="722" y="5184"/>
                  </a:cubicBezTo>
                  <a:lnTo>
                    <a:pt x="1529" y="5184"/>
                  </a:lnTo>
                  <a:cubicBezTo>
                    <a:pt x="1924" y="5184"/>
                    <a:pt x="2251" y="4857"/>
                    <a:pt x="2251" y="4462"/>
                  </a:cubicBezTo>
                  <a:lnTo>
                    <a:pt x="2251" y="212"/>
                  </a:lnTo>
                  <a:cubicBezTo>
                    <a:pt x="2251" y="145"/>
                    <a:pt x="2241" y="68"/>
                    <a:pt x="2231" y="1"/>
                  </a:cubicBezTo>
                  <a:close/>
                </a:path>
              </a:pathLst>
            </a:custGeom>
            <a:solidFill>
              <a:srgbClr val="F97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1529432" y="3400744"/>
              <a:ext cx="29164" cy="135471"/>
            </a:xfrm>
            <a:custGeom>
              <a:rect b="b" l="l" r="r" t="t"/>
              <a:pathLst>
                <a:path extrusionOk="0" h="5184" w="1116">
                  <a:moveTo>
                    <a:pt x="0" y="1"/>
                  </a:moveTo>
                  <a:lnTo>
                    <a:pt x="0" y="5184"/>
                  </a:lnTo>
                  <a:lnTo>
                    <a:pt x="394" y="5184"/>
                  </a:lnTo>
                  <a:cubicBezTo>
                    <a:pt x="789" y="5184"/>
                    <a:pt x="1116" y="4857"/>
                    <a:pt x="1116" y="4462"/>
                  </a:cubicBezTo>
                  <a:lnTo>
                    <a:pt x="1116" y="212"/>
                  </a:lnTo>
                  <a:cubicBezTo>
                    <a:pt x="1116" y="145"/>
                    <a:pt x="1116" y="68"/>
                    <a:pt x="1096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1558569" y="3348296"/>
              <a:ext cx="58824" cy="187919"/>
            </a:xfrm>
            <a:custGeom>
              <a:rect b="b" l="l" r="r" t="t"/>
              <a:pathLst>
                <a:path extrusionOk="0" h="7191" w="2251">
                  <a:moveTo>
                    <a:pt x="1126" y="0"/>
                  </a:moveTo>
                  <a:cubicBezTo>
                    <a:pt x="1082" y="0"/>
                    <a:pt x="1039" y="22"/>
                    <a:pt x="1020" y="65"/>
                  </a:cubicBezTo>
                  <a:lnTo>
                    <a:pt x="635" y="786"/>
                  </a:lnTo>
                  <a:lnTo>
                    <a:pt x="116" y="1777"/>
                  </a:lnTo>
                  <a:cubicBezTo>
                    <a:pt x="39" y="1911"/>
                    <a:pt x="1" y="2065"/>
                    <a:pt x="1" y="2219"/>
                  </a:cubicBezTo>
                  <a:lnTo>
                    <a:pt x="1" y="6469"/>
                  </a:lnTo>
                  <a:cubicBezTo>
                    <a:pt x="1" y="6864"/>
                    <a:pt x="327" y="7191"/>
                    <a:pt x="722" y="7191"/>
                  </a:cubicBezTo>
                  <a:lnTo>
                    <a:pt x="1530" y="7191"/>
                  </a:lnTo>
                  <a:cubicBezTo>
                    <a:pt x="1933" y="7191"/>
                    <a:pt x="2251" y="6864"/>
                    <a:pt x="2251" y="6469"/>
                  </a:cubicBezTo>
                  <a:lnTo>
                    <a:pt x="2251" y="2219"/>
                  </a:lnTo>
                  <a:cubicBezTo>
                    <a:pt x="2251" y="2065"/>
                    <a:pt x="2212" y="1911"/>
                    <a:pt x="2145" y="1777"/>
                  </a:cubicBezTo>
                  <a:lnTo>
                    <a:pt x="1616" y="786"/>
                  </a:lnTo>
                  <a:lnTo>
                    <a:pt x="1231" y="65"/>
                  </a:lnTo>
                  <a:cubicBezTo>
                    <a:pt x="1212" y="22"/>
                    <a:pt x="1169" y="0"/>
                    <a:pt x="1126" y="0"/>
                  </a:cubicBez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1575163" y="3348348"/>
              <a:ext cx="25662" cy="25479"/>
            </a:xfrm>
            <a:custGeom>
              <a:rect b="b" l="l" r="r" t="t"/>
              <a:pathLst>
                <a:path extrusionOk="0" h="975" w="982">
                  <a:moveTo>
                    <a:pt x="492" y="1"/>
                  </a:moveTo>
                  <a:cubicBezTo>
                    <a:pt x="447" y="1"/>
                    <a:pt x="404" y="25"/>
                    <a:pt x="385" y="73"/>
                  </a:cubicBezTo>
                  <a:lnTo>
                    <a:pt x="0" y="794"/>
                  </a:lnTo>
                  <a:cubicBezTo>
                    <a:pt x="140" y="914"/>
                    <a:pt x="315" y="974"/>
                    <a:pt x="491" y="974"/>
                  </a:cubicBezTo>
                  <a:cubicBezTo>
                    <a:pt x="666" y="974"/>
                    <a:pt x="842" y="914"/>
                    <a:pt x="981" y="794"/>
                  </a:cubicBezTo>
                  <a:lnTo>
                    <a:pt x="606" y="73"/>
                  </a:lnTo>
                  <a:cubicBezTo>
                    <a:pt x="582" y="25"/>
                    <a:pt x="536" y="1"/>
                    <a:pt x="492" y="1"/>
                  </a:cubicBez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1558569" y="3400744"/>
              <a:ext cx="58824" cy="135471"/>
            </a:xfrm>
            <a:custGeom>
              <a:rect b="b" l="l" r="r" t="t"/>
              <a:pathLst>
                <a:path extrusionOk="0" h="5184" w="2251">
                  <a:moveTo>
                    <a:pt x="29" y="1"/>
                  </a:moveTo>
                  <a:cubicBezTo>
                    <a:pt x="10" y="68"/>
                    <a:pt x="1" y="145"/>
                    <a:pt x="1" y="212"/>
                  </a:cubicBezTo>
                  <a:lnTo>
                    <a:pt x="1" y="4462"/>
                  </a:lnTo>
                  <a:cubicBezTo>
                    <a:pt x="1" y="4857"/>
                    <a:pt x="327" y="5184"/>
                    <a:pt x="722" y="5184"/>
                  </a:cubicBezTo>
                  <a:lnTo>
                    <a:pt x="1530" y="5184"/>
                  </a:lnTo>
                  <a:cubicBezTo>
                    <a:pt x="1933" y="5184"/>
                    <a:pt x="2251" y="4857"/>
                    <a:pt x="2251" y="4462"/>
                  </a:cubicBezTo>
                  <a:lnTo>
                    <a:pt x="2251" y="212"/>
                  </a:lnTo>
                  <a:cubicBezTo>
                    <a:pt x="2251" y="145"/>
                    <a:pt x="2241" y="68"/>
                    <a:pt x="2231" y="1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1587968" y="3400744"/>
              <a:ext cx="29425" cy="135471"/>
            </a:xfrm>
            <a:custGeom>
              <a:rect b="b" l="l" r="r" t="t"/>
              <a:pathLst>
                <a:path extrusionOk="0" h="5184" w="1126">
                  <a:moveTo>
                    <a:pt x="1" y="1"/>
                  </a:moveTo>
                  <a:lnTo>
                    <a:pt x="1" y="5184"/>
                  </a:lnTo>
                  <a:lnTo>
                    <a:pt x="405" y="5184"/>
                  </a:lnTo>
                  <a:cubicBezTo>
                    <a:pt x="808" y="5184"/>
                    <a:pt x="1126" y="4857"/>
                    <a:pt x="1126" y="4462"/>
                  </a:cubicBezTo>
                  <a:lnTo>
                    <a:pt x="1126" y="212"/>
                  </a:lnTo>
                  <a:cubicBezTo>
                    <a:pt x="1126" y="145"/>
                    <a:pt x="1116" y="68"/>
                    <a:pt x="1106" y="1"/>
                  </a:cubicBez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1316818" y="3475117"/>
              <a:ext cx="310872" cy="240027"/>
            </a:xfrm>
            <a:custGeom>
              <a:rect b="b" l="l" r="r" t="t"/>
              <a:pathLst>
                <a:path extrusionOk="0" h="9185" w="11896">
                  <a:moveTo>
                    <a:pt x="328" y="1"/>
                  </a:moveTo>
                  <a:cubicBezTo>
                    <a:pt x="145" y="1"/>
                    <a:pt x="1" y="145"/>
                    <a:pt x="1" y="338"/>
                  </a:cubicBezTo>
                  <a:lnTo>
                    <a:pt x="1" y="8223"/>
                  </a:lnTo>
                  <a:cubicBezTo>
                    <a:pt x="10" y="8755"/>
                    <a:pt x="453" y="9184"/>
                    <a:pt x="993" y="9184"/>
                  </a:cubicBezTo>
                  <a:cubicBezTo>
                    <a:pt x="999" y="9184"/>
                    <a:pt x="1005" y="9184"/>
                    <a:pt x="1011" y="9184"/>
                  </a:cubicBezTo>
                  <a:lnTo>
                    <a:pt x="10877" y="9184"/>
                  </a:lnTo>
                  <a:cubicBezTo>
                    <a:pt x="10883" y="9184"/>
                    <a:pt x="10889" y="9184"/>
                    <a:pt x="10895" y="9184"/>
                  </a:cubicBezTo>
                  <a:cubicBezTo>
                    <a:pt x="11435" y="9184"/>
                    <a:pt x="11886" y="8755"/>
                    <a:pt x="11896" y="8223"/>
                  </a:cubicBezTo>
                  <a:lnTo>
                    <a:pt x="11896" y="8050"/>
                  </a:lnTo>
                  <a:lnTo>
                    <a:pt x="11896" y="309"/>
                  </a:lnTo>
                  <a:cubicBezTo>
                    <a:pt x="11886" y="136"/>
                    <a:pt x="11742" y="1"/>
                    <a:pt x="11559" y="1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1347994" y="3474882"/>
              <a:ext cx="279696" cy="210367"/>
            </a:xfrm>
            <a:custGeom>
              <a:rect b="b" l="l" r="r" t="t"/>
              <a:pathLst>
                <a:path extrusionOk="0" h="8050" w="10703">
                  <a:moveTo>
                    <a:pt x="0" y="0"/>
                  </a:moveTo>
                  <a:lnTo>
                    <a:pt x="0" y="7087"/>
                  </a:lnTo>
                  <a:cubicBezTo>
                    <a:pt x="10" y="7624"/>
                    <a:pt x="452" y="8050"/>
                    <a:pt x="984" y="8050"/>
                  </a:cubicBezTo>
                  <a:cubicBezTo>
                    <a:pt x="996" y="8050"/>
                    <a:pt x="1008" y="8049"/>
                    <a:pt x="1020" y="8049"/>
                  </a:cubicBezTo>
                  <a:lnTo>
                    <a:pt x="10703" y="8049"/>
                  </a:lnTo>
                  <a:lnTo>
                    <a:pt x="10703" y="337"/>
                  </a:lnTo>
                  <a:cubicBezTo>
                    <a:pt x="10703" y="337"/>
                    <a:pt x="10703" y="327"/>
                    <a:pt x="10703" y="308"/>
                  </a:cubicBezTo>
                  <a:cubicBezTo>
                    <a:pt x="10693" y="135"/>
                    <a:pt x="10549" y="0"/>
                    <a:pt x="10366" y="0"/>
                  </a:cubicBez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1316818" y="3581921"/>
              <a:ext cx="310872" cy="41002"/>
            </a:xfrm>
            <a:custGeom>
              <a:rect b="b" l="l" r="r" t="t"/>
              <a:pathLst>
                <a:path extrusionOk="0" h="1569" w="11896">
                  <a:moveTo>
                    <a:pt x="1" y="1"/>
                  </a:moveTo>
                  <a:lnTo>
                    <a:pt x="1" y="1568"/>
                  </a:lnTo>
                  <a:lnTo>
                    <a:pt x="11896" y="1568"/>
                  </a:lnTo>
                  <a:lnTo>
                    <a:pt x="1189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1316818" y="3581921"/>
              <a:ext cx="31202" cy="41002"/>
            </a:xfrm>
            <a:custGeom>
              <a:rect b="b" l="l" r="r" t="t"/>
              <a:pathLst>
                <a:path extrusionOk="0" h="1569" w="1194">
                  <a:moveTo>
                    <a:pt x="1" y="1"/>
                  </a:moveTo>
                  <a:lnTo>
                    <a:pt x="1" y="1568"/>
                  </a:lnTo>
                  <a:lnTo>
                    <a:pt x="1193" y="1568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  <p:grpSp>
        <p:nvGrpSpPr>
          <p:cNvPr id="901" name="Google Shape;901;p28"/>
          <p:cNvGrpSpPr/>
          <p:nvPr/>
        </p:nvGrpSpPr>
        <p:grpSpPr>
          <a:xfrm>
            <a:off x="8026791" y="1567627"/>
            <a:ext cx="467519" cy="523673"/>
            <a:chOff x="3117843" y="1499892"/>
            <a:chExt cx="327440" cy="366744"/>
          </a:xfrm>
        </p:grpSpPr>
        <p:sp>
          <p:nvSpPr>
            <p:cNvPr id="902" name="Google Shape;902;p28"/>
            <p:cNvSpPr/>
            <p:nvPr/>
          </p:nvSpPr>
          <p:spPr>
            <a:xfrm>
              <a:off x="3117843" y="1499997"/>
              <a:ext cx="327440" cy="366404"/>
            </a:xfrm>
            <a:custGeom>
              <a:rect b="b" l="l" r="r" t="t"/>
              <a:pathLst>
                <a:path extrusionOk="0" h="14021" w="12530">
                  <a:moveTo>
                    <a:pt x="4202" y="0"/>
                  </a:moveTo>
                  <a:cubicBezTo>
                    <a:pt x="3414" y="0"/>
                    <a:pt x="2769" y="644"/>
                    <a:pt x="2769" y="1433"/>
                  </a:cubicBezTo>
                  <a:lnTo>
                    <a:pt x="2039" y="1433"/>
                  </a:lnTo>
                  <a:cubicBezTo>
                    <a:pt x="1702" y="1433"/>
                    <a:pt x="1423" y="1702"/>
                    <a:pt x="1423" y="2048"/>
                  </a:cubicBezTo>
                  <a:lnTo>
                    <a:pt x="1423" y="2779"/>
                  </a:lnTo>
                  <a:cubicBezTo>
                    <a:pt x="635" y="2779"/>
                    <a:pt x="0" y="3414"/>
                    <a:pt x="0" y="4202"/>
                  </a:cubicBezTo>
                  <a:cubicBezTo>
                    <a:pt x="0" y="4991"/>
                    <a:pt x="635" y="5635"/>
                    <a:pt x="1423" y="5635"/>
                  </a:cubicBezTo>
                  <a:lnTo>
                    <a:pt x="1423" y="11924"/>
                  </a:lnTo>
                  <a:cubicBezTo>
                    <a:pt x="1423" y="12260"/>
                    <a:pt x="1702" y="12539"/>
                    <a:pt x="2039" y="12539"/>
                  </a:cubicBezTo>
                  <a:lnTo>
                    <a:pt x="2769" y="12539"/>
                  </a:lnTo>
                  <a:lnTo>
                    <a:pt x="2769" y="12510"/>
                  </a:lnTo>
                  <a:lnTo>
                    <a:pt x="2769" y="12482"/>
                  </a:lnTo>
                  <a:cubicBezTo>
                    <a:pt x="2789" y="11699"/>
                    <a:pt x="3433" y="11078"/>
                    <a:pt x="4213" y="11078"/>
                  </a:cubicBezTo>
                  <a:cubicBezTo>
                    <a:pt x="4219" y="11078"/>
                    <a:pt x="4225" y="11078"/>
                    <a:pt x="4231" y="11078"/>
                  </a:cubicBezTo>
                  <a:cubicBezTo>
                    <a:pt x="5020" y="11097"/>
                    <a:pt x="5645" y="11751"/>
                    <a:pt x="5625" y="12539"/>
                  </a:cubicBezTo>
                  <a:lnTo>
                    <a:pt x="8328" y="12539"/>
                  </a:lnTo>
                  <a:cubicBezTo>
                    <a:pt x="8299" y="13337"/>
                    <a:pt x="8924" y="14001"/>
                    <a:pt x="9722" y="14020"/>
                  </a:cubicBezTo>
                  <a:cubicBezTo>
                    <a:pt x="9733" y="14020"/>
                    <a:pt x="9745" y="14021"/>
                    <a:pt x="9757" y="14021"/>
                  </a:cubicBezTo>
                  <a:cubicBezTo>
                    <a:pt x="10539" y="14021"/>
                    <a:pt x="11183" y="13383"/>
                    <a:pt x="11183" y="12597"/>
                  </a:cubicBezTo>
                  <a:lnTo>
                    <a:pt x="11183" y="12539"/>
                  </a:lnTo>
                  <a:lnTo>
                    <a:pt x="11664" y="12539"/>
                  </a:lnTo>
                  <a:cubicBezTo>
                    <a:pt x="12145" y="12530"/>
                    <a:pt x="12530" y="12135"/>
                    <a:pt x="12530" y="11664"/>
                  </a:cubicBezTo>
                  <a:lnTo>
                    <a:pt x="12530" y="11183"/>
                  </a:lnTo>
                  <a:cubicBezTo>
                    <a:pt x="11741" y="11174"/>
                    <a:pt x="11097" y="10539"/>
                    <a:pt x="11097" y="9751"/>
                  </a:cubicBezTo>
                  <a:cubicBezTo>
                    <a:pt x="11097" y="8962"/>
                    <a:pt x="11741" y="8327"/>
                    <a:pt x="12530" y="8318"/>
                  </a:cubicBezTo>
                  <a:lnTo>
                    <a:pt x="12530" y="2048"/>
                  </a:lnTo>
                  <a:cubicBezTo>
                    <a:pt x="12520" y="1702"/>
                    <a:pt x="12251" y="1433"/>
                    <a:pt x="11914" y="1433"/>
                  </a:cubicBezTo>
                  <a:lnTo>
                    <a:pt x="11174" y="1433"/>
                  </a:lnTo>
                  <a:cubicBezTo>
                    <a:pt x="11183" y="2221"/>
                    <a:pt x="10549" y="2866"/>
                    <a:pt x="9760" y="2875"/>
                  </a:cubicBezTo>
                  <a:cubicBezTo>
                    <a:pt x="8972" y="2875"/>
                    <a:pt x="8328" y="2241"/>
                    <a:pt x="8318" y="1452"/>
                  </a:cubicBezTo>
                  <a:lnTo>
                    <a:pt x="8318" y="1433"/>
                  </a:lnTo>
                  <a:lnTo>
                    <a:pt x="5625" y="1433"/>
                  </a:lnTo>
                  <a:cubicBezTo>
                    <a:pt x="5625" y="644"/>
                    <a:pt x="4991" y="0"/>
                    <a:pt x="4202" y="0"/>
                  </a:cubicBez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3300013" y="1682427"/>
              <a:ext cx="145271" cy="184208"/>
            </a:xfrm>
            <a:custGeom>
              <a:rect b="b" l="l" r="r" t="t"/>
              <a:pathLst>
                <a:path extrusionOk="0" h="7049" w="5559">
                  <a:moveTo>
                    <a:pt x="1" y="0"/>
                  </a:moveTo>
                  <a:lnTo>
                    <a:pt x="1" y="1346"/>
                  </a:lnTo>
                  <a:cubicBezTo>
                    <a:pt x="789" y="1346"/>
                    <a:pt x="1433" y="1991"/>
                    <a:pt x="1433" y="2779"/>
                  </a:cubicBezTo>
                  <a:cubicBezTo>
                    <a:pt x="1433" y="3568"/>
                    <a:pt x="789" y="4212"/>
                    <a:pt x="1" y="4212"/>
                  </a:cubicBezTo>
                  <a:lnTo>
                    <a:pt x="1" y="5558"/>
                  </a:lnTo>
                  <a:lnTo>
                    <a:pt x="1357" y="5558"/>
                  </a:lnTo>
                  <a:lnTo>
                    <a:pt x="1357" y="5616"/>
                  </a:lnTo>
                  <a:cubicBezTo>
                    <a:pt x="1357" y="6405"/>
                    <a:pt x="1991" y="7049"/>
                    <a:pt x="2789" y="7049"/>
                  </a:cubicBezTo>
                  <a:cubicBezTo>
                    <a:pt x="3578" y="7049"/>
                    <a:pt x="4212" y="6405"/>
                    <a:pt x="4212" y="5616"/>
                  </a:cubicBezTo>
                  <a:lnTo>
                    <a:pt x="4212" y="5558"/>
                  </a:lnTo>
                  <a:lnTo>
                    <a:pt x="4693" y="5558"/>
                  </a:lnTo>
                  <a:cubicBezTo>
                    <a:pt x="5174" y="5549"/>
                    <a:pt x="5559" y="5154"/>
                    <a:pt x="5559" y="4683"/>
                  </a:cubicBezTo>
                  <a:lnTo>
                    <a:pt x="5559" y="4202"/>
                  </a:lnTo>
                  <a:cubicBezTo>
                    <a:pt x="4770" y="4193"/>
                    <a:pt x="4126" y="3558"/>
                    <a:pt x="4126" y="2770"/>
                  </a:cubicBezTo>
                  <a:cubicBezTo>
                    <a:pt x="4126" y="1981"/>
                    <a:pt x="4770" y="1346"/>
                    <a:pt x="5559" y="1337"/>
                  </a:cubicBezTo>
                  <a:lnTo>
                    <a:pt x="5559" y="0"/>
                  </a:lnTo>
                  <a:lnTo>
                    <a:pt x="4212" y="0"/>
                  </a:lnTo>
                  <a:cubicBezTo>
                    <a:pt x="4212" y="789"/>
                    <a:pt x="3568" y="1433"/>
                    <a:pt x="2780" y="1433"/>
                  </a:cubicBezTo>
                  <a:cubicBezTo>
                    <a:pt x="1991" y="1433"/>
                    <a:pt x="1347" y="789"/>
                    <a:pt x="1347" y="0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3262826" y="1537183"/>
              <a:ext cx="182457" cy="182718"/>
            </a:xfrm>
            <a:custGeom>
              <a:rect b="b" l="l" r="r" t="t"/>
              <a:pathLst>
                <a:path extrusionOk="0" h="6992" w="6982">
                  <a:moveTo>
                    <a:pt x="1424" y="0"/>
                  </a:moveTo>
                  <a:lnTo>
                    <a:pt x="1424" y="1366"/>
                  </a:lnTo>
                  <a:cubicBezTo>
                    <a:pt x="635" y="1366"/>
                    <a:pt x="0" y="2000"/>
                    <a:pt x="0" y="2789"/>
                  </a:cubicBezTo>
                  <a:cubicBezTo>
                    <a:pt x="0" y="3577"/>
                    <a:pt x="635" y="4222"/>
                    <a:pt x="1424" y="4222"/>
                  </a:cubicBezTo>
                  <a:lnTo>
                    <a:pt x="1424" y="5558"/>
                  </a:lnTo>
                  <a:lnTo>
                    <a:pt x="2780" y="5558"/>
                  </a:lnTo>
                  <a:cubicBezTo>
                    <a:pt x="2780" y="6347"/>
                    <a:pt x="3414" y="6991"/>
                    <a:pt x="4212" y="6991"/>
                  </a:cubicBezTo>
                  <a:cubicBezTo>
                    <a:pt x="5001" y="6991"/>
                    <a:pt x="5635" y="6347"/>
                    <a:pt x="5635" y="5558"/>
                  </a:cubicBezTo>
                  <a:lnTo>
                    <a:pt x="6982" y="5558"/>
                  </a:lnTo>
                  <a:lnTo>
                    <a:pt x="6982" y="625"/>
                  </a:lnTo>
                  <a:cubicBezTo>
                    <a:pt x="6982" y="279"/>
                    <a:pt x="6703" y="0"/>
                    <a:pt x="6366" y="0"/>
                  </a:cubicBezTo>
                  <a:lnTo>
                    <a:pt x="5626" y="0"/>
                  </a:lnTo>
                  <a:lnTo>
                    <a:pt x="5626" y="29"/>
                  </a:lnTo>
                  <a:cubicBezTo>
                    <a:pt x="5626" y="818"/>
                    <a:pt x="4991" y="1452"/>
                    <a:pt x="4203" y="1452"/>
                  </a:cubicBezTo>
                  <a:cubicBezTo>
                    <a:pt x="3414" y="1452"/>
                    <a:pt x="2770" y="818"/>
                    <a:pt x="2770" y="29"/>
                  </a:cubicBezTo>
                  <a:lnTo>
                    <a:pt x="2770" y="0"/>
                  </a:ln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3155030" y="1682427"/>
              <a:ext cx="182457" cy="145271"/>
            </a:xfrm>
            <a:custGeom>
              <a:rect b="b" l="l" r="r" t="t"/>
              <a:pathLst>
                <a:path extrusionOk="0" h="5559" w="6982">
                  <a:moveTo>
                    <a:pt x="0" y="0"/>
                  </a:moveTo>
                  <a:lnTo>
                    <a:pt x="0" y="4933"/>
                  </a:lnTo>
                  <a:cubicBezTo>
                    <a:pt x="0" y="5279"/>
                    <a:pt x="279" y="5549"/>
                    <a:pt x="616" y="5558"/>
                  </a:cubicBezTo>
                  <a:lnTo>
                    <a:pt x="1346" y="5558"/>
                  </a:lnTo>
                  <a:lnTo>
                    <a:pt x="1346" y="5529"/>
                  </a:lnTo>
                  <a:lnTo>
                    <a:pt x="1346" y="5501"/>
                  </a:lnTo>
                  <a:cubicBezTo>
                    <a:pt x="1356" y="4718"/>
                    <a:pt x="1991" y="4087"/>
                    <a:pt x="2771" y="4087"/>
                  </a:cubicBezTo>
                  <a:cubicBezTo>
                    <a:pt x="2777" y="4087"/>
                    <a:pt x="2783" y="4087"/>
                    <a:pt x="2789" y="4087"/>
                  </a:cubicBezTo>
                  <a:cubicBezTo>
                    <a:pt x="3577" y="4097"/>
                    <a:pt x="4212" y="4741"/>
                    <a:pt x="4202" y="5529"/>
                  </a:cubicBezTo>
                  <a:lnTo>
                    <a:pt x="4202" y="5558"/>
                  </a:lnTo>
                  <a:lnTo>
                    <a:pt x="5549" y="5558"/>
                  </a:lnTo>
                  <a:lnTo>
                    <a:pt x="5549" y="4202"/>
                  </a:lnTo>
                  <a:cubicBezTo>
                    <a:pt x="6337" y="4202"/>
                    <a:pt x="6981" y="3568"/>
                    <a:pt x="6981" y="2779"/>
                  </a:cubicBezTo>
                  <a:cubicBezTo>
                    <a:pt x="6981" y="1991"/>
                    <a:pt x="6337" y="1356"/>
                    <a:pt x="5549" y="1346"/>
                  </a:cubicBezTo>
                  <a:lnTo>
                    <a:pt x="5549" y="0"/>
                  </a:lnTo>
                  <a:lnTo>
                    <a:pt x="4202" y="0"/>
                  </a:lnTo>
                  <a:cubicBezTo>
                    <a:pt x="4202" y="789"/>
                    <a:pt x="3568" y="1433"/>
                    <a:pt x="2779" y="1433"/>
                  </a:cubicBezTo>
                  <a:cubicBezTo>
                    <a:pt x="1991" y="1433"/>
                    <a:pt x="1346" y="789"/>
                    <a:pt x="1346" y="0"/>
                  </a:cubicBezTo>
                  <a:close/>
                </a:path>
              </a:pathLst>
            </a:custGeom>
            <a:solidFill>
              <a:srgbClr val="FF7E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3117843" y="1499997"/>
              <a:ext cx="182196" cy="219905"/>
            </a:xfrm>
            <a:custGeom>
              <a:rect b="b" l="l" r="r" t="t"/>
              <a:pathLst>
                <a:path extrusionOk="0" h="8415" w="6972">
                  <a:moveTo>
                    <a:pt x="4202" y="0"/>
                  </a:moveTo>
                  <a:cubicBezTo>
                    <a:pt x="3414" y="0"/>
                    <a:pt x="2769" y="635"/>
                    <a:pt x="2769" y="1423"/>
                  </a:cubicBezTo>
                  <a:lnTo>
                    <a:pt x="2039" y="1423"/>
                  </a:lnTo>
                  <a:cubicBezTo>
                    <a:pt x="1702" y="1423"/>
                    <a:pt x="1423" y="1702"/>
                    <a:pt x="1423" y="2048"/>
                  </a:cubicBezTo>
                  <a:lnTo>
                    <a:pt x="1423" y="2779"/>
                  </a:lnTo>
                  <a:cubicBezTo>
                    <a:pt x="635" y="2779"/>
                    <a:pt x="0" y="3414"/>
                    <a:pt x="0" y="4212"/>
                  </a:cubicBezTo>
                  <a:cubicBezTo>
                    <a:pt x="0" y="5000"/>
                    <a:pt x="635" y="5635"/>
                    <a:pt x="1423" y="5635"/>
                  </a:cubicBezTo>
                  <a:lnTo>
                    <a:pt x="1423" y="6981"/>
                  </a:lnTo>
                  <a:lnTo>
                    <a:pt x="2769" y="6981"/>
                  </a:lnTo>
                  <a:cubicBezTo>
                    <a:pt x="2769" y="7770"/>
                    <a:pt x="3414" y="8414"/>
                    <a:pt x="4202" y="8414"/>
                  </a:cubicBezTo>
                  <a:cubicBezTo>
                    <a:pt x="4991" y="8414"/>
                    <a:pt x="5625" y="7770"/>
                    <a:pt x="5625" y="6981"/>
                  </a:cubicBezTo>
                  <a:lnTo>
                    <a:pt x="6972" y="6981"/>
                  </a:lnTo>
                  <a:lnTo>
                    <a:pt x="6972" y="5635"/>
                  </a:lnTo>
                  <a:cubicBezTo>
                    <a:pt x="6183" y="5635"/>
                    <a:pt x="5548" y="4991"/>
                    <a:pt x="5548" y="4212"/>
                  </a:cubicBezTo>
                  <a:cubicBezTo>
                    <a:pt x="5548" y="3414"/>
                    <a:pt x="6183" y="2779"/>
                    <a:pt x="6972" y="2779"/>
                  </a:cubicBezTo>
                  <a:lnTo>
                    <a:pt x="6972" y="1423"/>
                  </a:lnTo>
                  <a:lnTo>
                    <a:pt x="5625" y="1423"/>
                  </a:lnTo>
                  <a:cubicBezTo>
                    <a:pt x="5625" y="635"/>
                    <a:pt x="4991" y="0"/>
                    <a:pt x="4202" y="0"/>
                  </a:cubicBez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3155030" y="1682427"/>
              <a:ext cx="35200" cy="145271"/>
            </a:xfrm>
            <a:custGeom>
              <a:rect b="b" l="l" r="r" t="t"/>
              <a:pathLst>
                <a:path extrusionOk="0" h="5559" w="1347">
                  <a:moveTo>
                    <a:pt x="0" y="0"/>
                  </a:moveTo>
                  <a:lnTo>
                    <a:pt x="0" y="4933"/>
                  </a:lnTo>
                  <a:cubicBezTo>
                    <a:pt x="0" y="5279"/>
                    <a:pt x="279" y="5549"/>
                    <a:pt x="616" y="5558"/>
                  </a:cubicBezTo>
                  <a:lnTo>
                    <a:pt x="1346" y="5558"/>
                  </a:lnTo>
                  <a:lnTo>
                    <a:pt x="1346" y="5529"/>
                  </a:lnTo>
                  <a:cubicBezTo>
                    <a:pt x="1346" y="5520"/>
                    <a:pt x="1346" y="5510"/>
                    <a:pt x="1346" y="5501"/>
                  </a:cubicBezTo>
                  <a:cubicBezTo>
                    <a:pt x="1125" y="5395"/>
                    <a:pt x="981" y="5183"/>
                    <a:pt x="981" y="4943"/>
                  </a:cubicBezTo>
                  <a:lnTo>
                    <a:pt x="981" y="0"/>
                  </a:ln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3117843" y="1499892"/>
              <a:ext cx="122640" cy="182562"/>
            </a:xfrm>
            <a:custGeom>
              <a:rect b="b" l="l" r="r" t="t"/>
              <a:pathLst>
                <a:path extrusionOk="0" h="6986" w="4693">
                  <a:moveTo>
                    <a:pt x="4195" y="0"/>
                  </a:moveTo>
                  <a:cubicBezTo>
                    <a:pt x="3439" y="0"/>
                    <a:pt x="2769" y="613"/>
                    <a:pt x="2769" y="1427"/>
                  </a:cubicBezTo>
                  <a:lnTo>
                    <a:pt x="2039" y="1427"/>
                  </a:lnTo>
                  <a:cubicBezTo>
                    <a:pt x="1702" y="1427"/>
                    <a:pt x="1423" y="1706"/>
                    <a:pt x="1423" y="2052"/>
                  </a:cubicBezTo>
                  <a:lnTo>
                    <a:pt x="1423" y="2783"/>
                  </a:lnTo>
                  <a:cubicBezTo>
                    <a:pt x="635" y="2783"/>
                    <a:pt x="0" y="3418"/>
                    <a:pt x="0" y="4216"/>
                  </a:cubicBezTo>
                  <a:cubicBezTo>
                    <a:pt x="0" y="5004"/>
                    <a:pt x="635" y="5639"/>
                    <a:pt x="1423" y="5639"/>
                  </a:cubicBezTo>
                  <a:lnTo>
                    <a:pt x="1423" y="6985"/>
                  </a:lnTo>
                  <a:lnTo>
                    <a:pt x="2404" y="6985"/>
                  </a:lnTo>
                  <a:lnTo>
                    <a:pt x="2404" y="5639"/>
                  </a:lnTo>
                  <a:cubicBezTo>
                    <a:pt x="1616" y="5639"/>
                    <a:pt x="981" y="4995"/>
                    <a:pt x="981" y="4206"/>
                  </a:cubicBezTo>
                  <a:cubicBezTo>
                    <a:pt x="981" y="3418"/>
                    <a:pt x="1616" y="2783"/>
                    <a:pt x="2404" y="2783"/>
                  </a:cubicBezTo>
                  <a:lnTo>
                    <a:pt x="2404" y="2052"/>
                  </a:lnTo>
                  <a:cubicBezTo>
                    <a:pt x="2404" y="1712"/>
                    <a:pt x="2674" y="1437"/>
                    <a:pt x="3012" y="1437"/>
                  </a:cubicBezTo>
                  <a:cubicBezTo>
                    <a:pt x="3017" y="1437"/>
                    <a:pt x="3023" y="1437"/>
                    <a:pt x="3029" y="1437"/>
                  </a:cubicBezTo>
                  <a:lnTo>
                    <a:pt x="3760" y="1437"/>
                  </a:lnTo>
                  <a:cubicBezTo>
                    <a:pt x="3760" y="831"/>
                    <a:pt x="4135" y="302"/>
                    <a:pt x="4693" y="91"/>
                  </a:cubicBezTo>
                  <a:cubicBezTo>
                    <a:pt x="4527" y="29"/>
                    <a:pt x="4359" y="0"/>
                    <a:pt x="4195" y="0"/>
                  </a:cubicBezTo>
                  <a:close/>
                </a:path>
              </a:pathLst>
            </a:custGeom>
            <a:solidFill>
              <a:srgbClr val="4A6B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4F5"/>
        </a:solidFill>
      </p:bgPr>
    </p:bg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/>
          <p:nvPr/>
        </p:nvSpPr>
        <p:spPr>
          <a:xfrm>
            <a:off x="4348638" y="4505700"/>
            <a:ext cx="4064100" cy="162900"/>
          </a:xfrm>
          <a:prstGeom prst="ellipse">
            <a:avLst/>
          </a:prstGeom>
          <a:solidFill>
            <a:srgbClr val="41294A">
              <a:alpha val="5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29"/>
          <p:cNvSpPr txBox="1"/>
          <p:nvPr>
            <p:ph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grpSp>
        <p:nvGrpSpPr>
          <p:cNvPr id="915" name="Google Shape;915;p29"/>
          <p:cNvGrpSpPr/>
          <p:nvPr/>
        </p:nvGrpSpPr>
        <p:grpSpPr>
          <a:xfrm>
            <a:off x="4346918" y="1504551"/>
            <a:ext cx="4064186" cy="3075162"/>
            <a:chOff x="3152492" y="724058"/>
            <a:chExt cx="4436400" cy="3356797"/>
          </a:xfrm>
        </p:grpSpPr>
        <p:sp>
          <p:nvSpPr>
            <p:cNvPr id="916" name="Google Shape;916;p29"/>
            <p:cNvSpPr/>
            <p:nvPr/>
          </p:nvSpPr>
          <p:spPr>
            <a:xfrm>
              <a:off x="3152492" y="724058"/>
              <a:ext cx="4436400" cy="2806800"/>
            </a:xfrm>
            <a:prstGeom prst="roundRect">
              <a:avLst>
                <a:gd fmla="val 3857" name="adj"/>
              </a:avLst>
            </a:prstGeom>
            <a:solidFill>
              <a:srgbClr val="799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3306784" y="865826"/>
              <a:ext cx="4135200" cy="25215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4613249" y="3508679"/>
              <a:ext cx="1515007" cy="572176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rgbClr val="799CF2"/>
            </a:solidFill>
            <a:ln>
              <a:noFill/>
            </a:ln>
          </p:spPr>
        </p:sp>
        <p:cxnSp>
          <p:nvCxnSpPr>
            <p:cNvPr id="919" name="Google Shape;919;p29"/>
            <p:cNvCxnSpPr/>
            <p:nvPr/>
          </p:nvCxnSpPr>
          <p:spPr>
            <a:xfrm>
              <a:off x="4629623" y="4026704"/>
              <a:ext cx="149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920" name="Google Shape;920;p29"/>
          <p:cNvPicPr preferRelativeResize="0"/>
          <p:nvPr/>
        </p:nvPicPr>
        <p:blipFill rotWithShape="1">
          <a:blip r:embed="rId3">
            <a:alphaModFix/>
          </a:blip>
          <a:srcRect b="0" l="3772" r="3772" t="0"/>
          <a:stretch/>
        </p:blipFill>
        <p:spPr>
          <a:xfrm>
            <a:off x="4496250" y="1653368"/>
            <a:ext cx="3768888" cy="2293016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1" name="Google Shape;921;p29"/>
          <p:cNvPicPr preferRelativeResize="0"/>
          <p:nvPr/>
        </p:nvPicPr>
        <p:blipFill rotWithShape="1">
          <a:blip r:embed="rId4">
            <a:alphaModFix/>
          </a:blip>
          <a:srcRect b="2412" l="2346" r="3801" t="10804"/>
          <a:stretch/>
        </p:blipFill>
        <p:spPr>
          <a:xfrm>
            <a:off x="-302025" y="1355375"/>
            <a:ext cx="10031848" cy="2598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4F5"/>
        </a:solidFill>
      </p:bgPr>
    </p:bg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6" name="Google Shape;926;p30"/>
          <p:cNvGrpSpPr/>
          <p:nvPr/>
        </p:nvGrpSpPr>
        <p:grpSpPr>
          <a:xfrm>
            <a:off x="3449350" y="1879700"/>
            <a:ext cx="2245310" cy="2788900"/>
            <a:chOff x="3449350" y="1879700"/>
            <a:chExt cx="2245310" cy="2788900"/>
          </a:xfrm>
        </p:grpSpPr>
        <p:sp>
          <p:nvSpPr>
            <p:cNvPr id="927" name="Google Shape;927;p30"/>
            <p:cNvSpPr/>
            <p:nvPr/>
          </p:nvSpPr>
          <p:spPr>
            <a:xfrm>
              <a:off x="3561000" y="4505700"/>
              <a:ext cx="2022000" cy="162900"/>
            </a:xfrm>
            <a:prstGeom prst="ellipse">
              <a:avLst/>
            </a:prstGeom>
            <a:solidFill>
              <a:srgbClr val="41294A">
                <a:alpha val="5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8" name="Google Shape;928;p30"/>
            <p:cNvGrpSpPr/>
            <p:nvPr/>
          </p:nvGrpSpPr>
          <p:grpSpPr>
            <a:xfrm>
              <a:off x="3449350" y="1879700"/>
              <a:ext cx="2245310" cy="2729801"/>
              <a:chOff x="316900" y="2352200"/>
              <a:chExt cx="2245310" cy="2729801"/>
            </a:xfrm>
          </p:grpSpPr>
          <p:sp>
            <p:nvSpPr>
              <p:cNvPr id="929" name="Google Shape;929;p30"/>
              <p:cNvSpPr/>
              <p:nvPr/>
            </p:nvSpPr>
            <p:spPr>
              <a:xfrm>
                <a:off x="761592" y="3181977"/>
                <a:ext cx="1380728" cy="1899970"/>
              </a:xfrm>
              <a:custGeom>
                <a:rect b="b" l="l" r="r" t="t"/>
                <a:pathLst>
                  <a:path extrusionOk="0" h="25054" w="18207">
                    <a:moveTo>
                      <a:pt x="11679" y="1"/>
                    </a:moveTo>
                    <a:lnTo>
                      <a:pt x="6002" y="1016"/>
                    </a:lnTo>
                    <a:cubicBezTo>
                      <a:pt x="6002" y="1016"/>
                      <a:pt x="610" y="4034"/>
                      <a:pt x="97" y="8315"/>
                    </a:cubicBezTo>
                    <a:cubicBezTo>
                      <a:pt x="1" y="9114"/>
                      <a:pt x="11" y="10082"/>
                      <a:pt x="114" y="11143"/>
                    </a:cubicBezTo>
                    <a:cubicBezTo>
                      <a:pt x="231" y="12358"/>
                      <a:pt x="463" y="13699"/>
                      <a:pt x="790" y="15061"/>
                    </a:cubicBezTo>
                    <a:cubicBezTo>
                      <a:pt x="1709" y="18871"/>
                      <a:pt x="3356" y="22845"/>
                      <a:pt x="5203" y="24682"/>
                    </a:cubicBezTo>
                    <a:cubicBezTo>
                      <a:pt x="5203" y="24682"/>
                      <a:pt x="5256" y="24719"/>
                      <a:pt x="5363" y="24766"/>
                    </a:cubicBezTo>
                    <a:lnTo>
                      <a:pt x="5366" y="24769"/>
                    </a:lnTo>
                    <a:cubicBezTo>
                      <a:pt x="5529" y="24842"/>
                      <a:pt x="5805" y="24942"/>
                      <a:pt x="6198" y="25002"/>
                    </a:cubicBezTo>
                    <a:cubicBezTo>
                      <a:pt x="6314" y="25019"/>
                      <a:pt x="6437" y="25035"/>
                      <a:pt x="6574" y="25042"/>
                    </a:cubicBezTo>
                    <a:cubicBezTo>
                      <a:pt x="6670" y="25050"/>
                      <a:pt x="6770" y="25053"/>
                      <a:pt x="6876" y="25053"/>
                    </a:cubicBezTo>
                    <a:cubicBezTo>
                      <a:pt x="7042" y="25053"/>
                      <a:pt x="7221" y="25044"/>
                      <a:pt x="7412" y="25026"/>
                    </a:cubicBezTo>
                    <a:cubicBezTo>
                      <a:pt x="7583" y="25009"/>
                      <a:pt x="7762" y="24986"/>
                      <a:pt x="7952" y="24949"/>
                    </a:cubicBezTo>
                    <a:cubicBezTo>
                      <a:pt x="8178" y="24906"/>
                      <a:pt x="8418" y="24853"/>
                      <a:pt x="8671" y="24776"/>
                    </a:cubicBezTo>
                    <a:cubicBezTo>
                      <a:pt x="8770" y="24746"/>
                      <a:pt x="8873" y="24716"/>
                      <a:pt x="8973" y="24682"/>
                    </a:cubicBezTo>
                    <a:cubicBezTo>
                      <a:pt x="8957" y="23055"/>
                      <a:pt x="8957" y="21521"/>
                      <a:pt x="8957" y="21521"/>
                    </a:cubicBezTo>
                    <a:lnTo>
                      <a:pt x="8957" y="21521"/>
                    </a:lnTo>
                    <a:cubicBezTo>
                      <a:pt x="8957" y="21521"/>
                      <a:pt x="9355" y="21759"/>
                      <a:pt x="10418" y="21759"/>
                    </a:cubicBezTo>
                    <a:cubicBezTo>
                      <a:pt x="10684" y="21759"/>
                      <a:pt x="10992" y="21744"/>
                      <a:pt x="11346" y="21707"/>
                    </a:cubicBezTo>
                    <a:lnTo>
                      <a:pt x="11346" y="21707"/>
                    </a:lnTo>
                    <a:cubicBezTo>
                      <a:pt x="11346" y="23797"/>
                      <a:pt x="11024" y="24682"/>
                      <a:pt x="11024" y="24682"/>
                    </a:cubicBezTo>
                    <a:cubicBezTo>
                      <a:pt x="11024" y="24682"/>
                      <a:pt x="11240" y="24799"/>
                      <a:pt x="11629" y="24882"/>
                    </a:cubicBezTo>
                    <a:cubicBezTo>
                      <a:pt x="11822" y="24926"/>
                      <a:pt x="12052" y="24962"/>
                      <a:pt x="12318" y="24969"/>
                    </a:cubicBezTo>
                    <a:cubicBezTo>
                      <a:pt x="12377" y="24973"/>
                      <a:pt x="12437" y="24975"/>
                      <a:pt x="12499" y="24975"/>
                    </a:cubicBezTo>
                    <a:cubicBezTo>
                      <a:pt x="12596" y="24975"/>
                      <a:pt x="12697" y="24970"/>
                      <a:pt x="12801" y="24962"/>
                    </a:cubicBezTo>
                    <a:cubicBezTo>
                      <a:pt x="12974" y="24949"/>
                      <a:pt x="13160" y="24926"/>
                      <a:pt x="13354" y="24889"/>
                    </a:cubicBezTo>
                    <a:cubicBezTo>
                      <a:pt x="13530" y="24853"/>
                      <a:pt x="13716" y="24806"/>
                      <a:pt x="13906" y="24746"/>
                    </a:cubicBezTo>
                    <a:cubicBezTo>
                      <a:pt x="14085" y="24693"/>
                      <a:pt x="14269" y="24622"/>
                      <a:pt x="14458" y="24543"/>
                    </a:cubicBezTo>
                    <a:cubicBezTo>
                      <a:pt x="14498" y="24523"/>
                      <a:pt x="14541" y="24503"/>
                      <a:pt x="14581" y="24476"/>
                    </a:cubicBezTo>
                    <a:cubicBezTo>
                      <a:pt x="16086" y="23558"/>
                      <a:pt x="17863" y="17637"/>
                      <a:pt x="18159" y="12481"/>
                    </a:cubicBezTo>
                    <a:cubicBezTo>
                      <a:pt x="18193" y="11922"/>
                      <a:pt x="18206" y="11373"/>
                      <a:pt x="18203" y="10841"/>
                    </a:cubicBezTo>
                    <a:cubicBezTo>
                      <a:pt x="18193" y="9659"/>
                      <a:pt x="18083" y="8558"/>
                      <a:pt x="17856" y="7619"/>
                    </a:cubicBezTo>
                    <a:cubicBezTo>
                      <a:pt x="16555" y="2224"/>
                      <a:pt x="11679" y="1"/>
                      <a:pt x="11679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0"/>
              <p:cNvSpPr/>
              <p:nvPr/>
            </p:nvSpPr>
            <p:spPr>
              <a:xfrm>
                <a:off x="376278" y="3188726"/>
                <a:ext cx="1290560" cy="943387"/>
              </a:xfrm>
              <a:custGeom>
                <a:rect b="b" l="l" r="r" t="t"/>
                <a:pathLst>
                  <a:path extrusionOk="0" h="12440" w="17018">
                    <a:moveTo>
                      <a:pt x="12913" y="1"/>
                    </a:moveTo>
                    <a:cubicBezTo>
                      <a:pt x="12237" y="1"/>
                      <a:pt x="11245" y="290"/>
                      <a:pt x="9851" y="964"/>
                    </a:cubicBezTo>
                    <a:cubicBezTo>
                      <a:pt x="0" y="5730"/>
                      <a:pt x="5654" y="12439"/>
                      <a:pt x="5654" y="12439"/>
                    </a:cubicBezTo>
                    <a:lnTo>
                      <a:pt x="9492" y="10652"/>
                    </a:lnTo>
                    <a:cubicBezTo>
                      <a:pt x="9492" y="10652"/>
                      <a:pt x="17018" y="1"/>
                      <a:pt x="12913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0"/>
              <p:cNvSpPr/>
              <p:nvPr/>
            </p:nvSpPr>
            <p:spPr>
              <a:xfrm>
                <a:off x="972335" y="3498736"/>
                <a:ext cx="999809" cy="1114926"/>
              </a:xfrm>
              <a:custGeom>
                <a:rect b="b" l="l" r="r" t="t"/>
                <a:pathLst>
                  <a:path extrusionOk="0" h="14702" w="13184">
                    <a:moveTo>
                      <a:pt x="6923" y="1"/>
                    </a:moveTo>
                    <a:cubicBezTo>
                      <a:pt x="4412" y="1"/>
                      <a:pt x="1805" y="983"/>
                      <a:pt x="986" y="3339"/>
                    </a:cubicBezTo>
                    <a:cubicBezTo>
                      <a:pt x="1" y="6164"/>
                      <a:pt x="517" y="9067"/>
                      <a:pt x="1988" y="11616"/>
                    </a:cubicBezTo>
                    <a:cubicBezTo>
                      <a:pt x="3064" y="13481"/>
                      <a:pt x="5170" y="14701"/>
                      <a:pt x="7224" y="14701"/>
                    </a:cubicBezTo>
                    <a:cubicBezTo>
                      <a:pt x="8489" y="14701"/>
                      <a:pt x="9734" y="14239"/>
                      <a:pt x="10707" y="13181"/>
                    </a:cubicBezTo>
                    <a:cubicBezTo>
                      <a:pt x="12891" y="10804"/>
                      <a:pt x="13183" y="7376"/>
                      <a:pt x="12848" y="4318"/>
                    </a:cubicBezTo>
                    <a:cubicBezTo>
                      <a:pt x="12658" y="2597"/>
                      <a:pt x="12059" y="1475"/>
                      <a:pt x="10448" y="720"/>
                    </a:cubicBezTo>
                    <a:cubicBezTo>
                      <a:pt x="9466" y="258"/>
                      <a:pt x="8207" y="1"/>
                      <a:pt x="6923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0"/>
              <p:cNvSpPr/>
              <p:nvPr/>
            </p:nvSpPr>
            <p:spPr>
              <a:xfrm>
                <a:off x="1676607" y="3218529"/>
                <a:ext cx="608045" cy="867628"/>
              </a:xfrm>
              <a:custGeom>
                <a:rect b="b" l="l" r="r" t="t"/>
                <a:pathLst>
                  <a:path extrusionOk="0" h="11441" w="8018">
                    <a:moveTo>
                      <a:pt x="1029" y="1"/>
                    </a:moveTo>
                    <a:cubicBezTo>
                      <a:pt x="700" y="1"/>
                      <a:pt x="502" y="38"/>
                      <a:pt x="502" y="38"/>
                    </a:cubicBezTo>
                    <a:cubicBezTo>
                      <a:pt x="0" y="2168"/>
                      <a:pt x="3228" y="11441"/>
                      <a:pt x="5273" y="11441"/>
                    </a:cubicBezTo>
                    <a:cubicBezTo>
                      <a:pt x="5426" y="11441"/>
                      <a:pt x="5572" y="11388"/>
                      <a:pt x="5710" y="11277"/>
                    </a:cubicBezTo>
                    <a:cubicBezTo>
                      <a:pt x="7687" y="9680"/>
                      <a:pt x="8017" y="7490"/>
                      <a:pt x="5957" y="3423"/>
                    </a:cubicBezTo>
                    <a:cubicBezTo>
                      <a:pt x="4406" y="369"/>
                      <a:pt x="2067" y="1"/>
                      <a:pt x="1029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0"/>
              <p:cNvSpPr/>
              <p:nvPr/>
            </p:nvSpPr>
            <p:spPr>
              <a:xfrm>
                <a:off x="858735" y="2419920"/>
                <a:ext cx="1135250" cy="918665"/>
              </a:xfrm>
              <a:custGeom>
                <a:rect b="b" l="l" r="r" t="t"/>
                <a:pathLst>
                  <a:path extrusionOk="0" h="12114" w="14970">
                    <a:moveTo>
                      <a:pt x="8140" y="0"/>
                    </a:moveTo>
                    <a:cubicBezTo>
                      <a:pt x="8102" y="0"/>
                      <a:pt x="8064" y="1"/>
                      <a:pt x="8025" y="2"/>
                    </a:cubicBezTo>
                    <a:cubicBezTo>
                      <a:pt x="3755" y="122"/>
                      <a:pt x="1" y="5564"/>
                      <a:pt x="2607" y="9937"/>
                    </a:cubicBezTo>
                    <a:cubicBezTo>
                      <a:pt x="3393" y="11258"/>
                      <a:pt x="4830" y="12060"/>
                      <a:pt x="6368" y="12103"/>
                    </a:cubicBezTo>
                    <a:cubicBezTo>
                      <a:pt x="6593" y="12110"/>
                      <a:pt x="6830" y="12114"/>
                      <a:pt x="7077" y="12114"/>
                    </a:cubicBezTo>
                    <a:cubicBezTo>
                      <a:pt x="8928" y="12114"/>
                      <a:pt x="11293" y="11889"/>
                      <a:pt x="12609" y="10882"/>
                    </a:cubicBezTo>
                    <a:cubicBezTo>
                      <a:pt x="14970" y="9079"/>
                      <a:pt x="13025" y="0"/>
                      <a:pt x="8140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0"/>
              <p:cNvSpPr/>
              <p:nvPr/>
            </p:nvSpPr>
            <p:spPr>
              <a:xfrm>
                <a:off x="1531688" y="2352200"/>
                <a:ext cx="192090" cy="138854"/>
              </a:xfrm>
              <a:custGeom>
                <a:rect b="b" l="l" r="r" t="t"/>
                <a:pathLst>
                  <a:path extrusionOk="0" h="1831" w="2533">
                    <a:moveTo>
                      <a:pt x="1514" y="0"/>
                    </a:moveTo>
                    <a:cubicBezTo>
                      <a:pt x="949" y="0"/>
                      <a:pt x="0" y="1584"/>
                      <a:pt x="0" y="1584"/>
                    </a:cubicBezTo>
                    <a:lnTo>
                      <a:pt x="615" y="1830"/>
                    </a:lnTo>
                    <a:cubicBezTo>
                      <a:pt x="615" y="1830"/>
                      <a:pt x="2532" y="905"/>
                      <a:pt x="2377" y="595"/>
                    </a:cubicBezTo>
                    <a:cubicBezTo>
                      <a:pt x="2354" y="551"/>
                      <a:pt x="2305" y="531"/>
                      <a:pt x="2236" y="531"/>
                    </a:cubicBezTo>
                    <a:cubicBezTo>
                      <a:pt x="1830" y="531"/>
                      <a:pt x="759" y="1198"/>
                      <a:pt x="759" y="1198"/>
                    </a:cubicBezTo>
                    <a:cubicBezTo>
                      <a:pt x="759" y="1198"/>
                      <a:pt x="2130" y="130"/>
                      <a:pt x="1574" y="7"/>
                    </a:cubicBezTo>
                    <a:cubicBezTo>
                      <a:pt x="1555" y="2"/>
                      <a:pt x="1535" y="0"/>
                      <a:pt x="1514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>
                <a:off x="316900" y="2503337"/>
                <a:ext cx="859211" cy="692298"/>
              </a:xfrm>
              <a:custGeom>
                <a:rect b="b" l="l" r="r" t="t"/>
                <a:pathLst>
                  <a:path extrusionOk="0" h="9129" w="11330">
                    <a:moveTo>
                      <a:pt x="7037" y="0"/>
                    </a:moveTo>
                    <a:cubicBezTo>
                      <a:pt x="6213" y="0"/>
                      <a:pt x="5275" y="175"/>
                      <a:pt x="4238" y="639"/>
                    </a:cubicBezTo>
                    <a:cubicBezTo>
                      <a:pt x="0" y="2530"/>
                      <a:pt x="1315" y="7699"/>
                      <a:pt x="2696" y="8275"/>
                    </a:cubicBezTo>
                    <a:cubicBezTo>
                      <a:pt x="2915" y="8366"/>
                      <a:pt x="3123" y="8405"/>
                      <a:pt x="3320" y="8405"/>
                    </a:cubicBezTo>
                    <a:cubicBezTo>
                      <a:pt x="4367" y="8405"/>
                      <a:pt x="5072" y="7312"/>
                      <a:pt x="5072" y="7312"/>
                    </a:cubicBezTo>
                    <a:lnTo>
                      <a:pt x="5072" y="7312"/>
                    </a:lnTo>
                    <a:cubicBezTo>
                      <a:pt x="5072" y="7312"/>
                      <a:pt x="4880" y="8917"/>
                      <a:pt x="5711" y="9109"/>
                    </a:cubicBezTo>
                    <a:cubicBezTo>
                      <a:pt x="5767" y="9122"/>
                      <a:pt x="5822" y="9128"/>
                      <a:pt x="5876" y="9128"/>
                    </a:cubicBezTo>
                    <a:cubicBezTo>
                      <a:pt x="6630" y="9128"/>
                      <a:pt x="7189" y="7955"/>
                      <a:pt x="7189" y="7955"/>
                    </a:cubicBezTo>
                    <a:cubicBezTo>
                      <a:pt x="7189" y="7955"/>
                      <a:pt x="7823" y="9091"/>
                      <a:pt x="8662" y="9091"/>
                    </a:cubicBezTo>
                    <a:cubicBezTo>
                      <a:pt x="9060" y="9091"/>
                      <a:pt x="9504" y="8835"/>
                      <a:pt x="9949" y="8081"/>
                    </a:cubicBezTo>
                    <a:cubicBezTo>
                      <a:pt x="11330" y="5742"/>
                      <a:pt x="11040" y="1665"/>
                      <a:pt x="11040" y="1665"/>
                    </a:cubicBezTo>
                    <a:cubicBezTo>
                      <a:pt x="11040" y="1665"/>
                      <a:pt x="9577" y="0"/>
                      <a:pt x="7037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0"/>
              <p:cNvSpPr/>
              <p:nvPr/>
            </p:nvSpPr>
            <p:spPr>
              <a:xfrm>
                <a:off x="1544580" y="2456927"/>
                <a:ext cx="1017630" cy="665452"/>
              </a:xfrm>
              <a:custGeom>
                <a:rect b="b" l="l" r="r" t="t"/>
                <a:pathLst>
                  <a:path extrusionOk="0" h="8775" w="13419">
                    <a:moveTo>
                      <a:pt x="6320" y="1"/>
                    </a:moveTo>
                    <a:cubicBezTo>
                      <a:pt x="3445" y="1"/>
                      <a:pt x="981" y="2786"/>
                      <a:pt x="981" y="2786"/>
                    </a:cubicBezTo>
                    <a:cubicBezTo>
                      <a:pt x="0" y="6029"/>
                      <a:pt x="3323" y="8775"/>
                      <a:pt x="4809" y="8775"/>
                    </a:cubicBezTo>
                    <a:cubicBezTo>
                      <a:pt x="4926" y="8775"/>
                      <a:pt x="5031" y="8758"/>
                      <a:pt x="5122" y="8723"/>
                    </a:cubicBezTo>
                    <a:cubicBezTo>
                      <a:pt x="6167" y="8320"/>
                      <a:pt x="6789" y="6926"/>
                      <a:pt x="6789" y="6926"/>
                    </a:cubicBezTo>
                    <a:cubicBezTo>
                      <a:pt x="6789" y="6926"/>
                      <a:pt x="7465" y="8723"/>
                      <a:pt x="8813" y="8723"/>
                    </a:cubicBezTo>
                    <a:cubicBezTo>
                      <a:pt x="10161" y="8723"/>
                      <a:pt x="9582" y="6091"/>
                      <a:pt x="9582" y="6091"/>
                    </a:cubicBezTo>
                    <a:lnTo>
                      <a:pt x="9582" y="6091"/>
                    </a:lnTo>
                    <a:cubicBezTo>
                      <a:pt x="9582" y="6091"/>
                      <a:pt x="10720" y="7140"/>
                      <a:pt x="11549" y="7140"/>
                    </a:cubicBezTo>
                    <a:cubicBezTo>
                      <a:pt x="11629" y="7140"/>
                      <a:pt x="11706" y="7131"/>
                      <a:pt x="11778" y="7109"/>
                    </a:cubicBezTo>
                    <a:cubicBezTo>
                      <a:pt x="12591" y="6870"/>
                      <a:pt x="13419" y="6227"/>
                      <a:pt x="10250" y="2180"/>
                    </a:cubicBezTo>
                    <a:cubicBezTo>
                      <a:pt x="8980" y="560"/>
                      <a:pt x="7609" y="1"/>
                      <a:pt x="6320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0"/>
              <p:cNvSpPr/>
              <p:nvPr/>
            </p:nvSpPr>
            <p:spPr>
              <a:xfrm>
                <a:off x="1026405" y="3529524"/>
                <a:ext cx="846849" cy="227505"/>
              </a:xfrm>
              <a:custGeom>
                <a:rect b="b" l="l" r="r" t="t"/>
                <a:pathLst>
                  <a:path extrusionOk="0" h="3000" w="11167">
                    <a:moveTo>
                      <a:pt x="10398" y="0"/>
                    </a:moveTo>
                    <a:cubicBezTo>
                      <a:pt x="9160" y="0"/>
                      <a:pt x="6987" y="833"/>
                      <a:pt x="6024" y="1861"/>
                    </a:cubicBezTo>
                    <a:cubicBezTo>
                      <a:pt x="4494" y="363"/>
                      <a:pt x="2630" y="97"/>
                      <a:pt x="1501" y="97"/>
                    </a:cubicBezTo>
                    <a:cubicBezTo>
                      <a:pt x="879" y="97"/>
                      <a:pt x="479" y="177"/>
                      <a:pt x="479" y="177"/>
                    </a:cubicBezTo>
                    <a:lnTo>
                      <a:pt x="0" y="1023"/>
                    </a:lnTo>
                    <a:lnTo>
                      <a:pt x="1777" y="2007"/>
                    </a:lnTo>
                    <a:lnTo>
                      <a:pt x="6570" y="2999"/>
                    </a:lnTo>
                    <a:lnTo>
                      <a:pt x="9146" y="2503"/>
                    </a:lnTo>
                    <a:lnTo>
                      <a:pt x="10108" y="2041"/>
                    </a:lnTo>
                    <a:lnTo>
                      <a:pt x="11066" y="1133"/>
                    </a:lnTo>
                    <a:cubicBezTo>
                      <a:pt x="11120" y="883"/>
                      <a:pt x="11166" y="557"/>
                      <a:pt x="11156" y="197"/>
                    </a:cubicBezTo>
                    <a:cubicBezTo>
                      <a:pt x="11001" y="62"/>
                      <a:pt x="10734" y="0"/>
                      <a:pt x="103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0"/>
              <p:cNvSpPr/>
              <p:nvPr/>
            </p:nvSpPr>
            <p:spPr>
              <a:xfrm>
                <a:off x="1131359" y="4963850"/>
                <a:ext cx="100254" cy="114132"/>
              </a:xfrm>
              <a:custGeom>
                <a:rect b="b" l="l" r="r" t="t"/>
                <a:pathLst>
                  <a:path extrusionOk="0" h="1505" w="1322">
                    <a:moveTo>
                      <a:pt x="495" y="1"/>
                    </a:moveTo>
                    <a:cubicBezTo>
                      <a:pt x="493" y="1"/>
                      <a:pt x="490" y="1"/>
                      <a:pt x="487" y="1"/>
                    </a:cubicBezTo>
                    <a:cubicBezTo>
                      <a:pt x="0" y="21"/>
                      <a:pt x="487" y="1269"/>
                      <a:pt x="487" y="1269"/>
                    </a:cubicBezTo>
                    <a:lnTo>
                      <a:pt x="490" y="1272"/>
                    </a:lnTo>
                    <a:lnTo>
                      <a:pt x="1322" y="1505"/>
                    </a:lnTo>
                    <a:cubicBezTo>
                      <a:pt x="1256" y="1241"/>
                      <a:pt x="923" y="1"/>
                      <a:pt x="4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0"/>
              <p:cNvSpPr/>
              <p:nvPr/>
            </p:nvSpPr>
            <p:spPr>
              <a:xfrm>
                <a:off x="1228048" y="4953537"/>
                <a:ext cx="95704" cy="128464"/>
              </a:xfrm>
              <a:custGeom>
                <a:rect b="b" l="l" r="r" t="t"/>
                <a:pathLst>
                  <a:path extrusionOk="0" h="1694" w="1262">
                    <a:moveTo>
                      <a:pt x="654" y="0"/>
                    </a:moveTo>
                    <a:cubicBezTo>
                      <a:pt x="640" y="0"/>
                      <a:pt x="627" y="1"/>
                      <a:pt x="613" y="3"/>
                    </a:cubicBezTo>
                    <a:cubicBezTo>
                      <a:pt x="0" y="97"/>
                      <a:pt x="423" y="1681"/>
                      <a:pt x="423" y="1681"/>
                    </a:cubicBezTo>
                    <a:cubicBezTo>
                      <a:pt x="523" y="1689"/>
                      <a:pt x="630" y="1693"/>
                      <a:pt x="741" y="1693"/>
                    </a:cubicBezTo>
                    <a:cubicBezTo>
                      <a:pt x="903" y="1693"/>
                      <a:pt x="1077" y="1684"/>
                      <a:pt x="1261" y="1665"/>
                    </a:cubicBezTo>
                    <a:cubicBezTo>
                      <a:pt x="1223" y="1116"/>
                      <a:pt x="1084" y="0"/>
                      <a:pt x="6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0"/>
              <p:cNvSpPr/>
              <p:nvPr/>
            </p:nvSpPr>
            <p:spPr>
              <a:xfrm>
                <a:off x="1333761" y="4963168"/>
                <a:ext cx="85390" cy="110871"/>
              </a:xfrm>
              <a:custGeom>
                <a:rect b="b" l="l" r="r" t="t"/>
                <a:pathLst>
                  <a:path extrusionOk="0" h="1462" w="1126">
                    <a:moveTo>
                      <a:pt x="596" y="1"/>
                    </a:moveTo>
                    <a:cubicBezTo>
                      <a:pt x="576" y="1"/>
                      <a:pt x="555" y="4"/>
                      <a:pt x="534" y="10"/>
                    </a:cubicBezTo>
                    <a:cubicBezTo>
                      <a:pt x="1" y="160"/>
                      <a:pt x="407" y="1461"/>
                      <a:pt x="407" y="1461"/>
                    </a:cubicBezTo>
                    <a:cubicBezTo>
                      <a:pt x="633" y="1418"/>
                      <a:pt x="873" y="1365"/>
                      <a:pt x="1126" y="1288"/>
                    </a:cubicBezTo>
                    <a:cubicBezTo>
                      <a:pt x="1066" y="783"/>
                      <a:pt x="921" y="1"/>
                      <a:pt x="5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0"/>
              <p:cNvSpPr/>
              <p:nvPr/>
            </p:nvSpPr>
            <p:spPr>
              <a:xfrm>
                <a:off x="1643468" y="4975150"/>
                <a:ext cx="70982" cy="100633"/>
              </a:xfrm>
              <a:custGeom>
                <a:rect b="b" l="l" r="r" t="t"/>
                <a:pathLst>
                  <a:path extrusionOk="0" h="1327" w="936">
                    <a:moveTo>
                      <a:pt x="485" y="0"/>
                    </a:moveTo>
                    <a:cubicBezTo>
                      <a:pt x="74" y="0"/>
                      <a:pt x="10" y="866"/>
                      <a:pt x="0" y="1240"/>
                    </a:cubicBezTo>
                    <a:cubicBezTo>
                      <a:pt x="190" y="1280"/>
                      <a:pt x="423" y="1316"/>
                      <a:pt x="689" y="1326"/>
                    </a:cubicBezTo>
                    <a:cubicBezTo>
                      <a:pt x="786" y="907"/>
                      <a:pt x="935" y="48"/>
                      <a:pt x="516" y="2"/>
                    </a:cubicBezTo>
                    <a:cubicBezTo>
                      <a:pt x="506" y="1"/>
                      <a:pt x="495" y="0"/>
                      <a:pt x="4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0"/>
              <p:cNvSpPr/>
              <p:nvPr/>
            </p:nvSpPr>
            <p:spPr>
              <a:xfrm>
                <a:off x="1727795" y="4975225"/>
                <a:ext cx="71512" cy="99723"/>
              </a:xfrm>
              <a:custGeom>
                <a:rect b="b" l="l" r="r" t="t"/>
                <a:pathLst>
                  <a:path extrusionOk="0" h="1315" w="943">
                    <a:moveTo>
                      <a:pt x="531" y="0"/>
                    </a:moveTo>
                    <a:cubicBezTo>
                      <a:pt x="524" y="0"/>
                      <a:pt x="517" y="1"/>
                      <a:pt x="510" y="1"/>
                    </a:cubicBezTo>
                    <a:cubicBezTo>
                      <a:pt x="0" y="34"/>
                      <a:pt x="37" y="995"/>
                      <a:pt x="60" y="1315"/>
                    </a:cubicBezTo>
                    <a:cubicBezTo>
                      <a:pt x="233" y="1302"/>
                      <a:pt x="419" y="1279"/>
                      <a:pt x="613" y="1242"/>
                    </a:cubicBezTo>
                    <a:cubicBezTo>
                      <a:pt x="753" y="791"/>
                      <a:pt x="943" y="0"/>
                      <a:pt x="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0"/>
              <p:cNvSpPr/>
              <p:nvPr/>
            </p:nvSpPr>
            <p:spPr>
              <a:xfrm>
                <a:off x="1816066" y="4953385"/>
                <a:ext cx="61426" cy="105259"/>
              </a:xfrm>
              <a:custGeom>
                <a:rect b="b" l="l" r="r" t="t"/>
                <a:pathLst>
                  <a:path extrusionOk="0" h="1388" w="810">
                    <a:moveTo>
                      <a:pt x="515" y="1"/>
                    </a:moveTo>
                    <a:cubicBezTo>
                      <a:pt x="507" y="1"/>
                      <a:pt x="499" y="1"/>
                      <a:pt x="490" y="2"/>
                    </a:cubicBezTo>
                    <a:cubicBezTo>
                      <a:pt x="104" y="42"/>
                      <a:pt x="17" y="984"/>
                      <a:pt x="1" y="1387"/>
                    </a:cubicBezTo>
                    <a:cubicBezTo>
                      <a:pt x="180" y="1334"/>
                      <a:pt x="364" y="1263"/>
                      <a:pt x="553" y="1184"/>
                    </a:cubicBezTo>
                    <a:cubicBezTo>
                      <a:pt x="593" y="1164"/>
                      <a:pt x="636" y="1144"/>
                      <a:pt x="676" y="1117"/>
                    </a:cubicBezTo>
                    <a:cubicBezTo>
                      <a:pt x="751" y="654"/>
                      <a:pt x="810" y="1"/>
                      <a:pt x="5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0"/>
              <p:cNvSpPr/>
              <p:nvPr/>
            </p:nvSpPr>
            <p:spPr>
              <a:xfrm>
                <a:off x="1216369" y="3183266"/>
                <a:ext cx="53615" cy="53843"/>
              </a:xfrm>
              <a:custGeom>
                <a:rect b="b" l="l" r="r" t="t"/>
                <a:pathLst>
                  <a:path extrusionOk="0" h="710" w="707">
                    <a:moveTo>
                      <a:pt x="354" y="0"/>
                    </a:moveTo>
                    <a:cubicBezTo>
                      <a:pt x="157" y="0"/>
                      <a:pt x="1" y="160"/>
                      <a:pt x="1" y="357"/>
                    </a:cubicBezTo>
                    <a:cubicBezTo>
                      <a:pt x="1" y="550"/>
                      <a:pt x="157" y="710"/>
                      <a:pt x="354" y="710"/>
                    </a:cubicBezTo>
                    <a:cubicBezTo>
                      <a:pt x="547" y="710"/>
                      <a:pt x="707" y="550"/>
                      <a:pt x="707" y="357"/>
                    </a:cubicBezTo>
                    <a:cubicBezTo>
                      <a:pt x="707" y="160"/>
                      <a:pt x="547" y="0"/>
                      <a:pt x="354" y="0"/>
                    </a:cubicBezTo>
                    <a:close/>
                  </a:path>
                </a:pathLst>
              </a:custGeom>
              <a:solidFill>
                <a:srgbClr val="2026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0"/>
              <p:cNvSpPr/>
              <p:nvPr/>
            </p:nvSpPr>
            <p:spPr>
              <a:xfrm>
                <a:off x="1671981" y="3183266"/>
                <a:ext cx="53615" cy="53843"/>
              </a:xfrm>
              <a:custGeom>
                <a:rect b="b" l="l" r="r" t="t"/>
                <a:pathLst>
                  <a:path extrusionOk="0" h="710" w="707">
                    <a:moveTo>
                      <a:pt x="353" y="0"/>
                    </a:moveTo>
                    <a:cubicBezTo>
                      <a:pt x="160" y="0"/>
                      <a:pt x="0" y="160"/>
                      <a:pt x="0" y="357"/>
                    </a:cubicBezTo>
                    <a:cubicBezTo>
                      <a:pt x="0" y="550"/>
                      <a:pt x="160" y="710"/>
                      <a:pt x="353" y="710"/>
                    </a:cubicBezTo>
                    <a:cubicBezTo>
                      <a:pt x="550" y="710"/>
                      <a:pt x="706" y="550"/>
                      <a:pt x="706" y="357"/>
                    </a:cubicBezTo>
                    <a:cubicBezTo>
                      <a:pt x="706" y="160"/>
                      <a:pt x="550" y="0"/>
                      <a:pt x="353" y="0"/>
                    </a:cubicBezTo>
                    <a:close/>
                  </a:path>
                </a:pathLst>
              </a:custGeom>
              <a:solidFill>
                <a:srgbClr val="2026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0"/>
              <p:cNvSpPr/>
              <p:nvPr/>
            </p:nvSpPr>
            <p:spPr>
              <a:xfrm>
                <a:off x="2029388" y="4496940"/>
                <a:ext cx="197171" cy="260569"/>
              </a:xfrm>
              <a:custGeom>
                <a:rect b="b" l="l" r="r" t="t"/>
                <a:pathLst>
                  <a:path extrusionOk="0" h="3436" w="2600">
                    <a:moveTo>
                      <a:pt x="7" y="1"/>
                    </a:moveTo>
                    <a:lnTo>
                      <a:pt x="7" y="1"/>
                    </a:lnTo>
                    <a:cubicBezTo>
                      <a:pt x="0" y="407"/>
                      <a:pt x="50" y="813"/>
                      <a:pt x="133" y="1212"/>
                    </a:cubicBezTo>
                    <a:cubicBezTo>
                      <a:pt x="217" y="1611"/>
                      <a:pt x="343" y="2007"/>
                      <a:pt x="539" y="2374"/>
                    </a:cubicBezTo>
                    <a:cubicBezTo>
                      <a:pt x="636" y="2557"/>
                      <a:pt x="752" y="2734"/>
                      <a:pt x="892" y="2889"/>
                    </a:cubicBezTo>
                    <a:cubicBezTo>
                      <a:pt x="1032" y="3046"/>
                      <a:pt x="1198" y="3186"/>
                      <a:pt x="1388" y="3279"/>
                    </a:cubicBezTo>
                    <a:cubicBezTo>
                      <a:pt x="1578" y="3376"/>
                      <a:pt x="1788" y="3428"/>
                      <a:pt x="1997" y="3436"/>
                    </a:cubicBezTo>
                    <a:cubicBezTo>
                      <a:pt x="2207" y="3436"/>
                      <a:pt x="2410" y="3396"/>
                      <a:pt x="2599" y="3325"/>
                    </a:cubicBezTo>
                    <a:lnTo>
                      <a:pt x="2599" y="3325"/>
                    </a:lnTo>
                    <a:cubicBezTo>
                      <a:pt x="2471" y="3343"/>
                      <a:pt x="2342" y="3357"/>
                      <a:pt x="2214" y="3357"/>
                    </a:cubicBezTo>
                    <a:cubicBezTo>
                      <a:pt x="2144" y="3357"/>
                      <a:pt x="2074" y="3353"/>
                      <a:pt x="2004" y="3342"/>
                    </a:cubicBezTo>
                    <a:cubicBezTo>
                      <a:pt x="1811" y="3316"/>
                      <a:pt x="1625" y="3253"/>
                      <a:pt x="1461" y="3149"/>
                    </a:cubicBezTo>
                    <a:cubicBezTo>
                      <a:pt x="1132" y="2949"/>
                      <a:pt x="889" y="2630"/>
                      <a:pt x="709" y="2284"/>
                    </a:cubicBezTo>
                    <a:cubicBezTo>
                      <a:pt x="519" y="1938"/>
                      <a:pt x="393" y="1559"/>
                      <a:pt x="276" y="1176"/>
                    </a:cubicBezTo>
                    <a:cubicBezTo>
                      <a:pt x="220" y="986"/>
                      <a:pt x="170" y="789"/>
                      <a:pt x="127" y="593"/>
                    </a:cubicBezTo>
                    <a:cubicBezTo>
                      <a:pt x="80" y="397"/>
                      <a:pt x="43" y="201"/>
                      <a:pt x="7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0"/>
              <p:cNvSpPr/>
              <p:nvPr/>
            </p:nvSpPr>
            <p:spPr>
              <a:xfrm>
                <a:off x="1083887" y="3538169"/>
                <a:ext cx="18731" cy="1820"/>
              </a:xfrm>
              <a:custGeom>
                <a:rect b="b" l="l" r="r" t="t"/>
                <a:pathLst>
                  <a:path extrusionOk="0" h="24" w="247">
                    <a:moveTo>
                      <a:pt x="247" y="0"/>
                    </a:moveTo>
                    <a:lnTo>
                      <a:pt x="247" y="0"/>
                    </a:lnTo>
                    <a:cubicBezTo>
                      <a:pt x="154" y="7"/>
                      <a:pt x="70" y="13"/>
                      <a:pt x="1" y="23"/>
                    </a:cubicBezTo>
                    <a:cubicBezTo>
                      <a:pt x="84" y="13"/>
                      <a:pt x="164" y="7"/>
                      <a:pt x="247" y="0"/>
                    </a:cubicBezTo>
                    <a:close/>
                  </a:path>
                </a:pathLst>
              </a:custGeom>
              <a:solidFill>
                <a:srgbClr val="8DA5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0"/>
              <p:cNvSpPr/>
              <p:nvPr/>
            </p:nvSpPr>
            <p:spPr>
              <a:xfrm>
                <a:off x="1042557" y="3537335"/>
                <a:ext cx="830166" cy="118454"/>
              </a:xfrm>
              <a:custGeom>
                <a:rect b="b" l="l" r="r" t="t"/>
                <a:pathLst>
                  <a:path extrusionOk="0" h="1562" w="10947">
                    <a:moveTo>
                      <a:pt x="10943" y="94"/>
                    </a:moveTo>
                    <a:cubicBezTo>
                      <a:pt x="10943" y="94"/>
                      <a:pt x="8177" y="474"/>
                      <a:pt x="6706" y="1409"/>
                    </a:cubicBezTo>
                    <a:lnTo>
                      <a:pt x="10933" y="497"/>
                    </a:lnTo>
                    <a:cubicBezTo>
                      <a:pt x="10939" y="400"/>
                      <a:pt x="10943" y="297"/>
                      <a:pt x="10943" y="194"/>
                    </a:cubicBezTo>
                    <a:cubicBezTo>
                      <a:pt x="10947" y="161"/>
                      <a:pt x="10943" y="127"/>
                      <a:pt x="10943" y="94"/>
                    </a:cubicBezTo>
                    <a:close/>
                    <a:moveTo>
                      <a:pt x="1131" y="1"/>
                    </a:moveTo>
                    <a:cubicBezTo>
                      <a:pt x="1019" y="1"/>
                      <a:pt x="905" y="4"/>
                      <a:pt x="792" y="11"/>
                    </a:cubicBezTo>
                    <a:cubicBezTo>
                      <a:pt x="699" y="18"/>
                      <a:pt x="615" y="24"/>
                      <a:pt x="546" y="34"/>
                    </a:cubicBezTo>
                    <a:cubicBezTo>
                      <a:pt x="453" y="44"/>
                      <a:pt x="360" y="58"/>
                      <a:pt x="266" y="74"/>
                    </a:cubicBezTo>
                    <a:lnTo>
                      <a:pt x="0" y="543"/>
                    </a:lnTo>
                    <a:lnTo>
                      <a:pt x="4902" y="1412"/>
                    </a:lnTo>
                    <a:cubicBezTo>
                      <a:pt x="4909" y="1412"/>
                      <a:pt x="4919" y="1419"/>
                      <a:pt x="4936" y="1429"/>
                    </a:cubicBezTo>
                    <a:cubicBezTo>
                      <a:pt x="4477" y="1053"/>
                      <a:pt x="3022" y="1"/>
                      <a:pt x="1131" y="1"/>
                    </a:cubicBezTo>
                    <a:close/>
                    <a:moveTo>
                      <a:pt x="6656" y="1442"/>
                    </a:moveTo>
                    <a:lnTo>
                      <a:pt x="6656" y="1442"/>
                    </a:lnTo>
                    <a:cubicBezTo>
                      <a:pt x="6597" y="1482"/>
                      <a:pt x="6537" y="1522"/>
                      <a:pt x="6483" y="1562"/>
                    </a:cubicBezTo>
                    <a:cubicBezTo>
                      <a:pt x="6540" y="1529"/>
                      <a:pt x="6600" y="1489"/>
                      <a:pt x="6656" y="1442"/>
                    </a:cubicBezTo>
                    <a:close/>
                  </a:path>
                </a:pathLst>
              </a:custGeom>
              <a:solidFill>
                <a:srgbClr val="E4EB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0"/>
              <p:cNvSpPr/>
              <p:nvPr/>
            </p:nvSpPr>
            <p:spPr>
              <a:xfrm>
                <a:off x="1689423" y="3243554"/>
                <a:ext cx="50279" cy="50582"/>
              </a:xfrm>
              <a:custGeom>
                <a:rect b="b" l="l" r="r" t="t"/>
                <a:pathLst>
                  <a:path extrusionOk="0" h="667" w="663">
                    <a:moveTo>
                      <a:pt x="333" y="1"/>
                    </a:moveTo>
                    <a:cubicBezTo>
                      <a:pt x="150" y="1"/>
                      <a:pt x="0" y="151"/>
                      <a:pt x="0" y="334"/>
                    </a:cubicBezTo>
                    <a:cubicBezTo>
                      <a:pt x="0" y="517"/>
                      <a:pt x="150" y="666"/>
                      <a:pt x="333" y="666"/>
                    </a:cubicBezTo>
                    <a:cubicBezTo>
                      <a:pt x="516" y="666"/>
                      <a:pt x="663" y="517"/>
                      <a:pt x="663" y="334"/>
                    </a:cubicBezTo>
                    <a:cubicBezTo>
                      <a:pt x="663" y="151"/>
                      <a:pt x="516" y="1"/>
                      <a:pt x="333" y="1"/>
                    </a:cubicBezTo>
                    <a:close/>
                  </a:path>
                </a:pathLst>
              </a:custGeom>
              <a:solidFill>
                <a:srgbClr val="BBA1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0"/>
              <p:cNvSpPr/>
              <p:nvPr/>
            </p:nvSpPr>
            <p:spPr>
              <a:xfrm>
                <a:off x="1226759" y="3243554"/>
                <a:ext cx="50279" cy="50582"/>
              </a:xfrm>
              <a:custGeom>
                <a:rect b="b" l="l" r="r" t="t"/>
                <a:pathLst>
                  <a:path extrusionOk="0" h="667" w="663">
                    <a:moveTo>
                      <a:pt x="330" y="1"/>
                    </a:moveTo>
                    <a:cubicBezTo>
                      <a:pt x="147" y="1"/>
                      <a:pt x="0" y="151"/>
                      <a:pt x="0" y="334"/>
                    </a:cubicBezTo>
                    <a:cubicBezTo>
                      <a:pt x="0" y="517"/>
                      <a:pt x="147" y="666"/>
                      <a:pt x="330" y="666"/>
                    </a:cubicBezTo>
                    <a:cubicBezTo>
                      <a:pt x="513" y="666"/>
                      <a:pt x="663" y="517"/>
                      <a:pt x="663" y="334"/>
                    </a:cubicBezTo>
                    <a:cubicBezTo>
                      <a:pt x="663" y="151"/>
                      <a:pt x="513" y="1"/>
                      <a:pt x="330" y="1"/>
                    </a:cubicBezTo>
                    <a:close/>
                  </a:path>
                </a:pathLst>
              </a:custGeom>
              <a:solidFill>
                <a:srgbClr val="BBA1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0"/>
              <p:cNvSpPr/>
              <p:nvPr/>
            </p:nvSpPr>
            <p:spPr>
              <a:xfrm>
                <a:off x="954438" y="3716076"/>
                <a:ext cx="58165" cy="241838"/>
              </a:xfrm>
              <a:custGeom>
                <a:rect b="b" l="l" r="r" t="t"/>
                <a:pathLst>
                  <a:path extrusionOk="0" h="3189" w="767">
                    <a:moveTo>
                      <a:pt x="317" y="0"/>
                    </a:moveTo>
                    <a:cubicBezTo>
                      <a:pt x="0" y="1375"/>
                      <a:pt x="233" y="3189"/>
                      <a:pt x="233" y="3189"/>
                    </a:cubicBezTo>
                    <a:lnTo>
                      <a:pt x="726" y="3019"/>
                    </a:lnTo>
                    <a:cubicBezTo>
                      <a:pt x="736" y="2849"/>
                      <a:pt x="746" y="2683"/>
                      <a:pt x="766" y="2513"/>
                    </a:cubicBezTo>
                    <a:cubicBezTo>
                      <a:pt x="606" y="1655"/>
                      <a:pt x="450" y="762"/>
                      <a:pt x="317" y="0"/>
                    </a:cubicBez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0"/>
              <p:cNvSpPr/>
              <p:nvPr/>
            </p:nvSpPr>
            <p:spPr>
              <a:xfrm>
                <a:off x="1009494" y="3906647"/>
                <a:ext cx="9404" cy="38373"/>
              </a:xfrm>
              <a:custGeom>
                <a:rect b="b" l="l" r="r" t="t"/>
                <a:pathLst>
                  <a:path extrusionOk="0" h="506" w="124">
                    <a:moveTo>
                      <a:pt x="40" y="0"/>
                    </a:moveTo>
                    <a:cubicBezTo>
                      <a:pt x="20" y="170"/>
                      <a:pt x="10" y="336"/>
                      <a:pt x="0" y="506"/>
                    </a:cubicBezTo>
                    <a:lnTo>
                      <a:pt x="123" y="463"/>
                    </a:lnTo>
                    <a:cubicBezTo>
                      <a:pt x="97" y="309"/>
                      <a:pt x="67" y="157"/>
                      <a:pt x="40" y="0"/>
                    </a:cubicBezTo>
                    <a:close/>
                  </a:path>
                </a:pathLst>
              </a:custGeom>
              <a:solidFill>
                <a:srgbClr val="A4BA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0"/>
              <p:cNvSpPr/>
              <p:nvPr/>
            </p:nvSpPr>
            <p:spPr>
              <a:xfrm>
                <a:off x="801784" y="4234478"/>
                <a:ext cx="19717" cy="89713"/>
              </a:xfrm>
              <a:custGeom>
                <a:rect b="b" l="l" r="r" t="t"/>
                <a:pathLst>
                  <a:path extrusionOk="0" h="1183" w="260">
                    <a:moveTo>
                      <a:pt x="0" y="0"/>
                    </a:moveTo>
                    <a:lnTo>
                      <a:pt x="0" y="0"/>
                    </a:lnTo>
                    <a:cubicBezTo>
                      <a:pt x="67" y="336"/>
                      <a:pt x="150" y="719"/>
                      <a:pt x="260" y="1182"/>
                    </a:cubicBezTo>
                    <a:cubicBezTo>
                      <a:pt x="166" y="786"/>
                      <a:pt x="80" y="390"/>
                      <a:pt x="0" y="0"/>
                    </a:cubicBezTo>
                    <a:close/>
                  </a:path>
                </a:pathLst>
              </a:custGeom>
              <a:solidFill>
                <a:srgbClr val="E0E8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0"/>
              <p:cNvSpPr/>
              <p:nvPr/>
            </p:nvSpPr>
            <p:spPr>
              <a:xfrm>
                <a:off x="782294" y="4064837"/>
                <a:ext cx="301672" cy="260342"/>
              </a:xfrm>
              <a:custGeom>
                <a:rect b="b" l="l" r="r" t="t"/>
                <a:pathLst>
                  <a:path extrusionOk="0" h="3433" w="3978">
                    <a:moveTo>
                      <a:pt x="3056" y="1"/>
                    </a:moveTo>
                    <a:lnTo>
                      <a:pt x="1052" y="1232"/>
                    </a:lnTo>
                    <a:lnTo>
                      <a:pt x="443" y="819"/>
                    </a:lnTo>
                    <a:lnTo>
                      <a:pt x="300" y="886"/>
                    </a:lnTo>
                    <a:cubicBezTo>
                      <a:pt x="300" y="886"/>
                      <a:pt x="204" y="770"/>
                      <a:pt x="61" y="560"/>
                    </a:cubicBezTo>
                    <a:lnTo>
                      <a:pt x="1" y="524"/>
                    </a:lnTo>
                    <a:lnTo>
                      <a:pt x="1" y="524"/>
                    </a:lnTo>
                    <a:cubicBezTo>
                      <a:pt x="64" y="1099"/>
                      <a:pt x="127" y="1582"/>
                      <a:pt x="257" y="2237"/>
                    </a:cubicBezTo>
                    <a:cubicBezTo>
                      <a:pt x="337" y="2627"/>
                      <a:pt x="423" y="3023"/>
                      <a:pt x="517" y="3419"/>
                    </a:cubicBezTo>
                    <a:cubicBezTo>
                      <a:pt x="733" y="3426"/>
                      <a:pt x="963" y="3432"/>
                      <a:pt x="1199" y="3432"/>
                    </a:cubicBezTo>
                    <a:cubicBezTo>
                      <a:pt x="2071" y="3432"/>
                      <a:pt x="3069" y="3366"/>
                      <a:pt x="3978" y="3156"/>
                    </a:cubicBezTo>
                    <a:cubicBezTo>
                      <a:pt x="3508" y="2141"/>
                      <a:pt x="3189" y="1083"/>
                      <a:pt x="3056" y="1"/>
                    </a:cubicBez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0"/>
              <p:cNvSpPr/>
              <p:nvPr/>
            </p:nvSpPr>
            <p:spPr>
              <a:xfrm>
                <a:off x="786845" y="4107228"/>
                <a:ext cx="29121" cy="24874"/>
              </a:xfrm>
              <a:custGeom>
                <a:rect b="b" l="l" r="r" t="t"/>
                <a:pathLst>
                  <a:path extrusionOk="0" h="328" w="384">
                    <a:moveTo>
                      <a:pt x="1" y="1"/>
                    </a:moveTo>
                    <a:cubicBezTo>
                      <a:pt x="144" y="211"/>
                      <a:pt x="240" y="327"/>
                      <a:pt x="240" y="327"/>
                    </a:cubicBezTo>
                    <a:lnTo>
                      <a:pt x="383" y="2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0"/>
              <p:cNvSpPr/>
              <p:nvPr/>
            </p:nvSpPr>
            <p:spPr>
              <a:xfrm>
                <a:off x="1014044" y="4049443"/>
                <a:ext cx="246085" cy="254730"/>
              </a:xfrm>
              <a:custGeom>
                <a:rect b="b" l="l" r="r" t="t"/>
                <a:pathLst>
                  <a:path extrusionOk="0" h="3359" w="3245">
                    <a:moveTo>
                      <a:pt x="332" y="1"/>
                    </a:moveTo>
                    <a:lnTo>
                      <a:pt x="0" y="204"/>
                    </a:lnTo>
                    <a:cubicBezTo>
                      <a:pt x="133" y="1286"/>
                      <a:pt x="452" y="2344"/>
                      <a:pt x="922" y="3359"/>
                    </a:cubicBezTo>
                    <a:cubicBezTo>
                      <a:pt x="1884" y="3136"/>
                      <a:pt x="2746" y="2744"/>
                      <a:pt x="3245" y="2088"/>
                    </a:cubicBezTo>
                    <a:cubicBezTo>
                      <a:pt x="2010" y="1888"/>
                      <a:pt x="809" y="1695"/>
                      <a:pt x="729" y="1695"/>
                    </a:cubicBezTo>
                    <a:cubicBezTo>
                      <a:pt x="682" y="1695"/>
                      <a:pt x="526" y="993"/>
                      <a:pt x="332" y="1"/>
                    </a:cubicBezTo>
                    <a:close/>
                  </a:path>
                </a:pathLst>
              </a:custGeom>
              <a:solidFill>
                <a:srgbClr val="A4BA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0"/>
              <p:cNvSpPr/>
              <p:nvPr/>
            </p:nvSpPr>
            <p:spPr>
              <a:xfrm>
                <a:off x="1140459" y="4718755"/>
                <a:ext cx="199977" cy="175255"/>
              </a:xfrm>
              <a:custGeom>
                <a:rect b="b" l="l" r="r" t="t"/>
                <a:pathLst>
                  <a:path extrusionOk="0" h="2311" w="2637">
                    <a:moveTo>
                      <a:pt x="1499" y="0"/>
                    </a:moveTo>
                    <a:cubicBezTo>
                      <a:pt x="1306" y="0"/>
                      <a:pt x="1122" y="33"/>
                      <a:pt x="942" y="81"/>
                    </a:cubicBezTo>
                    <a:cubicBezTo>
                      <a:pt x="746" y="134"/>
                      <a:pt x="556" y="204"/>
                      <a:pt x="373" y="321"/>
                    </a:cubicBezTo>
                    <a:cubicBezTo>
                      <a:pt x="287" y="380"/>
                      <a:pt x="200" y="460"/>
                      <a:pt x="147" y="563"/>
                    </a:cubicBezTo>
                    <a:cubicBezTo>
                      <a:pt x="94" y="670"/>
                      <a:pt x="80" y="797"/>
                      <a:pt x="107" y="907"/>
                    </a:cubicBezTo>
                    <a:cubicBezTo>
                      <a:pt x="154" y="1130"/>
                      <a:pt x="333" y="1306"/>
                      <a:pt x="530" y="1382"/>
                    </a:cubicBezTo>
                    <a:cubicBezTo>
                      <a:pt x="699" y="1450"/>
                      <a:pt x="875" y="1468"/>
                      <a:pt x="1046" y="1468"/>
                    </a:cubicBezTo>
                    <a:cubicBezTo>
                      <a:pt x="1077" y="1468"/>
                      <a:pt x="1108" y="1467"/>
                      <a:pt x="1138" y="1466"/>
                    </a:cubicBezTo>
                    <a:cubicBezTo>
                      <a:pt x="1238" y="1462"/>
                      <a:pt x="1338" y="1452"/>
                      <a:pt x="1438" y="1436"/>
                    </a:cubicBezTo>
                    <a:cubicBezTo>
                      <a:pt x="1535" y="1416"/>
                      <a:pt x="1638" y="1399"/>
                      <a:pt x="1731" y="1346"/>
                    </a:cubicBezTo>
                    <a:cubicBezTo>
                      <a:pt x="1828" y="1296"/>
                      <a:pt x="1911" y="1186"/>
                      <a:pt x="1897" y="1070"/>
                    </a:cubicBezTo>
                    <a:cubicBezTo>
                      <a:pt x="1888" y="956"/>
                      <a:pt x="1821" y="863"/>
                      <a:pt x="1738" y="803"/>
                    </a:cubicBezTo>
                    <a:cubicBezTo>
                      <a:pt x="1645" y="741"/>
                      <a:pt x="1545" y="721"/>
                      <a:pt x="1444" y="721"/>
                    </a:cubicBezTo>
                    <a:cubicBezTo>
                      <a:pt x="1345" y="721"/>
                      <a:pt x="1246" y="740"/>
                      <a:pt x="1152" y="757"/>
                    </a:cubicBezTo>
                    <a:cubicBezTo>
                      <a:pt x="1217" y="751"/>
                      <a:pt x="1284" y="746"/>
                      <a:pt x="1350" y="746"/>
                    </a:cubicBezTo>
                    <a:cubicBezTo>
                      <a:pt x="1481" y="746"/>
                      <a:pt x="1608" y="766"/>
                      <a:pt x="1708" y="843"/>
                    </a:cubicBezTo>
                    <a:cubicBezTo>
                      <a:pt x="1777" y="900"/>
                      <a:pt x="1825" y="990"/>
                      <a:pt x="1825" y="1073"/>
                    </a:cubicBezTo>
                    <a:cubicBezTo>
                      <a:pt x="1828" y="1159"/>
                      <a:pt x="1768" y="1226"/>
                      <a:pt x="1688" y="1262"/>
                    </a:cubicBezTo>
                    <a:cubicBezTo>
                      <a:pt x="1528" y="1333"/>
                      <a:pt x="1321" y="1342"/>
                      <a:pt x="1135" y="1346"/>
                    </a:cubicBezTo>
                    <a:cubicBezTo>
                      <a:pt x="946" y="1342"/>
                      <a:pt x="753" y="1322"/>
                      <a:pt x="590" y="1246"/>
                    </a:cubicBezTo>
                    <a:cubicBezTo>
                      <a:pt x="427" y="1176"/>
                      <a:pt x="303" y="1033"/>
                      <a:pt x="270" y="873"/>
                    </a:cubicBezTo>
                    <a:cubicBezTo>
                      <a:pt x="230" y="710"/>
                      <a:pt x="320" y="560"/>
                      <a:pt x="473" y="464"/>
                    </a:cubicBezTo>
                    <a:cubicBezTo>
                      <a:pt x="768" y="292"/>
                      <a:pt x="1141" y="194"/>
                      <a:pt x="1489" y="194"/>
                    </a:cubicBezTo>
                    <a:cubicBezTo>
                      <a:pt x="1507" y="194"/>
                      <a:pt x="1524" y="194"/>
                      <a:pt x="1541" y="194"/>
                    </a:cubicBezTo>
                    <a:cubicBezTo>
                      <a:pt x="1721" y="201"/>
                      <a:pt x="1874" y="264"/>
                      <a:pt x="1991" y="404"/>
                    </a:cubicBezTo>
                    <a:cubicBezTo>
                      <a:pt x="2104" y="540"/>
                      <a:pt x="2214" y="714"/>
                      <a:pt x="2307" y="873"/>
                    </a:cubicBezTo>
                    <a:cubicBezTo>
                      <a:pt x="2396" y="1036"/>
                      <a:pt x="2464" y="1213"/>
                      <a:pt x="2453" y="1386"/>
                    </a:cubicBezTo>
                    <a:cubicBezTo>
                      <a:pt x="2444" y="1555"/>
                      <a:pt x="2347" y="1712"/>
                      <a:pt x="2207" y="1825"/>
                    </a:cubicBezTo>
                    <a:cubicBezTo>
                      <a:pt x="2064" y="1938"/>
                      <a:pt x="1884" y="2015"/>
                      <a:pt x="1705" y="2075"/>
                    </a:cubicBezTo>
                    <a:cubicBezTo>
                      <a:pt x="1521" y="2131"/>
                      <a:pt x="1332" y="2178"/>
                      <a:pt x="1142" y="2208"/>
                    </a:cubicBezTo>
                    <a:cubicBezTo>
                      <a:pt x="1015" y="2228"/>
                      <a:pt x="886" y="2239"/>
                      <a:pt x="757" y="2239"/>
                    </a:cubicBezTo>
                    <a:cubicBezTo>
                      <a:pt x="499" y="2239"/>
                      <a:pt x="240" y="2195"/>
                      <a:pt x="0" y="2088"/>
                    </a:cubicBezTo>
                    <a:lnTo>
                      <a:pt x="0" y="2088"/>
                    </a:lnTo>
                    <a:cubicBezTo>
                      <a:pt x="277" y="2249"/>
                      <a:pt x="601" y="2311"/>
                      <a:pt x="923" y="2311"/>
                    </a:cubicBezTo>
                    <a:cubicBezTo>
                      <a:pt x="1000" y="2311"/>
                      <a:pt x="1076" y="2307"/>
                      <a:pt x="1152" y="2301"/>
                    </a:cubicBezTo>
                    <a:cubicBezTo>
                      <a:pt x="1352" y="2281"/>
                      <a:pt x="1548" y="2241"/>
                      <a:pt x="1738" y="2191"/>
                    </a:cubicBezTo>
                    <a:cubicBezTo>
                      <a:pt x="1931" y="2138"/>
                      <a:pt x="2124" y="2065"/>
                      <a:pt x="2297" y="1941"/>
                    </a:cubicBezTo>
                    <a:cubicBezTo>
                      <a:pt x="2467" y="1821"/>
                      <a:pt x="2607" y="1622"/>
                      <a:pt x="2619" y="1396"/>
                    </a:cubicBezTo>
                    <a:cubicBezTo>
                      <a:pt x="2636" y="1173"/>
                      <a:pt x="2556" y="970"/>
                      <a:pt x="2460" y="790"/>
                    </a:cubicBezTo>
                    <a:cubicBezTo>
                      <a:pt x="2360" y="610"/>
                      <a:pt x="2264" y="448"/>
                      <a:pt x="2131" y="281"/>
                    </a:cubicBezTo>
                    <a:cubicBezTo>
                      <a:pt x="2060" y="201"/>
                      <a:pt x="1974" y="124"/>
                      <a:pt x="1871" y="78"/>
                    </a:cubicBezTo>
                    <a:cubicBezTo>
                      <a:pt x="1768" y="28"/>
                      <a:pt x="1658" y="8"/>
                      <a:pt x="1551" y="1"/>
                    </a:cubicBezTo>
                    <a:cubicBezTo>
                      <a:pt x="1534" y="1"/>
                      <a:pt x="1517" y="0"/>
                      <a:pt x="1499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0"/>
              <p:cNvSpPr/>
              <p:nvPr/>
            </p:nvSpPr>
            <p:spPr>
              <a:xfrm>
                <a:off x="1708533" y="4718755"/>
                <a:ext cx="199977" cy="175255"/>
              </a:xfrm>
              <a:custGeom>
                <a:rect b="b" l="l" r="r" t="t"/>
                <a:pathLst>
                  <a:path extrusionOk="0" h="2311" w="2637">
                    <a:moveTo>
                      <a:pt x="1138" y="0"/>
                    </a:moveTo>
                    <a:cubicBezTo>
                      <a:pt x="1121" y="0"/>
                      <a:pt x="1104" y="1"/>
                      <a:pt x="1086" y="1"/>
                    </a:cubicBezTo>
                    <a:cubicBezTo>
                      <a:pt x="979" y="8"/>
                      <a:pt x="870" y="28"/>
                      <a:pt x="767" y="78"/>
                    </a:cubicBezTo>
                    <a:cubicBezTo>
                      <a:pt x="664" y="124"/>
                      <a:pt x="577" y="201"/>
                      <a:pt x="507" y="281"/>
                    </a:cubicBezTo>
                    <a:cubicBezTo>
                      <a:pt x="374" y="448"/>
                      <a:pt x="277" y="610"/>
                      <a:pt x="177" y="790"/>
                    </a:cubicBezTo>
                    <a:cubicBezTo>
                      <a:pt x="81" y="970"/>
                      <a:pt x="1" y="1173"/>
                      <a:pt x="18" y="1396"/>
                    </a:cubicBezTo>
                    <a:cubicBezTo>
                      <a:pt x="31" y="1622"/>
                      <a:pt x="171" y="1821"/>
                      <a:pt x="340" y="1941"/>
                    </a:cubicBezTo>
                    <a:cubicBezTo>
                      <a:pt x="514" y="2065"/>
                      <a:pt x="707" y="2138"/>
                      <a:pt x="899" y="2191"/>
                    </a:cubicBezTo>
                    <a:cubicBezTo>
                      <a:pt x="1090" y="2241"/>
                      <a:pt x="1286" y="2281"/>
                      <a:pt x="1486" y="2301"/>
                    </a:cubicBezTo>
                    <a:cubicBezTo>
                      <a:pt x="1561" y="2307"/>
                      <a:pt x="1638" y="2311"/>
                      <a:pt x="1715" y="2311"/>
                    </a:cubicBezTo>
                    <a:cubicBezTo>
                      <a:pt x="2036" y="2311"/>
                      <a:pt x="2360" y="2249"/>
                      <a:pt x="2637" y="2088"/>
                    </a:cubicBezTo>
                    <a:lnTo>
                      <a:pt x="2637" y="2088"/>
                    </a:lnTo>
                    <a:cubicBezTo>
                      <a:pt x="2397" y="2195"/>
                      <a:pt x="2138" y="2239"/>
                      <a:pt x="1880" y="2239"/>
                    </a:cubicBezTo>
                    <a:cubicBezTo>
                      <a:pt x="1751" y="2239"/>
                      <a:pt x="1622" y="2228"/>
                      <a:pt x="1495" y="2208"/>
                    </a:cubicBezTo>
                    <a:cubicBezTo>
                      <a:pt x="1306" y="2178"/>
                      <a:pt x="1116" y="2131"/>
                      <a:pt x="933" y="2075"/>
                    </a:cubicBezTo>
                    <a:cubicBezTo>
                      <a:pt x="753" y="2015"/>
                      <a:pt x="574" y="1938"/>
                      <a:pt x="431" y="1825"/>
                    </a:cubicBezTo>
                    <a:cubicBezTo>
                      <a:pt x="291" y="1712"/>
                      <a:pt x="194" y="1555"/>
                      <a:pt x="185" y="1386"/>
                    </a:cubicBezTo>
                    <a:cubicBezTo>
                      <a:pt x="174" y="1213"/>
                      <a:pt x="240" y="1036"/>
                      <a:pt x="331" y="873"/>
                    </a:cubicBezTo>
                    <a:cubicBezTo>
                      <a:pt x="424" y="714"/>
                      <a:pt x="534" y="540"/>
                      <a:pt x="647" y="404"/>
                    </a:cubicBezTo>
                    <a:cubicBezTo>
                      <a:pt x="764" y="264"/>
                      <a:pt x="916" y="201"/>
                      <a:pt x="1096" y="194"/>
                    </a:cubicBezTo>
                    <a:cubicBezTo>
                      <a:pt x="1113" y="194"/>
                      <a:pt x="1130" y="194"/>
                      <a:pt x="1148" y="194"/>
                    </a:cubicBezTo>
                    <a:cubicBezTo>
                      <a:pt x="1496" y="194"/>
                      <a:pt x="1869" y="292"/>
                      <a:pt x="2165" y="464"/>
                    </a:cubicBezTo>
                    <a:cubicBezTo>
                      <a:pt x="2317" y="560"/>
                      <a:pt x="2407" y="710"/>
                      <a:pt x="2368" y="873"/>
                    </a:cubicBezTo>
                    <a:cubicBezTo>
                      <a:pt x="2334" y="1033"/>
                      <a:pt x="2211" y="1176"/>
                      <a:pt x="2048" y="1246"/>
                    </a:cubicBezTo>
                    <a:cubicBezTo>
                      <a:pt x="1885" y="1322"/>
                      <a:pt x="1692" y="1342"/>
                      <a:pt x="1502" y="1346"/>
                    </a:cubicBezTo>
                    <a:cubicBezTo>
                      <a:pt x="1316" y="1342"/>
                      <a:pt x="1109" y="1333"/>
                      <a:pt x="950" y="1262"/>
                    </a:cubicBezTo>
                    <a:cubicBezTo>
                      <a:pt x="870" y="1226"/>
                      <a:pt x="810" y="1159"/>
                      <a:pt x="813" y="1073"/>
                    </a:cubicBezTo>
                    <a:cubicBezTo>
                      <a:pt x="813" y="990"/>
                      <a:pt x="859" y="900"/>
                      <a:pt x="930" y="843"/>
                    </a:cubicBezTo>
                    <a:cubicBezTo>
                      <a:pt x="1029" y="766"/>
                      <a:pt x="1156" y="746"/>
                      <a:pt x="1287" y="746"/>
                    </a:cubicBezTo>
                    <a:cubicBezTo>
                      <a:pt x="1353" y="746"/>
                      <a:pt x="1421" y="751"/>
                      <a:pt x="1486" y="757"/>
                    </a:cubicBezTo>
                    <a:cubicBezTo>
                      <a:pt x="1392" y="740"/>
                      <a:pt x="1292" y="721"/>
                      <a:pt x="1193" y="721"/>
                    </a:cubicBezTo>
                    <a:cubicBezTo>
                      <a:pt x="1092" y="721"/>
                      <a:pt x="992" y="741"/>
                      <a:pt x="899" y="803"/>
                    </a:cubicBezTo>
                    <a:cubicBezTo>
                      <a:pt x="816" y="863"/>
                      <a:pt x="750" y="956"/>
                      <a:pt x="740" y="1070"/>
                    </a:cubicBezTo>
                    <a:cubicBezTo>
                      <a:pt x="727" y="1186"/>
                      <a:pt x="810" y="1296"/>
                      <a:pt x="907" y="1346"/>
                    </a:cubicBezTo>
                    <a:cubicBezTo>
                      <a:pt x="999" y="1399"/>
                      <a:pt x="1103" y="1416"/>
                      <a:pt x="1199" y="1436"/>
                    </a:cubicBezTo>
                    <a:cubicBezTo>
                      <a:pt x="1299" y="1452"/>
                      <a:pt x="1399" y="1462"/>
                      <a:pt x="1498" y="1466"/>
                    </a:cubicBezTo>
                    <a:cubicBezTo>
                      <a:pt x="1529" y="1467"/>
                      <a:pt x="1560" y="1468"/>
                      <a:pt x="1591" y="1468"/>
                    </a:cubicBezTo>
                    <a:cubicBezTo>
                      <a:pt x="1762" y="1468"/>
                      <a:pt x="1939" y="1450"/>
                      <a:pt x="2108" y="1382"/>
                    </a:cubicBezTo>
                    <a:cubicBezTo>
                      <a:pt x="2304" y="1306"/>
                      <a:pt x="2484" y="1130"/>
                      <a:pt x="2530" y="907"/>
                    </a:cubicBezTo>
                    <a:cubicBezTo>
                      <a:pt x="2557" y="797"/>
                      <a:pt x="2544" y="670"/>
                      <a:pt x="2491" y="563"/>
                    </a:cubicBezTo>
                    <a:cubicBezTo>
                      <a:pt x="2437" y="460"/>
                      <a:pt x="2351" y="380"/>
                      <a:pt x="2264" y="321"/>
                    </a:cubicBezTo>
                    <a:cubicBezTo>
                      <a:pt x="2082" y="204"/>
                      <a:pt x="1895" y="134"/>
                      <a:pt x="1695" y="81"/>
                    </a:cubicBezTo>
                    <a:cubicBezTo>
                      <a:pt x="1515" y="33"/>
                      <a:pt x="1331" y="0"/>
                      <a:pt x="1138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0"/>
              <p:cNvSpPr/>
              <p:nvPr/>
            </p:nvSpPr>
            <p:spPr>
              <a:xfrm>
                <a:off x="1086693" y="3036375"/>
                <a:ext cx="760322" cy="291358"/>
              </a:xfrm>
              <a:custGeom>
                <a:rect b="b" l="l" r="r" t="t"/>
                <a:pathLst>
                  <a:path extrusionOk="0" h="3842" w="10026">
                    <a:moveTo>
                      <a:pt x="1921" y="194"/>
                    </a:moveTo>
                    <a:cubicBezTo>
                      <a:pt x="2873" y="194"/>
                      <a:pt x="3648" y="969"/>
                      <a:pt x="3648" y="1921"/>
                    </a:cubicBezTo>
                    <a:cubicBezTo>
                      <a:pt x="3648" y="2873"/>
                      <a:pt x="2873" y="3648"/>
                      <a:pt x="1921" y="3648"/>
                    </a:cubicBezTo>
                    <a:cubicBezTo>
                      <a:pt x="966" y="3648"/>
                      <a:pt x="190" y="2873"/>
                      <a:pt x="190" y="1921"/>
                    </a:cubicBezTo>
                    <a:cubicBezTo>
                      <a:pt x="190" y="969"/>
                      <a:pt x="966" y="194"/>
                      <a:pt x="1921" y="194"/>
                    </a:cubicBezTo>
                    <a:close/>
                    <a:moveTo>
                      <a:pt x="8105" y="194"/>
                    </a:moveTo>
                    <a:cubicBezTo>
                      <a:pt x="9059" y="194"/>
                      <a:pt x="9832" y="969"/>
                      <a:pt x="9832" y="1921"/>
                    </a:cubicBezTo>
                    <a:cubicBezTo>
                      <a:pt x="9832" y="2873"/>
                      <a:pt x="9059" y="3648"/>
                      <a:pt x="8105" y="3648"/>
                    </a:cubicBezTo>
                    <a:cubicBezTo>
                      <a:pt x="7153" y="3648"/>
                      <a:pt x="6377" y="2873"/>
                      <a:pt x="6377" y="1921"/>
                    </a:cubicBezTo>
                    <a:cubicBezTo>
                      <a:pt x="6377" y="969"/>
                      <a:pt x="7153" y="194"/>
                      <a:pt x="8105" y="194"/>
                    </a:cubicBezTo>
                    <a:close/>
                    <a:moveTo>
                      <a:pt x="1921" y="0"/>
                    </a:moveTo>
                    <a:cubicBezTo>
                      <a:pt x="859" y="0"/>
                      <a:pt x="1" y="862"/>
                      <a:pt x="1" y="1921"/>
                    </a:cubicBezTo>
                    <a:cubicBezTo>
                      <a:pt x="1" y="2979"/>
                      <a:pt x="859" y="3842"/>
                      <a:pt x="1921" y="3842"/>
                    </a:cubicBezTo>
                    <a:cubicBezTo>
                      <a:pt x="2816" y="3842"/>
                      <a:pt x="3572" y="3223"/>
                      <a:pt x="3781" y="2387"/>
                    </a:cubicBezTo>
                    <a:lnTo>
                      <a:pt x="6244" y="2387"/>
                    </a:lnTo>
                    <a:cubicBezTo>
                      <a:pt x="6454" y="3223"/>
                      <a:pt x="7210" y="3842"/>
                      <a:pt x="8105" y="3842"/>
                    </a:cubicBezTo>
                    <a:cubicBezTo>
                      <a:pt x="9163" y="3842"/>
                      <a:pt x="10025" y="2979"/>
                      <a:pt x="10025" y="1921"/>
                    </a:cubicBezTo>
                    <a:cubicBezTo>
                      <a:pt x="10025" y="862"/>
                      <a:pt x="9163" y="0"/>
                      <a:pt x="8105" y="0"/>
                    </a:cubicBezTo>
                    <a:cubicBezTo>
                      <a:pt x="7047" y="0"/>
                      <a:pt x="6184" y="862"/>
                      <a:pt x="6184" y="1921"/>
                    </a:cubicBezTo>
                    <a:cubicBezTo>
                      <a:pt x="6184" y="2014"/>
                      <a:pt x="6194" y="2108"/>
                      <a:pt x="6208" y="2197"/>
                    </a:cubicBezTo>
                    <a:lnTo>
                      <a:pt x="3818" y="2197"/>
                    </a:lnTo>
                    <a:cubicBezTo>
                      <a:pt x="3832" y="2108"/>
                      <a:pt x="3841" y="2014"/>
                      <a:pt x="3841" y="1921"/>
                    </a:cubicBezTo>
                    <a:cubicBezTo>
                      <a:pt x="3841" y="862"/>
                      <a:pt x="2979" y="0"/>
                      <a:pt x="19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0"/>
              <p:cNvSpPr/>
              <p:nvPr/>
            </p:nvSpPr>
            <p:spPr>
              <a:xfrm>
                <a:off x="1922386" y="3602704"/>
                <a:ext cx="210594" cy="283016"/>
              </a:xfrm>
              <a:custGeom>
                <a:rect b="b" l="l" r="r" t="t"/>
                <a:pathLst>
                  <a:path extrusionOk="0" h="3732" w="2777">
                    <a:moveTo>
                      <a:pt x="1611" y="1"/>
                    </a:moveTo>
                    <a:cubicBezTo>
                      <a:pt x="1764" y="756"/>
                      <a:pt x="1681" y="1582"/>
                      <a:pt x="1145" y="2138"/>
                    </a:cubicBezTo>
                    <a:cubicBezTo>
                      <a:pt x="1092" y="2194"/>
                      <a:pt x="233" y="2864"/>
                      <a:pt x="10" y="2930"/>
                    </a:cubicBezTo>
                    <a:lnTo>
                      <a:pt x="0" y="3283"/>
                    </a:lnTo>
                    <a:lnTo>
                      <a:pt x="1131" y="3732"/>
                    </a:lnTo>
                    <a:cubicBezTo>
                      <a:pt x="1131" y="3732"/>
                      <a:pt x="2776" y="1975"/>
                      <a:pt x="1611" y="1"/>
                    </a:cubicBez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0"/>
              <p:cNvSpPr/>
              <p:nvPr/>
            </p:nvSpPr>
            <p:spPr>
              <a:xfrm>
                <a:off x="1344908" y="3225885"/>
                <a:ext cx="719143" cy="599248"/>
              </a:xfrm>
              <a:custGeom>
                <a:rect b="b" l="l" r="r" t="t"/>
                <a:pathLst>
                  <a:path extrusionOk="0" h="7902" w="9483">
                    <a:moveTo>
                      <a:pt x="2863" y="1"/>
                    </a:moveTo>
                    <a:lnTo>
                      <a:pt x="499" y="919"/>
                    </a:lnTo>
                    <a:cubicBezTo>
                      <a:pt x="499" y="919"/>
                      <a:pt x="0" y="3306"/>
                      <a:pt x="2310" y="3386"/>
                    </a:cubicBezTo>
                    <a:cubicBezTo>
                      <a:pt x="4620" y="3466"/>
                      <a:pt x="7771" y="3256"/>
                      <a:pt x="8008" y="5013"/>
                    </a:cubicBezTo>
                    <a:cubicBezTo>
                      <a:pt x="8244" y="6770"/>
                      <a:pt x="7429" y="6904"/>
                      <a:pt x="7429" y="6904"/>
                    </a:cubicBezTo>
                    <a:lnTo>
                      <a:pt x="7572" y="7885"/>
                    </a:lnTo>
                    <a:cubicBezTo>
                      <a:pt x="7573" y="7896"/>
                      <a:pt x="7582" y="7901"/>
                      <a:pt x="7595" y="7901"/>
                    </a:cubicBezTo>
                    <a:cubicBezTo>
                      <a:pt x="7759" y="7901"/>
                      <a:pt x="8705" y="7165"/>
                      <a:pt x="8760" y="7107"/>
                    </a:cubicBezTo>
                    <a:cubicBezTo>
                      <a:pt x="9482" y="6358"/>
                      <a:pt x="9382" y="5113"/>
                      <a:pt x="8989" y="4228"/>
                    </a:cubicBezTo>
                    <a:cubicBezTo>
                      <a:pt x="8357" y="2793"/>
                      <a:pt x="6996" y="2197"/>
                      <a:pt x="5508" y="2128"/>
                    </a:cubicBezTo>
                    <a:cubicBezTo>
                      <a:pt x="4693" y="2088"/>
                      <a:pt x="3515" y="2125"/>
                      <a:pt x="3066" y="1303"/>
                    </a:cubicBezTo>
                    <a:cubicBezTo>
                      <a:pt x="2859" y="923"/>
                      <a:pt x="2793" y="427"/>
                      <a:pt x="2863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0"/>
              <p:cNvSpPr/>
              <p:nvPr/>
            </p:nvSpPr>
            <p:spPr>
              <a:xfrm>
                <a:off x="1449332" y="3344868"/>
                <a:ext cx="135138" cy="54298"/>
              </a:xfrm>
              <a:custGeom>
                <a:rect b="b" l="l" r="r" t="t"/>
                <a:pathLst>
                  <a:path extrusionOk="0" h="716" w="1782">
                    <a:moveTo>
                      <a:pt x="1412" y="0"/>
                    </a:moveTo>
                    <a:cubicBezTo>
                      <a:pt x="1027" y="0"/>
                      <a:pt x="422" y="110"/>
                      <a:pt x="1" y="715"/>
                    </a:cubicBezTo>
                    <a:lnTo>
                      <a:pt x="1781" y="36"/>
                    </a:lnTo>
                    <a:cubicBezTo>
                      <a:pt x="1781" y="36"/>
                      <a:pt x="1633" y="0"/>
                      <a:pt x="1412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0"/>
              <p:cNvSpPr/>
              <p:nvPr/>
            </p:nvSpPr>
            <p:spPr>
              <a:xfrm>
                <a:off x="1584393" y="3399090"/>
                <a:ext cx="101012" cy="61578"/>
              </a:xfrm>
              <a:custGeom>
                <a:rect b="b" l="l" r="r" t="t"/>
                <a:pathLst>
                  <a:path extrusionOk="0" h="812" w="1332">
                    <a:moveTo>
                      <a:pt x="1332" y="0"/>
                    </a:moveTo>
                    <a:cubicBezTo>
                      <a:pt x="1332" y="0"/>
                      <a:pt x="433" y="283"/>
                      <a:pt x="0" y="812"/>
                    </a:cubicBezTo>
                    <a:lnTo>
                      <a:pt x="1332" y="0"/>
                    </a:ln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0"/>
              <p:cNvSpPr/>
              <p:nvPr/>
            </p:nvSpPr>
            <p:spPr>
              <a:xfrm>
                <a:off x="1773447" y="3429878"/>
                <a:ext cx="77503" cy="43226"/>
              </a:xfrm>
              <a:custGeom>
                <a:rect b="b" l="l" r="r" t="t"/>
                <a:pathLst>
                  <a:path extrusionOk="0" h="570" w="1022">
                    <a:moveTo>
                      <a:pt x="1022" y="0"/>
                    </a:moveTo>
                    <a:lnTo>
                      <a:pt x="1022" y="0"/>
                    </a:lnTo>
                    <a:cubicBezTo>
                      <a:pt x="559" y="60"/>
                      <a:pt x="0" y="570"/>
                      <a:pt x="0" y="570"/>
                    </a:cubicBezTo>
                    <a:lnTo>
                      <a:pt x="1022" y="0"/>
                    </a:ln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0"/>
              <p:cNvSpPr/>
              <p:nvPr/>
            </p:nvSpPr>
            <p:spPr>
              <a:xfrm>
                <a:off x="1927163" y="3983391"/>
                <a:ext cx="214537" cy="245099"/>
              </a:xfrm>
              <a:custGeom>
                <a:rect b="b" l="l" r="r" t="t"/>
                <a:pathLst>
                  <a:path extrusionOk="0" h="3232" w="2829">
                    <a:moveTo>
                      <a:pt x="373" y="0"/>
                    </a:moveTo>
                    <a:cubicBezTo>
                      <a:pt x="370" y="1075"/>
                      <a:pt x="263" y="2157"/>
                      <a:pt x="1" y="3188"/>
                    </a:cubicBezTo>
                    <a:cubicBezTo>
                      <a:pt x="183" y="3218"/>
                      <a:pt x="357" y="3231"/>
                      <a:pt x="523" y="3231"/>
                    </a:cubicBezTo>
                    <a:cubicBezTo>
                      <a:pt x="1707" y="3231"/>
                      <a:pt x="2406" y="2526"/>
                      <a:pt x="2789" y="1913"/>
                    </a:cubicBezTo>
                    <a:cubicBezTo>
                      <a:pt x="2813" y="1544"/>
                      <a:pt x="2826" y="1174"/>
                      <a:pt x="2829" y="812"/>
                    </a:cubicBezTo>
                    <a:lnTo>
                      <a:pt x="2829" y="812"/>
                    </a:lnTo>
                    <a:cubicBezTo>
                      <a:pt x="2700" y="942"/>
                      <a:pt x="2557" y="1068"/>
                      <a:pt x="2406" y="1191"/>
                    </a:cubicBezTo>
                    <a:cubicBezTo>
                      <a:pt x="2267" y="1301"/>
                      <a:pt x="2120" y="1354"/>
                      <a:pt x="1967" y="1354"/>
                    </a:cubicBezTo>
                    <a:cubicBezTo>
                      <a:pt x="1481" y="1354"/>
                      <a:pt x="926" y="829"/>
                      <a:pt x="373" y="0"/>
                    </a:cubicBez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0"/>
              <p:cNvSpPr/>
              <p:nvPr/>
            </p:nvSpPr>
            <p:spPr>
              <a:xfrm>
                <a:off x="1789600" y="3976794"/>
                <a:ext cx="165851" cy="248435"/>
              </a:xfrm>
              <a:custGeom>
                <a:rect b="b" l="l" r="r" t="t"/>
                <a:pathLst>
                  <a:path extrusionOk="0" h="3276" w="2187">
                    <a:moveTo>
                      <a:pt x="2131" y="0"/>
                    </a:moveTo>
                    <a:cubicBezTo>
                      <a:pt x="2001" y="7"/>
                      <a:pt x="1858" y="14"/>
                      <a:pt x="1704" y="23"/>
                    </a:cubicBezTo>
                    <a:lnTo>
                      <a:pt x="1658" y="1774"/>
                    </a:lnTo>
                    <a:cubicBezTo>
                      <a:pt x="1652" y="2051"/>
                      <a:pt x="1452" y="2290"/>
                      <a:pt x="1179" y="2347"/>
                    </a:cubicBezTo>
                    <a:lnTo>
                      <a:pt x="1" y="2599"/>
                    </a:lnTo>
                    <a:cubicBezTo>
                      <a:pt x="693" y="2983"/>
                      <a:pt x="1292" y="3192"/>
                      <a:pt x="1815" y="3275"/>
                    </a:cubicBezTo>
                    <a:cubicBezTo>
                      <a:pt x="2077" y="2244"/>
                      <a:pt x="2184" y="1162"/>
                      <a:pt x="2187" y="87"/>
                    </a:cubicBezTo>
                    <a:cubicBezTo>
                      <a:pt x="2167" y="57"/>
                      <a:pt x="2151" y="31"/>
                      <a:pt x="2131" y="0"/>
                    </a:cubicBezTo>
                    <a:close/>
                  </a:path>
                </a:pathLst>
              </a:custGeom>
              <a:solidFill>
                <a:srgbClr val="A4BA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0"/>
              <p:cNvSpPr/>
              <p:nvPr/>
            </p:nvSpPr>
            <p:spPr>
              <a:xfrm>
                <a:off x="1951127" y="3975050"/>
                <a:ext cx="190877" cy="111098"/>
              </a:xfrm>
              <a:custGeom>
                <a:rect b="b" l="l" r="r" t="t"/>
                <a:pathLst>
                  <a:path extrusionOk="0" h="1465" w="2517">
                    <a:moveTo>
                      <a:pt x="752" y="0"/>
                    </a:moveTo>
                    <a:cubicBezTo>
                      <a:pt x="752" y="0"/>
                      <a:pt x="447" y="0"/>
                      <a:pt x="1" y="23"/>
                    </a:cubicBezTo>
                    <a:cubicBezTo>
                      <a:pt x="21" y="54"/>
                      <a:pt x="37" y="80"/>
                      <a:pt x="57" y="110"/>
                    </a:cubicBezTo>
                    <a:cubicBezTo>
                      <a:pt x="610" y="939"/>
                      <a:pt x="1165" y="1464"/>
                      <a:pt x="1651" y="1464"/>
                    </a:cubicBezTo>
                    <a:cubicBezTo>
                      <a:pt x="1804" y="1464"/>
                      <a:pt x="1951" y="1411"/>
                      <a:pt x="2090" y="1301"/>
                    </a:cubicBezTo>
                    <a:cubicBezTo>
                      <a:pt x="2241" y="1178"/>
                      <a:pt x="2384" y="1052"/>
                      <a:pt x="2513" y="922"/>
                    </a:cubicBezTo>
                    <a:cubicBezTo>
                      <a:pt x="2517" y="742"/>
                      <a:pt x="2517" y="559"/>
                      <a:pt x="2517" y="383"/>
                    </a:cubicBezTo>
                    <a:lnTo>
                      <a:pt x="2337" y="0"/>
                    </a:ln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0"/>
              <p:cNvSpPr/>
              <p:nvPr/>
            </p:nvSpPr>
            <p:spPr>
              <a:xfrm>
                <a:off x="959974" y="3572901"/>
                <a:ext cx="969550" cy="668637"/>
              </a:xfrm>
              <a:custGeom>
                <a:rect b="b" l="l" r="r" t="t"/>
                <a:pathLst>
                  <a:path extrusionOk="0" h="8817" w="12785">
                    <a:moveTo>
                      <a:pt x="627" y="1"/>
                    </a:moveTo>
                    <a:cubicBezTo>
                      <a:pt x="471" y="1"/>
                      <a:pt x="328" y="61"/>
                      <a:pt x="220" y="161"/>
                    </a:cubicBezTo>
                    <a:cubicBezTo>
                      <a:pt x="217" y="168"/>
                      <a:pt x="211" y="174"/>
                      <a:pt x="204" y="181"/>
                    </a:cubicBezTo>
                    <a:cubicBezTo>
                      <a:pt x="74" y="311"/>
                      <a:pt x="1" y="504"/>
                      <a:pt x="37" y="710"/>
                    </a:cubicBezTo>
                    <a:cubicBezTo>
                      <a:pt x="397" y="2793"/>
                      <a:pt x="1312" y="7979"/>
                      <a:pt x="1442" y="7979"/>
                    </a:cubicBezTo>
                    <a:cubicBezTo>
                      <a:pt x="1598" y="7979"/>
                      <a:pt x="5882" y="8684"/>
                      <a:pt x="6634" y="8808"/>
                    </a:cubicBezTo>
                    <a:cubicBezTo>
                      <a:pt x="6665" y="8814"/>
                      <a:pt x="6698" y="8816"/>
                      <a:pt x="6730" y="8816"/>
                    </a:cubicBezTo>
                    <a:cubicBezTo>
                      <a:pt x="6773" y="8816"/>
                      <a:pt x="6815" y="8812"/>
                      <a:pt x="6856" y="8804"/>
                    </a:cubicBezTo>
                    <a:lnTo>
                      <a:pt x="7389" y="8691"/>
                    </a:lnTo>
                    <a:lnTo>
                      <a:pt x="7546" y="8655"/>
                    </a:lnTo>
                    <a:lnTo>
                      <a:pt x="12119" y="7673"/>
                    </a:lnTo>
                    <a:cubicBezTo>
                      <a:pt x="12392" y="7616"/>
                      <a:pt x="12592" y="7377"/>
                      <a:pt x="12598" y="7100"/>
                    </a:cubicBezTo>
                    <a:lnTo>
                      <a:pt x="12775" y="630"/>
                    </a:lnTo>
                    <a:cubicBezTo>
                      <a:pt x="12784" y="384"/>
                      <a:pt x="12641" y="174"/>
                      <a:pt x="12441" y="71"/>
                    </a:cubicBezTo>
                    <a:cubicBezTo>
                      <a:pt x="12392" y="48"/>
                      <a:pt x="12342" y="31"/>
                      <a:pt x="12285" y="22"/>
                    </a:cubicBezTo>
                    <a:cubicBezTo>
                      <a:pt x="12247" y="13"/>
                      <a:pt x="12207" y="9"/>
                      <a:pt x="12166" y="9"/>
                    </a:cubicBezTo>
                    <a:cubicBezTo>
                      <a:pt x="12125" y="9"/>
                      <a:pt x="12084" y="13"/>
                      <a:pt x="12042" y="22"/>
                    </a:cubicBezTo>
                    <a:lnTo>
                      <a:pt x="7779" y="943"/>
                    </a:lnTo>
                    <a:cubicBezTo>
                      <a:pt x="7655" y="1050"/>
                      <a:pt x="7529" y="1126"/>
                      <a:pt x="7406" y="1173"/>
                    </a:cubicBezTo>
                    <a:cubicBezTo>
                      <a:pt x="7263" y="1228"/>
                      <a:pt x="7119" y="1249"/>
                      <a:pt x="6981" y="1249"/>
                    </a:cubicBezTo>
                    <a:cubicBezTo>
                      <a:pt x="6750" y="1249"/>
                      <a:pt x="6535" y="1188"/>
                      <a:pt x="6364" y="1120"/>
                    </a:cubicBezTo>
                    <a:cubicBezTo>
                      <a:pt x="6162" y="1040"/>
                      <a:pt x="6018" y="950"/>
                      <a:pt x="5991" y="943"/>
                    </a:cubicBezTo>
                    <a:lnTo>
                      <a:pt x="740" y="11"/>
                    </a:lnTo>
                    <a:cubicBezTo>
                      <a:pt x="701" y="4"/>
                      <a:pt x="664" y="1"/>
                      <a:pt x="627" y="1"/>
                    </a:cubicBezTo>
                    <a:close/>
                  </a:path>
                </a:pathLst>
              </a:custGeom>
              <a:solidFill>
                <a:srgbClr val="FEC1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0"/>
              <p:cNvSpPr/>
              <p:nvPr/>
            </p:nvSpPr>
            <p:spPr>
              <a:xfrm>
                <a:off x="976658" y="3572977"/>
                <a:ext cx="466006" cy="84859"/>
              </a:xfrm>
              <a:custGeom>
                <a:rect b="b" l="l" r="r" t="t"/>
                <a:pathLst>
                  <a:path extrusionOk="0" h="1119" w="6145">
                    <a:moveTo>
                      <a:pt x="413" y="1"/>
                    </a:moveTo>
                    <a:cubicBezTo>
                      <a:pt x="254" y="1"/>
                      <a:pt x="111" y="61"/>
                      <a:pt x="0" y="160"/>
                    </a:cubicBezTo>
                    <a:cubicBezTo>
                      <a:pt x="94" y="133"/>
                      <a:pt x="206" y="113"/>
                      <a:pt x="346" y="113"/>
                    </a:cubicBezTo>
                    <a:cubicBezTo>
                      <a:pt x="417" y="113"/>
                      <a:pt x="493" y="116"/>
                      <a:pt x="576" y="130"/>
                    </a:cubicBezTo>
                    <a:cubicBezTo>
                      <a:pt x="1145" y="207"/>
                      <a:pt x="4853" y="882"/>
                      <a:pt x="6144" y="1119"/>
                    </a:cubicBezTo>
                    <a:cubicBezTo>
                      <a:pt x="5985" y="1055"/>
                      <a:pt x="5865" y="989"/>
                      <a:pt x="5805" y="959"/>
                    </a:cubicBezTo>
                    <a:cubicBezTo>
                      <a:pt x="5788" y="949"/>
                      <a:pt x="5778" y="942"/>
                      <a:pt x="5771" y="942"/>
                    </a:cubicBezTo>
                    <a:lnTo>
                      <a:pt x="869" y="73"/>
                    </a:lnTo>
                    <a:lnTo>
                      <a:pt x="520" y="10"/>
                    </a:lnTo>
                    <a:cubicBezTo>
                      <a:pt x="483" y="4"/>
                      <a:pt x="446" y="1"/>
                      <a:pt x="413" y="1"/>
                    </a:cubicBezTo>
                    <a:close/>
                  </a:path>
                </a:pathLst>
              </a:custGeom>
              <a:solidFill>
                <a:srgbClr val="FD9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0"/>
              <p:cNvSpPr/>
              <p:nvPr/>
            </p:nvSpPr>
            <p:spPr>
              <a:xfrm>
                <a:off x="1873169" y="3573508"/>
                <a:ext cx="25329" cy="2806"/>
              </a:xfrm>
              <a:custGeom>
                <a:rect b="b" l="l" r="r" t="t"/>
                <a:pathLst>
                  <a:path extrusionOk="0" h="37" w="334">
                    <a:moveTo>
                      <a:pt x="118" y="0"/>
                    </a:moveTo>
                    <a:lnTo>
                      <a:pt x="118" y="0"/>
                    </a:lnTo>
                    <a:cubicBezTo>
                      <a:pt x="78" y="1"/>
                      <a:pt x="39" y="4"/>
                      <a:pt x="0" y="14"/>
                    </a:cubicBezTo>
                    <a:cubicBezTo>
                      <a:pt x="40" y="7"/>
                      <a:pt x="81" y="1"/>
                      <a:pt x="118" y="0"/>
                    </a:cubicBezTo>
                    <a:close/>
                    <a:moveTo>
                      <a:pt x="126" y="0"/>
                    </a:moveTo>
                    <a:cubicBezTo>
                      <a:pt x="124" y="0"/>
                      <a:pt x="121" y="0"/>
                      <a:pt x="118" y="0"/>
                    </a:cubicBezTo>
                    <a:lnTo>
                      <a:pt x="118" y="0"/>
                    </a:lnTo>
                    <a:cubicBezTo>
                      <a:pt x="122" y="0"/>
                      <a:pt x="125" y="0"/>
                      <a:pt x="128" y="0"/>
                    </a:cubicBezTo>
                    <a:lnTo>
                      <a:pt x="128" y="0"/>
                    </a:lnTo>
                    <a:cubicBezTo>
                      <a:pt x="167" y="0"/>
                      <a:pt x="207" y="3"/>
                      <a:pt x="243" y="14"/>
                    </a:cubicBezTo>
                    <a:cubicBezTo>
                      <a:pt x="273" y="17"/>
                      <a:pt x="303" y="26"/>
                      <a:pt x="333" y="37"/>
                    </a:cubicBezTo>
                    <a:cubicBezTo>
                      <a:pt x="270" y="14"/>
                      <a:pt x="200" y="0"/>
                      <a:pt x="130" y="0"/>
                    </a:cubicBezTo>
                    <a:cubicBezTo>
                      <a:pt x="130" y="0"/>
                      <a:pt x="129" y="0"/>
                      <a:pt x="128" y="0"/>
                    </a:cubicBezTo>
                    <a:lnTo>
                      <a:pt x="128" y="0"/>
                    </a:lnTo>
                    <a:cubicBezTo>
                      <a:pt x="128" y="0"/>
                      <a:pt x="127" y="0"/>
                      <a:pt x="126" y="0"/>
                    </a:cubicBezTo>
                    <a:close/>
                  </a:path>
                </a:pathLst>
              </a:custGeom>
              <a:solidFill>
                <a:srgbClr val="9D87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0"/>
              <p:cNvSpPr/>
              <p:nvPr/>
            </p:nvSpPr>
            <p:spPr>
              <a:xfrm>
                <a:off x="1521602" y="3573508"/>
                <a:ext cx="369999" cy="88348"/>
              </a:xfrm>
              <a:custGeom>
                <a:rect b="b" l="l" r="r" t="t"/>
                <a:pathLst>
                  <a:path extrusionOk="0" h="1165" w="4879">
                    <a:moveTo>
                      <a:pt x="4762" y="0"/>
                    </a:moveTo>
                    <a:cubicBezTo>
                      <a:pt x="4722" y="0"/>
                      <a:pt x="4679" y="6"/>
                      <a:pt x="4636" y="14"/>
                    </a:cubicBezTo>
                    <a:lnTo>
                      <a:pt x="4616" y="20"/>
                    </a:lnTo>
                    <a:lnTo>
                      <a:pt x="389" y="932"/>
                    </a:lnTo>
                    <a:lnTo>
                      <a:pt x="373" y="935"/>
                    </a:lnTo>
                    <a:cubicBezTo>
                      <a:pt x="249" y="1042"/>
                      <a:pt x="123" y="1118"/>
                      <a:pt x="0" y="1165"/>
                    </a:cubicBezTo>
                    <a:lnTo>
                      <a:pt x="373" y="1145"/>
                    </a:lnTo>
                    <a:cubicBezTo>
                      <a:pt x="373" y="1145"/>
                      <a:pt x="3318" y="396"/>
                      <a:pt x="4829" y="103"/>
                    </a:cubicBezTo>
                    <a:lnTo>
                      <a:pt x="4879" y="14"/>
                    </a:lnTo>
                    <a:cubicBezTo>
                      <a:pt x="4842" y="3"/>
                      <a:pt x="4802" y="0"/>
                      <a:pt x="4762" y="0"/>
                    </a:cubicBezTo>
                    <a:close/>
                  </a:path>
                </a:pathLst>
              </a:custGeom>
              <a:solidFill>
                <a:srgbClr val="FD9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0"/>
              <p:cNvSpPr/>
              <p:nvPr/>
            </p:nvSpPr>
            <p:spPr>
              <a:xfrm>
                <a:off x="1532143" y="3578286"/>
                <a:ext cx="396617" cy="650968"/>
              </a:xfrm>
              <a:custGeom>
                <a:rect b="b" l="l" r="r" t="t"/>
                <a:pathLst>
                  <a:path extrusionOk="0" h="8584" w="5230">
                    <a:moveTo>
                      <a:pt x="4896" y="0"/>
                    </a:moveTo>
                    <a:cubicBezTo>
                      <a:pt x="4830" y="14"/>
                      <a:pt x="4760" y="26"/>
                      <a:pt x="4690" y="40"/>
                    </a:cubicBezTo>
                    <a:lnTo>
                      <a:pt x="1" y="8584"/>
                    </a:lnTo>
                    <a:lnTo>
                      <a:pt x="4574" y="7602"/>
                    </a:lnTo>
                    <a:cubicBezTo>
                      <a:pt x="4847" y="7545"/>
                      <a:pt x="5047" y="7306"/>
                      <a:pt x="5053" y="7029"/>
                    </a:cubicBezTo>
                    <a:lnTo>
                      <a:pt x="5230" y="559"/>
                    </a:lnTo>
                    <a:lnTo>
                      <a:pt x="5230" y="539"/>
                    </a:lnTo>
                    <a:cubicBezTo>
                      <a:pt x="5230" y="300"/>
                      <a:pt x="5090" y="100"/>
                      <a:pt x="4896" y="0"/>
                    </a:cubicBezTo>
                    <a:close/>
                  </a:path>
                </a:pathLst>
              </a:custGeom>
              <a:solidFill>
                <a:srgbClr val="FEA8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0"/>
              <p:cNvSpPr/>
              <p:nvPr/>
            </p:nvSpPr>
            <p:spPr>
              <a:xfrm>
                <a:off x="1887805" y="3574494"/>
                <a:ext cx="15698" cy="6901"/>
              </a:xfrm>
              <a:custGeom>
                <a:rect b="b" l="l" r="r" t="t"/>
                <a:pathLst>
                  <a:path extrusionOk="0" h="91" w="207">
                    <a:moveTo>
                      <a:pt x="50" y="1"/>
                    </a:moveTo>
                    <a:lnTo>
                      <a:pt x="0" y="90"/>
                    </a:lnTo>
                    <a:cubicBezTo>
                      <a:pt x="70" y="76"/>
                      <a:pt x="140" y="64"/>
                      <a:pt x="206" y="50"/>
                    </a:cubicBezTo>
                    <a:cubicBezTo>
                      <a:pt x="183" y="41"/>
                      <a:pt x="163" y="30"/>
                      <a:pt x="140" y="24"/>
                    </a:cubicBezTo>
                    <a:cubicBezTo>
                      <a:pt x="110" y="13"/>
                      <a:pt x="80" y="4"/>
                      <a:pt x="50" y="1"/>
                    </a:cubicBezTo>
                    <a:close/>
                  </a:path>
                </a:pathLst>
              </a:custGeom>
              <a:solidFill>
                <a:srgbClr val="FD7F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1650975" y="3785237"/>
                <a:ext cx="530466" cy="362188"/>
              </a:xfrm>
              <a:custGeom>
                <a:rect b="b" l="l" r="r" t="t"/>
                <a:pathLst>
                  <a:path extrusionOk="0" h="4776" w="6995">
                    <a:moveTo>
                      <a:pt x="2574" y="0"/>
                    </a:moveTo>
                    <a:cubicBezTo>
                      <a:pt x="2574" y="0"/>
                      <a:pt x="2285" y="113"/>
                      <a:pt x="1898" y="340"/>
                    </a:cubicBezTo>
                    <a:cubicBezTo>
                      <a:pt x="1772" y="413"/>
                      <a:pt x="1632" y="500"/>
                      <a:pt x="1495" y="600"/>
                    </a:cubicBezTo>
                    <a:cubicBezTo>
                      <a:pt x="1216" y="792"/>
                      <a:pt x="927" y="1032"/>
                      <a:pt x="674" y="1318"/>
                    </a:cubicBezTo>
                    <a:cubicBezTo>
                      <a:pt x="597" y="1408"/>
                      <a:pt x="520" y="1505"/>
                      <a:pt x="451" y="1604"/>
                    </a:cubicBezTo>
                    <a:cubicBezTo>
                      <a:pt x="265" y="1867"/>
                      <a:pt x="121" y="2160"/>
                      <a:pt x="48" y="2483"/>
                    </a:cubicBezTo>
                    <a:cubicBezTo>
                      <a:pt x="25" y="2569"/>
                      <a:pt x="11" y="2656"/>
                      <a:pt x="1" y="2746"/>
                    </a:cubicBezTo>
                    <a:cubicBezTo>
                      <a:pt x="1152" y="3861"/>
                      <a:pt x="2416" y="4775"/>
                      <a:pt x="3749" y="4775"/>
                    </a:cubicBezTo>
                    <a:cubicBezTo>
                      <a:pt x="4795" y="4775"/>
                      <a:pt x="5884" y="4213"/>
                      <a:pt x="6994" y="2746"/>
                    </a:cubicBezTo>
                    <a:lnTo>
                      <a:pt x="2900" y="200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0"/>
              <p:cNvSpPr/>
              <p:nvPr/>
            </p:nvSpPr>
            <p:spPr>
              <a:xfrm>
                <a:off x="1654615" y="3906875"/>
                <a:ext cx="106017" cy="98737"/>
              </a:xfrm>
              <a:custGeom>
                <a:rect b="b" l="l" r="r" t="t"/>
                <a:pathLst>
                  <a:path extrusionOk="0" h="1302" w="1398">
                    <a:moveTo>
                      <a:pt x="403" y="0"/>
                    </a:moveTo>
                    <a:cubicBezTo>
                      <a:pt x="217" y="263"/>
                      <a:pt x="73" y="556"/>
                      <a:pt x="0" y="879"/>
                    </a:cubicBezTo>
                    <a:cubicBezTo>
                      <a:pt x="186" y="1062"/>
                      <a:pt x="489" y="1302"/>
                      <a:pt x="793" y="1302"/>
                    </a:cubicBezTo>
                    <a:cubicBezTo>
                      <a:pt x="860" y="1302"/>
                      <a:pt x="926" y="1291"/>
                      <a:pt x="991" y="1265"/>
                    </a:cubicBezTo>
                    <a:cubicBezTo>
                      <a:pt x="1398" y="1109"/>
                      <a:pt x="762" y="373"/>
                      <a:pt x="4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0"/>
              <p:cNvSpPr/>
              <p:nvPr/>
            </p:nvSpPr>
            <p:spPr>
              <a:xfrm>
                <a:off x="1702012" y="3830662"/>
                <a:ext cx="131574" cy="110340"/>
              </a:xfrm>
              <a:custGeom>
                <a:rect b="b" l="l" r="r" t="t"/>
                <a:pathLst>
                  <a:path extrusionOk="0" h="1455" w="1735">
                    <a:moveTo>
                      <a:pt x="822" y="1"/>
                    </a:moveTo>
                    <a:cubicBezTo>
                      <a:pt x="543" y="193"/>
                      <a:pt x="254" y="433"/>
                      <a:pt x="1" y="719"/>
                    </a:cubicBezTo>
                    <a:cubicBezTo>
                      <a:pt x="330" y="1043"/>
                      <a:pt x="810" y="1455"/>
                      <a:pt x="1160" y="1455"/>
                    </a:cubicBezTo>
                    <a:cubicBezTo>
                      <a:pt x="1213" y="1455"/>
                      <a:pt x="1263" y="1445"/>
                      <a:pt x="1309" y="1425"/>
                    </a:cubicBezTo>
                    <a:cubicBezTo>
                      <a:pt x="1735" y="1235"/>
                      <a:pt x="1116" y="373"/>
                      <a:pt x="8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0"/>
              <p:cNvSpPr/>
              <p:nvPr/>
            </p:nvSpPr>
            <p:spPr>
              <a:xfrm>
                <a:off x="1794908" y="3785237"/>
                <a:ext cx="83115" cy="94263"/>
              </a:xfrm>
              <a:custGeom>
                <a:rect b="b" l="l" r="r" t="t"/>
                <a:pathLst>
                  <a:path extrusionOk="0" h="1243" w="1096">
                    <a:moveTo>
                      <a:pt x="676" y="0"/>
                    </a:moveTo>
                    <a:cubicBezTo>
                      <a:pt x="676" y="0"/>
                      <a:pt x="387" y="113"/>
                      <a:pt x="0" y="340"/>
                    </a:cubicBezTo>
                    <a:cubicBezTo>
                      <a:pt x="222" y="732"/>
                      <a:pt x="561" y="1243"/>
                      <a:pt x="823" y="1243"/>
                    </a:cubicBezTo>
                    <a:cubicBezTo>
                      <a:pt x="836" y="1243"/>
                      <a:pt x="850" y="1241"/>
                      <a:pt x="863" y="1239"/>
                    </a:cubicBezTo>
                    <a:cubicBezTo>
                      <a:pt x="1095" y="1188"/>
                      <a:pt x="1072" y="663"/>
                      <a:pt x="1002" y="200"/>
                    </a:cubicBez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0"/>
              <p:cNvSpPr/>
              <p:nvPr/>
            </p:nvSpPr>
            <p:spPr>
              <a:xfrm>
                <a:off x="2080803" y="3953968"/>
                <a:ext cx="77883" cy="83343"/>
              </a:xfrm>
              <a:custGeom>
                <a:rect b="b" l="l" r="r" t="t"/>
                <a:pathLst>
                  <a:path extrusionOk="0" h="1099" w="1027">
                    <a:moveTo>
                      <a:pt x="624" y="0"/>
                    </a:moveTo>
                    <a:cubicBezTo>
                      <a:pt x="505" y="0"/>
                      <a:pt x="390" y="37"/>
                      <a:pt x="288" y="82"/>
                    </a:cubicBezTo>
                    <a:lnTo>
                      <a:pt x="191" y="125"/>
                    </a:lnTo>
                    <a:cubicBezTo>
                      <a:pt x="161" y="138"/>
                      <a:pt x="131" y="152"/>
                      <a:pt x="88" y="185"/>
                    </a:cubicBezTo>
                    <a:cubicBezTo>
                      <a:pt x="48" y="215"/>
                      <a:pt x="15" y="278"/>
                      <a:pt x="11" y="321"/>
                    </a:cubicBezTo>
                    <a:cubicBezTo>
                      <a:pt x="1" y="368"/>
                      <a:pt x="1" y="401"/>
                      <a:pt x="1" y="438"/>
                    </a:cubicBezTo>
                    <a:cubicBezTo>
                      <a:pt x="1" y="588"/>
                      <a:pt x="15" y="724"/>
                      <a:pt x="74" y="877"/>
                    </a:cubicBezTo>
                    <a:cubicBezTo>
                      <a:pt x="108" y="954"/>
                      <a:pt x="178" y="1034"/>
                      <a:pt x="264" y="1067"/>
                    </a:cubicBezTo>
                    <a:cubicBezTo>
                      <a:pt x="324" y="1090"/>
                      <a:pt x="382" y="1098"/>
                      <a:pt x="437" y="1098"/>
                    </a:cubicBezTo>
                    <a:cubicBezTo>
                      <a:pt x="462" y="1098"/>
                      <a:pt x="487" y="1097"/>
                      <a:pt x="511" y="1094"/>
                    </a:cubicBezTo>
                    <a:cubicBezTo>
                      <a:pt x="587" y="1083"/>
                      <a:pt x="654" y="1074"/>
                      <a:pt x="730" y="1047"/>
                    </a:cubicBezTo>
                    <a:cubicBezTo>
                      <a:pt x="803" y="1023"/>
                      <a:pt x="890" y="971"/>
                      <a:pt x="930" y="883"/>
                    </a:cubicBezTo>
                    <a:cubicBezTo>
                      <a:pt x="970" y="797"/>
                      <a:pt x="963" y="708"/>
                      <a:pt x="936" y="634"/>
                    </a:cubicBezTo>
                    <a:cubicBezTo>
                      <a:pt x="910" y="558"/>
                      <a:pt x="867" y="494"/>
                      <a:pt x="810" y="441"/>
                    </a:cubicBezTo>
                    <a:cubicBezTo>
                      <a:pt x="783" y="418"/>
                      <a:pt x="747" y="391"/>
                      <a:pt x="700" y="381"/>
                    </a:cubicBezTo>
                    <a:cubicBezTo>
                      <a:pt x="695" y="380"/>
                      <a:pt x="691" y="380"/>
                      <a:pt x="686" y="380"/>
                    </a:cubicBezTo>
                    <a:cubicBezTo>
                      <a:pt x="642" y="380"/>
                      <a:pt x="601" y="407"/>
                      <a:pt x="583" y="438"/>
                    </a:cubicBezTo>
                    <a:cubicBezTo>
                      <a:pt x="534" y="511"/>
                      <a:pt x="567" y="591"/>
                      <a:pt x="594" y="651"/>
                    </a:cubicBezTo>
                    <a:cubicBezTo>
                      <a:pt x="583" y="584"/>
                      <a:pt x="580" y="508"/>
                      <a:pt x="623" y="468"/>
                    </a:cubicBezTo>
                    <a:cubicBezTo>
                      <a:pt x="638" y="455"/>
                      <a:pt x="653" y="449"/>
                      <a:pt x="666" y="449"/>
                    </a:cubicBezTo>
                    <a:cubicBezTo>
                      <a:pt x="693" y="449"/>
                      <a:pt x="718" y="471"/>
                      <a:pt x="740" y="504"/>
                    </a:cubicBezTo>
                    <a:cubicBezTo>
                      <a:pt x="813" y="601"/>
                      <a:pt x="847" y="741"/>
                      <a:pt x="797" y="814"/>
                    </a:cubicBezTo>
                    <a:cubicBezTo>
                      <a:pt x="757" y="883"/>
                      <a:pt x="620" y="903"/>
                      <a:pt x="494" y="914"/>
                    </a:cubicBezTo>
                    <a:cubicBezTo>
                      <a:pt x="481" y="915"/>
                      <a:pt x="469" y="915"/>
                      <a:pt x="456" y="915"/>
                    </a:cubicBezTo>
                    <a:cubicBezTo>
                      <a:pt x="412" y="915"/>
                      <a:pt x="371" y="910"/>
                      <a:pt x="337" y="894"/>
                    </a:cubicBezTo>
                    <a:cubicBezTo>
                      <a:pt x="297" y="877"/>
                      <a:pt x="274" y="848"/>
                      <a:pt x="251" y="797"/>
                    </a:cubicBezTo>
                    <a:cubicBezTo>
                      <a:pt x="208" y="697"/>
                      <a:pt x="188" y="561"/>
                      <a:pt x="184" y="438"/>
                    </a:cubicBezTo>
                    <a:cubicBezTo>
                      <a:pt x="181" y="408"/>
                      <a:pt x="181" y="371"/>
                      <a:pt x="184" y="348"/>
                    </a:cubicBezTo>
                    <a:cubicBezTo>
                      <a:pt x="188" y="324"/>
                      <a:pt x="184" y="324"/>
                      <a:pt x="197" y="312"/>
                    </a:cubicBezTo>
                    <a:cubicBezTo>
                      <a:pt x="208" y="301"/>
                      <a:pt x="237" y="284"/>
                      <a:pt x="268" y="264"/>
                    </a:cubicBezTo>
                    <a:lnTo>
                      <a:pt x="354" y="215"/>
                    </a:lnTo>
                    <a:cubicBezTo>
                      <a:pt x="467" y="155"/>
                      <a:pt x="587" y="101"/>
                      <a:pt x="707" y="101"/>
                    </a:cubicBezTo>
                    <a:cubicBezTo>
                      <a:pt x="830" y="101"/>
                      <a:pt x="963" y="158"/>
                      <a:pt x="1027" y="281"/>
                    </a:cubicBezTo>
                    <a:cubicBezTo>
                      <a:pt x="1007" y="138"/>
                      <a:pt x="863" y="38"/>
                      <a:pt x="720" y="9"/>
                    </a:cubicBezTo>
                    <a:cubicBezTo>
                      <a:pt x="688" y="3"/>
                      <a:pt x="656" y="0"/>
                      <a:pt x="624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0"/>
              <p:cNvSpPr/>
              <p:nvPr/>
            </p:nvSpPr>
            <p:spPr>
              <a:xfrm>
                <a:off x="962022" y="3586627"/>
                <a:ext cx="559662" cy="654987"/>
              </a:xfrm>
              <a:custGeom>
                <a:rect b="b" l="l" r="r" t="t"/>
                <a:pathLst>
                  <a:path extrusionOk="0" h="8637" w="7380">
                    <a:moveTo>
                      <a:pt x="177" y="0"/>
                    </a:moveTo>
                    <a:cubicBezTo>
                      <a:pt x="70" y="107"/>
                      <a:pt x="0" y="260"/>
                      <a:pt x="0" y="426"/>
                    </a:cubicBezTo>
                    <a:cubicBezTo>
                      <a:pt x="0" y="460"/>
                      <a:pt x="4" y="496"/>
                      <a:pt x="10" y="529"/>
                    </a:cubicBezTo>
                    <a:cubicBezTo>
                      <a:pt x="370" y="2612"/>
                      <a:pt x="1285" y="7798"/>
                      <a:pt x="1415" y="7798"/>
                    </a:cubicBezTo>
                    <a:cubicBezTo>
                      <a:pt x="1571" y="7798"/>
                      <a:pt x="5855" y="8503"/>
                      <a:pt x="6607" y="8627"/>
                    </a:cubicBezTo>
                    <a:cubicBezTo>
                      <a:pt x="6637" y="8633"/>
                      <a:pt x="6670" y="8637"/>
                      <a:pt x="6703" y="8637"/>
                    </a:cubicBezTo>
                    <a:cubicBezTo>
                      <a:pt x="6746" y="8637"/>
                      <a:pt x="6790" y="8630"/>
                      <a:pt x="6829" y="8623"/>
                    </a:cubicBezTo>
                    <a:lnTo>
                      <a:pt x="7362" y="8510"/>
                    </a:lnTo>
                    <a:lnTo>
                      <a:pt x="7379" y="846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EA8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0"/>
              <p:cNvSpPr/>
              <p:nvPr/>
            </p:nvSpPr>
            <p:spPr>
              <a:xfrm>
                <a:off x="1414297" y="3644413"/>
                <a:ext cx="145679" cy="611154"/>
              </a:xfrm>
              <a:custGeom>
                <a:rect b="b" l="l" r="r" t="t"/>
                <a:pathLst>
                  <a:path extrusionOk="0" h="8059" w="1921">
                    <a:moveTo>
                      <a:pt x="1788" y="0"/>
                    </a:moveTo>
                    <a:cubicBezTo>
                      <a:pt x="1512" y="199"/>
                      <a:pt x="1221" y="265"/>
                      <a:pt x="956" y="265"/>
                    </a:cubicBezTo>
                    <a:cubicBezTo>
                      <a:pt x="426" y="265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"/>
                      <a:pt x="343" y="6693"/>
                      <a:pt x="343" y="7815"/>
                    </a:cubicBezTo>
                    <a:cubicBezTo>
                      <a:pt x="561" y="7994"/>
                      <a:pt x="781" y="8059"/>
                      <a:pt x="984" y="8059"/>
                    </a:cubicBezTo>
                    <a:cubicBezTo>
                      <a:pt x="1506" y="8059"/>
                      <a:pt x="1921" y="7635"/>
                      <a:pt x="1921" y="7635"/>
                    </a:cubicBezTo>
                    <a:cubicBezTo>
                      <a:pt x="1921" y="7635"/>
                      <a:pt x="1788" y="1611"/>
                      <a:pt x="1788" y="0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0"/>
              <p:cNvSpPr/>
              <p:nvPr/>
            </p:nvSpPr>
            <p:spPr>
              <a:xfrm>
                <a:off x="1416572" y="3689610"/>
                <a:ext cx="133394" cy="24267"/>
              </a:xfrm>
              <a:custGeom>
                <a:rect b="b" l="l" r="r" t="t"/>
                <a:pathLst>
                  <a:path extrusionOk="0" h="320" w="1759">
                    <a:moveTo>
                      <a:pt x="1758" y="0"/>
                    </a:moveTo>
                    <a:lnTo>
                      <a:pt x="1758" y="0"/>
                    </a:lnTo>
                    <a:cubicBezTo>
                      <a:pt x="1601" y="33"/>
                      <a:pt x="1459" y="73"/>
                      <a:pt x="1312" y="93"/>
                    </a:cubicBezTo>
                    <a:cubicBezTo>
                      <a:pt x="1169" y="116"/>
                      <a:pt x="1022" y="126"/>
                      <a:pt x="879" y="126"/>
                    </a:cubicBezTo>
                    <a:cubicBezTo>
                      <a:pt x="870" y="127"/>
                      <a:pt x="861" y="127"/>
                      <a:pt x="851" y="127"/>
                    </a:cubicBezTo>
                    <a:cubicBezTo>
                      <a:pt x="571" y="127"/>
                      <a:pt x="294" y="81"/>
                      <a:pt x="1" y="0"/>
                    </a:cubicBezTo>
                    <a:lnTo>
                      <a:pt x="1" y="0"/>
                    </a:lnTo>
                    <a:cubicBezTo>
                      <a:pt x="113" y="113"/>
                      <a:pt x="256" y="190"/>
                      <a:pt x="407" y="240"/>
                    </a:cubicBezTo>
                    <a:cubicBezTo>
                      <a:pt x="556" y="293"/>
                      <a:pt x="720" y="320"/>
                      <a:pt x="879" y="320"/>
                    </a:cubicBezTo>
                    <a:cubicBezTo>
                      <a:pt x="1039" y="316"/>
                      <a:pt x="1202" y="296"/>
                      <a:pt x="1351" y="236"/>
                    </a:cubicBezTo>
                    <a:cubicBezTo>
                      <a:pt x="1502" y="186"/>
                      <a:pt x="1638" y="103"/>
                      <a:pt x="17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0"/>
              <p:cNvSpPr/>
              <p:nvPr/>
            </p:nvSpPr>
            <p:spPr>
              <a:xfrm>
                <a:off x="1439019" y="4177678"/>
                <a:ext cx="120957" cy="29121"/>
              </a:xfrm>
              <a:custGeom>
                <a:rect b="b" l="l" r="r" t="t"/>
                <a:pathLst>
                  <a:path extrusionOk="0" h="384" w="1595">
                    <a:moveTo>
                      <a:pt x="1595" y="1"/>
                    </a:moveTo>
                    <a:lnTo>
                      <a:pt x="1595" y="1"/>
                    </a:lnTo>
                    <a:cubicBezTo>
                      <a:pt x="1462" y="61"/>
                      <a:pt x="1338" y="110"/>
                      <a:pt x="1212" y="140"/>
                    </a:cubicBezTo>
                    <a:cubicBezTo>
                      <a:pt x="1083" y="167"/>
                      <a:pt x="952" y="187"/>
                      <a:pt x="823" y="190"/>
                    </a:cubicBezTo>
                    <a:cubicBezTo>
                      <a:pt x="773" y="193"/>
                      <a:pt x="722" y="194"/>
                      <a:pt x="671" y="194"/>
                    </a:cubicBezTo>
                    <a:cubicBezTo>
                      <a:pt x="455" y="194"/>
                      <a:pt x="235" y="173"/>
                      <a:pt x="0" y="154"/>
                    </a:cubicBezTo>
                    <a:lnTo>
                      <a:pt x="0" y="154"/>
                    </a:lnTo>
                    <a:cubicBezTo>
                      <a:pt x="120" y="240"/>
                      <a:pt x="257" y="294"/>
                      <a:pt x="396" y="334"/>
                    </a:cubicBezTo>
                    <a:cubicBezTo>
                      <a:pt x="525" y="367"/>
                      <a:pt x="660" y="384"/>
                      <a:pt x="794" y="384"/>
                    </a:cubicBezTo>
                    <a:cubicBezTo>
                      <a:pt x="806" y="384"/>
                      <a:pt x="818" y="384"/>
                      <a:pt x="829" y="383"/>
                    </a:cubicBezTo>
                    <a:cubicBezTo>
                      <a:pt x="976" y="374"/>
                      <a:pt x="1126" y="343"/>
                      <a:pt x="1262" y="283"/>
                    </a:cubicBezTo>
                    <a:cubicBezTo>
                      <a:pt x="1398" y="220"/>
                      <a:pt x="1515" y="120"/>
                      <a:pt x="15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0"/>
              <p:cNvSpPr/>
              <p:nvPr/>
            </p:nvSpPr>
            <p:spPr>
              <a:xfrm>
                <a:off x="1186112" y="3834681"/>
                <a:ext cx="228491" cy="221666"/>
              </a:xfrm>
              <a:custGeom>
                <a:rect b="b" l="l" r="r" t="t"/>
                <a:pathLst>
                  <a:path extrusionOk="0" h="2923" w="3013">
                    <a:moveTo>
                      <a:pt x="74" y="0"/>
                    </a:moveTo>
                    <a:lnTo>
                      <a:pt x="0" y="44"/>
                    </a:lnTo>
                    <a:cubicBezTo>
                      <a:pt x="480" y="829"/>
                      <a:pt x="1375" y="2094"/>
                      <a:pt x="2561" y="2923"/>
                    </a:cubicBezTo>
                    <a:cubicBezTo>
                      <a:pt x="2587" y="2906"/>
                      <a:pt x="2613" y="2893"/>
                      <a:pt x="2640" y="2876"/>
                    </a:cubicBezTo>
                    <a:cubicBezTo>
                      <a:pt x="3013" y="147"/>
                      <a:pt x="74" y="0"/>
                      <a:pt x="74" y="0"/>
                    </a:cubicBezTo>
                    <a:close/>
                  </a:path>
                </a:pathLst>
              </a:custGeom>
              <a:solidFill>
                <a:srgbClr val="819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0"/>
              <p:cNvSpPr/>
              <p:nvPr/>
            </p:nvSpPr>
            <p:spPr>
              <a:xfrm>
                <a:off x="743467" y="3838017"/>
                <a:ext cx="636862" cy="364842"/>
              </a:xfrm>
              <a:custGeom>
                <a:rect b="b" l="l" r="r" t="t"/>
                <a:pathLst>
                  <a:path extrusionOk="0" h="4811" w="8398">
                    <a:moveTo>
                      <a:pt x="5837" y="0"/>
                    </a:moveTo>
                    <a:lnTo>
                      <a:pt x="3015" y="1581"/>
                    </a:lnTo>
                    <a:cubicBezTo>
                      <a:pt x="3015" y="1581"/>
                      <a:pt x="0" y="2237"/>
                      <a:pt x="439" y="3271"/>
                    </a:cubicBezTo>
                    <a:cubicBezTo>
                      <a:pt x="542" y="3511"/>
                      <a:pt x="985" y="4310"/>
                      <a:pt x="1781" y="4560"/>
                    </a:cubicBezTo>
                    <a:cubicBezTo>
                      <a:pt x="2337" y="4735"/>
                      <a:pt x="2866" y="4811"/>
                      <a:pt x="3372" y="4811"/>
                    </a:cubicBezTo>
                    <a:cubicBezTo>
                      <a:pt x="5245" y="4811"/>
                      <a:pt x="6818" y="3775"/>
                      <a:pt x="8398" y="2879"/>
                    </a:cubicBezTo>
                    <a:cubicBezTo>
                      <a:pt x="8327" y="2829"/>
                      <a:pt x="8254" y="2776"/>
                      <a:pt x="8184" y="2726"/>
                    </a:cubicBezTo>
                    <a:cubicBezTo>
                      <a:pt x="7931" y="2529"/>
                      <a:pt x="7688" y="2313"/>
                      <a:pt x="7465" y="2090"/>
                    </a:cubicBezTo>
                    <a:cubicBezTo>
                      <a:pt x="7372" y="2000"/>
                      <a:pt x="7282" y="1907"/>
                      <a:pt x="7199" y="1817"/>
                    </a:cubicBezTo>
                    <a:lnTo>
                      <a:pt x="7195" y="1817"/>
                    </a:lnTo>
                    <a:cubicBezTo>
                      <a:pt x="6992" y="1594"/>
                      <a:pt x="6800" y="1365"/>
                      <a:pt x="6627" y="1142"/>
                    </a:cubicBezTo>
                    <a:cubicBezTo>
                      <a:pt x="6567" y="1068"/>
                      <a:pt x="6513" y="991"/>
                      <a:pt x="6464" y="922"/>
                    </a:cubicBezTo>
                    <a:lnTo>
                      <a:pt x="6461" y="922"/>
                    </a:lnTo>
                    <a:cubicBezTo>
                      <a:pt x="6264" y="655"/>
                      <a:pt x="6094" y="403"/>
                      <a:pt x="5951" y="180"/>
                    </a:cubicBezTo>
                    <a:cubicBezTo>
                      <a:pt x="5911" y="116"/>
                      <a:pt x="5871" y="56"/>
                      <a:pt x="5837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0"/>
              <p:cNvSpPr/>
              <p:nvPr/>
            </p:nvSpPr>
            <p:spPr>
              <a:xfrm>
                <a:off x="1105576" y="3851592"/>
                <a:ext cx="127858" cy="87438"/>
              </a:xfrm>
              <a:custGeom>
                <a:rect b="b" l="l" r="r" t="t"/>
                <a:pathLst>
                  <a:path extrusionOk="0" h="1153" w="1686">
                    <a:moveTo>
                      <a:pt x="1176" y="1"/>
                    </a:moveTo>
                    <a:cubicBezTo>
                      <a:pt x="843" y="181"/>
                      <a:pt x="1" y="686"/>
                      <a:pt x="294" y="1029"/>
                    </a:cubicBezTo>
                    <a:cubicBezTo>
                      <a:pt x="369" y="1118"/>
                      <a:pt x="481" y="1153"/>
                      <a:pt x="609" y="1153"/>
                    </a:cubicBezTo>
                    <a:cubicBezTo>
                      <a:pt x="967" y="1153"/>
                      <a:pt x="1460" y="880"/>
                      <a:pt x="1686" y="743"/>
                    </a:cubicBezTo>
                    <a:cubicBezTo>
                      <a:pt x="1489" y="476"/>
                      <a:pt x="1319" y="224"/>
                      <a:pt x="11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0"/>
              <p:cNvSpPr/>
              <p:nvPr/>
            </p:nvSpPr>
            <p:spPr>
              <a:xfrm>
                <a:off x="1145995" y="3924544"/>
                <a:ext cx="143176" cy="101467"/>
              </a:xfrm>
              <a:custGeom>
                <a:rect b="b" l="l" r="r" t="t"/>
                <a:pathLst>
                  <a:path extrusionOk="0" h="1338" w="1888">
                    <a:moveTo>
                      <a:pt x="1319" y="1"/>
                    </a:moveTo>
                    <a:cubicBezTo>
                      <a:pt x="839" y="247"/>
                      <a:pt x="1" y="752"/>
                      <a:pt x="307" y="1179"/>
                    </a:cubicBezTo>
                    <a:cubicBezTo>
                      <a:pt x="386" y="1292"/>
                      <a:pt x="500" y="1337"/>
                      <a:pt x="632" y="1337"/>
                    </a:cubicBezTo>
                    <a:cubicBezTo>
                      <a:pt x="1033" y="1337"/>
                      <a:pt x="1602" y="914"/>
                      <a:pt x="1887" y="676"/>
                    </a:cubicBezTo>
                    <a:cubicBezTo>
                      <a:pt x="1684" y="453"/>
                      <a:pt x="1492" y="224"/>
                      <a:pt x="13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0"/>
              <p:cNvSpPr/>
              <p:nvPr/>
            </p:nvSpPr>
            <p:spPr>
              <a:xfrm>
                <a:off x="1222209" y="3996435"/>
                <a:ext cx="141963" cy="94566"/>
              </a:xfrm>
              <a:custGeom>
                <a:rect b="b" l="l" r="r" t="t"/>
                <a:pathLst>
                  <a:path extrusionOk="0" h="1247" w="1872">
                    <a:moveTo>
                      <a:pt x="1152" y="1"/>
                    </a:moveTo>
                    <a:cubicBezTo>
                      <a:pt x="730" y="244"/>
                      <a:pt x="1" y="740"/>
                      <a:pt x="267" y="1113"/>
                    </a:cubicBezTo>
                    <a:cubicBezTo>
                      <a:pt x="335" y="1208"/>
                      <a:pt x="439" y="1246"/>
                      <a:pt x="564" y="1246"/>
                    </a:cubicBezTo>
                    <a:cubicBezTo>
                      <a:pt x="960" y="1246"/>
                      <a:pt x="1563" y="857"/>
                      <a:pt x="1871" y="637"/>
                    </a:cubicBezTo>
                    <a:cubicBezTo>
                      <a:pt x="1618" y="440"/>
                      <a:pt x="1375" y="224"/>
                      <a:pt x="11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0"/>
              <p:cNvSpPr/>
              <p:nvPr/>
            </p:nvSpPr>
            <p:spPr>
              <a:xfrm>
                <a:off x="806789" y="4061804"/>
                <a:ext cx="86907" cy="75152"/>
              </a:xfrm>
              <a:custGeom>
                <a:rect b="b" l="l" r="r" t="t"/>
                <a:pathLst>
                  <a:path extrusionOk="0" h="991" w="1146">
                    <a:moveTo>
                      <a:pt x="976" y="799"/>
                    </a:moveTo>
                    <a:cubicBezTo>
                      <a:pt x="976" y="799"/>
                      <a:pt x="976" y="799"/>
                      <a:pt x="976" y="799"/>
                    </a:cubicBezTo>
                    <a:cubicBezTo>
                      <a:pt x="976" y="800"/>
                      <a:pt x="974" y="802"/>
                      <a:pt x="970" y="803"/>
                    </a:cubicBezTo>
                    <a:lnTo>
                      <a:pt x="970" y="803"/>
                    </a:lnTo>
                    <a:cubicBezTo>
                      <a:pt x="973" y="801"/>
                      <a:pt x="975" y="799"/>
                      <a:pt x="976" y="799"/>
                    </a:cubicBezTo>
                    <a:close/>
                    <a:moveTo>
                      <a:pt x="267" y="1"/>
                    </a:moveTo>
                    <a:cubicBezTo>
                      <a:pt x="234" y="1"/>
                      <a:pt x="194" y="1"/>
                      <a:pt x="147" y="14"/>
                    </a:cubicBezTo>
                    <a:cubicBezTo>
                      <a:pt x="97" y="28"/>
                      <a:pt x="47" y="85"/>
                      <a:pt x="37" y="128"/>
                    </a:cubicBezTo>
                    <a:cubicBezTo>
                      <a:pt x="1" y="277"/>
                      <a:pt x="21" y="414"/>
                      <a:pt x="74" y="540"/>
                    </a:cubicBezTo>
                    <a:cubicBezTo>
                      <a:pt x="130" y="664"/>
                      <a:pt x="230" y="770"/>
                      <a:pt x="357" y="803"/>
                    </a:cubicBezTo>
                    <a:cubicBezTo>
                      <a:pt x="137" y="667"/>
                      <a:pt x="100" y="370"/>
                      <a:pt x="170" y="177"/>
                    </a:cubicBezTo>
                    <a:cubicBezTo>
                      <a:pt x="180" y="157"/>
                      <a:pt x="180" y="164"/>
                      <a:pt x="194" y="160"/>
                    </a:cubicBezTo>
                    <a:cubicBezTo>
                      <a:pt x="200" y="159"/>
                      <a:pt x="209" y="158"/>
                      <a:pt x="220" y="158"/>
                    </a:cubicBezTo>
                    <a:cubicBezTo>
                      <a:pt x="232" y="158"/>
                      <a:pt x="245" y="159"/>
                      <a:pt x="260" y="160"/>
                    </a:cubicBezTo>
                    <a:cubicBezTo>
                      <a:pt x="317" y="164"/>
                      <a:pt x="370" y="180"/>
                      <a:pt x="426" y="197"/>
                    </a:cubicBezTo>
                    <a:cubicBezTo>
                      <a:pt x="533" y="237"/>
                      <a:pt x="629" y="294"/>
                      <a:pt x="716" y="370"/>
                    </a:cubicBezTo>
                    <a:cubicBezTo>
                      <a:pt x="796" y="450"/>
                      <a:pt x="866" y="544"/>
                      <a:pt x="909" y="647"/>
                    </a:cubicBezTo>
                    <a:cubicBezTo>
                      <a:pt x="933" y="696"/>
                      <a:pt x="946" y="750"/>
                      <a:pt x="956" y="807"/>
                    </a:cubicBezTo>
                    <a:cubicBezTo>
                      <a:pt x="956" y="807"/>
                      <a:pt x="956" y="807"/>
                      <a:pt x="956" y="808"/>
                    </a:cubicBezTo>
                    <a:lnTo>
                      <a:pt x="956" y="808"/>
                    </a:lnTo>
                    <a:cubicBezTo>
                      <a:pt x="944" y="811"/>
                      <a:pt x="930" y="815"/>
                      <a:pt x="919" y="816"/>
                    </a:cubicBezTo>
                    <a:cubicBezTo>
                      <a:pt x="896" y="821"/>
                      <a:pt x="872" y="823"/>
                      <a:pt x="848" y="823"/>
                    </a:cubicBezTo>
                    <a:cubicBezTo>
                      <a:pt x="768" y="823"/>
                      <a:pt x="687" y="798"/>
                      <a:pt x="623" y="747"/>
                    </a:cubicBezTo>
                    <a:cubicBezTo>
                      <a:pt x="546" y="685"/>
                      <a:pt x="492" y="587"/>
                      <a:pt x="479" y="482"/>
                    </a:cubicBezTo>
                    <a:lnTo>
                      <a:pt x="479" y="482"/>
                    </a:lnTo>
                    <a:cubicBezTo>
                      <a:pt x="487" y="481"/>
                      <a:pt x="496" y="481"/>
                      <a:pt x="505" y="481"/>
                    </a:cubicBezTo>
                    <a:cubicBezTo>
                      <a:pt x="580" y="481"/>
                      <a:pt x="662" y="524"/>
                      <a:pt x="709" y="597"/>
                    </a:cubicBezTo>
                    <a:cubicBezTo>
                      <a:pt x="682" y="495"/>
                      <a:pt x="576" y="416"/>
                      <a:pt x="456" y="416"/>
                    </a:cubicBezTo>
                    <a:cubicBezTo>
                      <a:pt x="447" y="416"/>
                      <a:pt x="438" y="416"/>
                      <a:pt x="430" y="417"/>
                    </a:cubicBezTo>
                    <a:lnTo>
                      <a:pt x="406" y="420"/>
                    </a:lnTo>
                    <a:lnTo>
                      <a:pt x="400" y="450"/>
                    </a:lnTo>
                    <a:cubicBezTo>
                      <a:pt x="380" y="590"/>
                      <a:pt x="430" y="740"/>
                      <a:pt x="533" y="847"/>
                    </a:cubicBezTo>
                    <a:cubicBezTo>
                      <a:pt x="623" y="936"/>
                      <a:pt x="749" y="990"/>
                      <a:pt x="881" y="990"/>
                    </a:cubicBezTo>
                    <a:cubicBezTo>
                      <a:pt x="901" y="990"/>
                      <a:pt x="922" y="989"/>
                      <a:pt x="942" y="986"/>
                    </a:cubicBezTo>
                    <a:cubicBezTo>
                      <a:pt x="982" y="979"/>
                      <a:pt x="1009" y="979"/>
                      <a:pt x="1065" y="953"/>
                    </a:cubicBezTo>
                    <a:cubicBezTo>
                      <a:pt x="1096" y="939"/>
                      <a:pt x="1128" y="896"/>
                      <a:pt x="1136" y="859"/>
                    </a:cubicBezTo>
                    <a:cubicBezTo>
                      <a:pt x="1145" y="823"/>
                      <a:pt x="1139" y="796"/>
                      <a:pt x="1139" y="779"/>
                    </a:cubicBezTo>
                    <a:cubicBezTo>
                      <a:pt x="1125" y="710"/>
                      <a:pt x="1113" y="640"/>
                      <a:pt x="1082" y="573"/>
                    </a:cubicBezTo>
                    <a:cubicBezTo>
                      <a:pt x="1033" y="440"/>
                      <a:pt x="946" y="324"/>
                      <a:pt x="843" y="231"/>
                    </a:cubicBezTo>
                    <a:cubicBezTo>
                      <a:pt x="736" y="137"/>
                      <a:pt x="613" y="68"/>
                      <a:pt x="477" y="31"/>
                    </a:cubicBezTo>
                    <a:cubicBezTo>
                      <a:pt x="406" y="14"/>
                      <a:pt x="340" y="1"/>
                      <a:pt x="267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0"/>
              <p:cNvSpPr/>
              <p:nvPr/>
            </p:nvSpPr>
            <p:spPr>
              <a:xfrm>
                <a:off x="716546" y="2720299"/>
                <a:ext cx="21310" cy="52023"/>
              </a:xfrm>
              <a:custGeom>
                <a:rect b="b" l="l" r="r" t="t"/>
                <a:pathLst>
                  <a:path extrusionOk="0" h="686" w="281">
                    <a:moveTo>
                      <a:pt x="89" y="0"/>
                    </a:moveTo>
                    <a:cubicBezTo>
                      <a:pt x="46" y="0"/>
                      <a:pt x="0" y="35"/>
                      <a:pt x="12" y="91"/>
                    </a:cubicBezTo>
                    <a:cubicBezTo>
                      <a:pt x="52" y="271"/>
                      <a:pt x="92" y="454"/>
                      <a:pt x="129" y="634"/>
                    </a:cubicBezTo>
                    <a:cubicBezTo>
                      <a:pt x="137" y="670"/>
                      <a:pt x="164" y="686"/>
                      <a:pt x="193" y="686"/>
                    </a:cubicBezTo>
                    <a:cubicBezTo>
                      <a:pt x="235" y="686"/>
                      <a:pt x="281" y="650"/>
                      <a:pt x="269" y="594"/>
                    </a:cubicBezTo>
                    <a:lnTo>
                      <a:pt x="152" y="52"/>
                    </a:lnTo>
                    <a:cubicBezTo>
                      <a:pt x="144" y="16"/>
                      <a:pt x="117" y="0"/>
                      <a:pt x="89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0"/>
              <p:cNvSpPr/>
              <p:nvPr/>
            </p:nvSpPr>
            <p:spPr>
              <a:xfrm>
                <a:off x="759848" y="2753893"/>
                <a:ext cx="22826" cy="44212"/>
              </a:xfrm>
              <a:custGeom>
                <a:rect b="b" l="l" r="r" t="t"/>
                <a:pathLst>
                  <a:path extrusionOk="0" h="583" w="301">
                    <a:moveTo>
                      <a:pt x="90" y="1"/>
                    </a:moveTo>
                    <a:cubicBezTo>
                      <a:pt x="62" y="1"/>
                      <a:pt x="37" y="16"/>
                      <a:pt x="30" y="51"/>
                    </a:cubicBezTo>
                    <a:cubicBezTo>
                      <a:pt x="1" y="231"/>
                      <a:pt x="34" y="404"/>
                      <a:pt x="137" y="550"/>
                    </a:cubicBezTo>
                    <a:cubicBezTo>
                      <a:pt x="153" y="573"/>
                      <a:pt x="176" y="583"/>
                      <a:pt x="198" y="583"/>
                    </a:cubicBezTo>
                    <a:cubicBezTo>
                      <a:pt x="250" y="583"/>
                      <a:pt x="301" y="532"/>
                      <a:pt x="263" y="481"/>
                    </a:cubicBezTo>
                    <a:cubicBezTo>
                      <a:pt x="180" y="364"/>
                      <a:pt x="147" y="231"/>
                      <a:pt x="170" y="91"/>
                    </a:cubicBezTo>
                    <a:cubicBezTo>
                      <a:pt x="180" y="37"/>
                      <a:pt x="133" y="1"/>
                      <a:pt x="90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0"/>
              <p:cNvSpPr/>
              <p:nvPr/>
            </p:nvSpPr>
            <p:spPr>
              <a:xfrm>
                <a:off x="811111" y="2645147"/>
                <a:ext cx="10920" cy="41785"/>
              </a:xfrm>
              <a:custGeom>
                <a:rect b="b" l="l" r="r" t="t"/>
                <a:pathLst>
                  <a:path extrusionOk="0" h="551" w="144">
                    <a:moveTo>
                      <a:pt x="72" y="1"/>
                    </a:moveTo>
                    <a:cubicBezTo>
                      <a:pt x="36" y="1"/>
                      <a:pt x="0" y="24"/>
                      <a:pt x="0" y="70"/>
                    </a:cubicBezTo>
                    <a:lnTo>
                      <a:pt x="0" y="480"/>
                    </a:lnTo>
                    <a:cubicBezTo>
                      <a:pt x="0" y="527"/>
                      <a:pt x="36" y="550"/>
                      <a:pt x="72" y="550"/>
                    </a:cubicBezTo>
                    <a:cubicBezTo>
                      <a:pt x="108" y="550"/>
                      <a:pt x="143" y="527"/>
                      <a:pt x="143" y="480"/>
                    </a:cubicBezTo>
                    <a:lnTo>
                      <a:pt x="143" y="70"/>
                    </a:lnTo>
                    <a:cubicBezTo>
                      <a:pt x="143" y="24"/>
                      <a:pt x="108" y="1"/>
                      <a:pt x="72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0"/>
              <p:cNvSpPr/>
              <p:nvPr/>
            </p:nvSpPr>
            <p:spPr>
              <a:xfrm>
                <a:off x="1391698" y="2552402"/>
                <a:ext cx="26466" cy="46639"/>
              </a:xfrm>
              <a:custGeom>
                <a:rect b="b" l="l" r="r" t="t"/>
                <a:pathLst>
                  <a:path extrusionOk="0" h="615" w="349">
                    <a:moveTo>
                      <a:pt x="87" y="0"/>
                    </a:moveTo>
                    <a:cubicBezTo>
                      <a:pt x="44" y="0"/>
                      <a:pt x="1" y="35"/>
                      <a:pt x="19" y="89"/>
                    </a:cubicBezTo>
                    <a:cubicBezTo>
                      <a:pt x="76" y="245"/>
                      <a:pt x="132" y="405"/>
                      <a:pt x="192" y="565"/>
                    </a:cubicBezTo>
                    <a:cubicBezTo>
                      <a:pt x="204" y="599"/>
                      <a:pt x="233" y="614"/>
                      <a:pt x="262" y="614"/>
                    </a:cubicBezTo>
                    <a:cubicBezTo>
                      <a:pt x="306" y="614"/>
                      <a:pt x="348" y="580"/>
                      <a:pt x="329" y="528"/>
                    </a:cubicBezTo>
                    <a:cubicBezTo>
                      <a:pt x="272" y="368"/>
                      <a:pt x="215" y="209"/>
                      <a:pt x="159" y="49"/>
                    </a:cubicBezTo>
                    <a:cubicBezTo>
                      <a:pt x="145" y="15"/>
                      <a:pt x="116" y="0"/>
                      <a:pt x="87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0"/>
              <p:cNvSpPr/>
              <p:nvPr/>
            </p:nvSpPr>
            <p:spPr>
              <a:xfrm>
                <a:off x="1432724" y="2645147"/>
                <a:ext cx="10920" cy="36628"/>
              </a:xfrm>
              <a:custGeom>
                <a:rect b="b" l="l" r="r" t="t"/>
                <a:pathLst>
                  <a:path extrusionOk="0" h="483" w="144">
                    <a:moveTo>
                      <a:pt x="72" y="1"/>
                    </a:moveTo>
                    <a:cubicBezTo>
                      <a:pt x="36" y="1"/>
                      <a:pt x="0" y="24"/>
                      <a:pt x="0" y="70"/>
                    </a:cubicBezTo>
                    <a:lnTo>
                      <a:pt x="0" y="414"/>
                    </a:lnTo>
                    <a:cubicBezTo>
                      <a:pt x="0" y="459"/>
                      <a:pt x="37" y="482"/>
                      <a:pt x="73" y="482"/>
                    </a:cubicBezTo>
                    <a:cubicBezTo>
                      <a:pt x="108" y="482"/>
                      <a:pt x="143" y="460"/>
                      <a:pt x="143" y="414"/>
                    </a:cubicBezTo>
                    <a:lnTo>
                      <a:pt x="143" y="70"/>
                    </a:lnTo>
                    <a:cubicBezTo>
                      <a:pt x="143" y="24"/>
                      <a:pt x="107" y="1"/>
                      <a:pt x="72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0"/>
              <p:cNvSpPr/>
              <p:nvPr/>
            </p:nvSpPr>
            <p:spPr>
              <a:xfrm>
                <a:off x="1468821" y="2632331"/>
                <a:ext cx="11148" cy="31320"/>
              </a:xfrm>
              <a:custGeom>
                <a:rect b="b" l="l" r="r" t="t"/>
                <a:pathLst>
                  <a:path extrusionOk="0" h="413" w="147">
                    <a:moveTo>
                      <a:pt x="73" y="0"/>
                    </a:moveTo>
                    <a:cubicBezTo>
                      <a:pt x="37" y="0"/>
                      <a:pt x="0" y="23"/>
                      <a:pt x="0" y="70"/>
                    </a:cubicBezTo>
                    <a:lnTo>
                      <a:pt x="0" y="343"/>
                    </a:lnTo>
                    <a:cubicBezTo>
                      <a:pt x="0" y="390"/>
                      <a:pt x="37" y="413"/>
                      <a:pt x="73" y="413"/>
                    </a:cubicBezTo>
                    <a:cubicBezTo>
                      <a:pt x="110" y="413"/>
                      <a:pt x="146" y="390"/>
                      <a:pt x="146" y="343"/>
                    </a:cubicBezTo>
                    <a:lnTo>
                      <a:pt x="146" y="70"/>
                    </a:lnTo>
                    <a:cubicBezTo>
                      <a:pt x="146" y="23"/>
                      <a:pt x="110" y="0"/>
                      <a:pt x="73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0"/>
              <p:cNvSpPr/>
              <p:nvPr/>
            </p:nvSpPr>
            <p:spPr>
              <a:xfrm>
                <a:off x="1481031" y="2502655"/>
                <a:ext cx="16911" cy="34277"/>
              </a:xfrm>
              <a:custGeom>
                <a:rect b="b" l="l" r="r" t="t"/>
                <a:pathLst>
                  <a:path extrusionOk="0" h="452" w="223">
                    <a:moveTo>
                      <a:pt x="89" y="1"/>
                    </a:moveTo>
                    <a:cubicBezTo>
                      <a:pt x="46" y="1"/>
                      <a:pt x="1" y="36"/>
                      <a:pt x="13" y="89"/>
                    </a:cubicBezTo>
                    <a:cubicBezTo>
                      <a:pt x="33" y="192"/>
                      <a:pt x="53" y="296"/>
                      <a:pt x="73" y="399"/>
                    </a:cubicBezTo>
                    <a:cubicBezTo>
                      <a:pt x="81" y="436"/>
                      <a:pt x="107" y="452"/>
                      <a:pt x="135" y="452"/>
                    </a:cubicBezTo>
                    <a:cubicBezTo>
                      <a:pt x="177" y="452"/>
                      <a:pt x="222" y="416"/>
                      <a:pt x="212" y="362"/>
                    </a:cubicBezTo>
                    <a:cubicBezTo>
                      <a:pt x="192" y="259"/>
                      <a:pt x="172" y="156"/>
                      <a:pt x="152" y="52"/>
                    </a:cubicBezTo>
                    <a:cubicBezTo>
                      <a:pt x="144" y="16"/>
                      <a:pt x="117" y="1"/>
                      <a:pt x="89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0"/>
              <p:cNvSpPr/>
              <p:nvPr/>
            </p:nvSpPr>
            <p:spPr>
              <a:xfrm>
                <a:off x="1674256" y="2844591"/>
                <a:ext cx="17821" cy="52478"/>
              </a:xfrm>
              <a:custGeom>
                <a:rect b="b" l="l" r="r" t="t"/>
                <a:pathLst>
                  <a:path extrusionOk="0" h="692" w="235">
                    <a:moveTo>
                      <a:pt x="95" y="0"/>
                    </a:moveTo>
                    <a:cubicBezTo>
                      <a:pt x="66" y="0"/>
                      <a:pt x="40" y="16"/>
                      <a:pt x="33" y="53"/>
                    </a:cubicBezTo>
                    <a:cubicBezTo>
                      <a:pt x="1" y="253"/>
                      <a:pt x="10" y="449"/>
                      <a:pt x="77" y="643"/>
                    </a:cubicBezTo>
                    <a:cubicBezTo>
                      <a:pt x="89" y="677"/>
                      <a:pt x="118" y="692"/>
                      <a:pt x="147" y="692"/>
                    </a:cubicBezTo>
                    <a:cubicBezTo>
                      <a:pt x="191" y="692"/>
                      <a:pt x="235" y="658"/>
                      <a:pt x="217" y="606"/>
                    </a:cubicBezTo>
                    <a:cubicBezTo>
                      <a:pt x="160" y="436"/>
                      <a:pt x="144" y="266"/>
                      <a:pt x="173" y="90"/>
                    </a:cubicBezTo>
                    <a:cubicBezTo>
                      <a:pt x="183" y="36"/>
                      <a:pt x="137" y="0"/>
                      <a:pt x="95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0"/>
              <p:cNvSpPr/>
              <p:nvPr/>
            </p:nvSpPr>
            <p:spPr>
              <a:xfrm>
                <a:off x="1720212" y="2865294"/>
                <a:ext cx="10920" cy="41709"/>
              </a:xfrm>
              <a:custGeom>
                <a:rect b="b" l="l" r="r" t="t"/>
                <a:pathLst>
                  <a:path extrusionOk="0" h="550" w="144">
                    <a:moveTo>
                      <a:pt x="72" y="0"/>
                    </a:moveTo>
                    <a:cubicBezTo>
                      <a:pt x="36" y="0"/>
                      <a:pt x="0" y="23"/>
                      <a:pt x="0" y="70"/>
                    </a:cubicBezTo>
                    <a:lnTo>
                      <a:pt x="0" y="479"/>
                    </a:lnTo>
                    <a:cubicBezTo>
                      <a:pt x="0" y="526"/>
                      <a:pt x="36" y="549"/>
                      <a:pt x="72" y="549"/>
                    </a:cubicBezTo>
                    <a:cubicBezTo>
                      <a:pt x="107" y="549"/>
                      <a:pt x="143" y="526"/>
                      <a:pt x="143" y="479"/>
                    </a:cubicBezTo>
                    <a:lnTo>
                      <a:pt x="143" y="70"/>
                    </a:lnTo>
                    <a:cubicBezTo>
                      <a:pt x="143" y="23"/>
                      <a:pt x="107" y="0"/>
                      <a:pt x="72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0"/>
              <p:cNvSpPr/>
              <p:nvPr/>
            </p:nvSpPr>
            <p:spPr>
              <a:xfrm>
                <a:off x="1717406" y="2766861"/>
                <a:ext cx="11224" cy="21006"/>
              </a:xfrm>
              <a:custGeom>
                <a:rect b="b" l="l" r="r" t="t"/>
                <a:pathLst>
                  <a:path extrusionOk="0" h="277" w="148">
                    <a:moveTo>
                      <a:pt x="74" y="0"/>
                    </a:moveTo>
                    <a:cubicBezTo>
                      <a:pt x="37" y="0"/>
                      <a:pt x="0" y="23"/>
                      <a:pt x="0" y="70"/>
                    </a:cubicBezTo>
                    <a:lnTo>
                      <a:pt x="0" y="207"/>
                    </a:lnTo>
                    <a:cubicBezTo>
                      <a:pt x="0" y="253"/>
                      <a:pt x="37" y="276"/>
                      <a:pt x="74" y="276"/>
                    </a:cubicBezTo>
                    <a:cubicBezTo>
                      <a:pt x="111" y="276"/>
                      <a:pt x="147" y="253"/>
                      <a:pt x="147" y="207"/>
                    </a:cubicBezTo>
                    <a:lnTo>
                      <a:pt x="147" y="70"/>
                    </a:lnTo>
                    <a:cubicBezTo>
                      <a:pt x="147" y="23"/>
                      <a:pt x="111" y="0"/>
                      <a:pt x="74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0"/>
              <p:cNvSpPr/>
              <p:nvPr/>
            </p:nvSpPr>
            <p:spPr>
              <a:xfrm>
                <a:off x="1258078" y="2826618"/>
                <a:ext cx="14636" cy="44439"/>
              </a:xfrm>
              <a:custGeom>
                <a:rect b="b" l="l" r="r" t="t"/>
                <a:pathLst>
                  <a:path extrusionOk="0" h="586" w="193">
                    <a:moveTo>
                      <a:pt x="96" y="0"/>
                    </a:moveTo>
                    <a:cubicBezTo>
                      <a:pt x="60" y="0"/>
                      <a:pt x="22" y="23"/>
                      <a:pt x="17" y="67"/>
                    </a:cubicBezTo>
                    <a:cubicBezTo>
                      <a:pt x="0" y="227"/>
                      <a:pt x="7" y="380"/>
                      <a:pt x="40" y="533"/>
                    </a:cubicBezTo>
                    <a:cubicBezTo>
                      <a:pt x="48" y="569"/>
                      <a:pt x="76" y="585"/>
                      <a:pt x="105" y="585"/>
                    </a:cubicBezTo>
                    <a:cubicBezTo>
                      <a:pt x="147" y="585"/>
                      <a:pt x="192" y="551"/>
                      <a:pt x="180" y="497"/>
                    </a:cubicBezTo>
                    <a:cubicBezTo>
                      <a:pt x="150" y="353"/>
                      <a:pt x="143" y="214"/>
                      <a:pt x="160" y="67"/>
                    </a:cubicBezTo>
                    <a:cubicBezTo>
                      <a:pt x="165" y="23"/>
                      <a:pt x="132" y="0"/>
                      <a:pt x="96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0"/>
              <p:cNvSpPr/>
              <p:nvPr/>
            </p:nvSpPr>
            <p:spPr>
              <a:xfrm>
                <a:off x="1295464" y="2870602"/>
                <a:ext cx="10920" cy="31320"/>
              </a:xfrm>
              <a:custGeom>
                <a:rect b="b" l="l" r="r" t="t"/>
                <a:pathLst>
                  <a:path extrusionOk="0" h="413" w="144">
                    <a:moveTo>
                      <a:pt x="72" y="0"/>
                    </a:moveTo>
                    <a:cubicBezTo>
                      <a:pt x="36" y="0"/>
                      <a:pt x="0" y="23"/>
                      <a:pt x="0" y="70"/>
                    </a:cubicBezTo>
                    <a:lnTo>
                      <a:pt x="0" y="343"/>
                    </a:lnTo>
                    <a:cubicBezTo>
                      <a:pt x="0" y="390"/>
                      <a:pt x="36" y="413"/>
                      <a:pt x="72" y="413"/>
                    </a:cubicBezTo>
                    <a:cubicBezTo>
                      <a:pt x="107" y="413"/>
                      <a:pt x="143" y="390"/>
                      <a:pt x="143" y="343"/>
                    </a:cubicBezTo>
                    <a:lnTo>
                      <a:pt x="143" y="70"/>
                    </a:lnTo>
                    <a:cubicBezTo>
                      <a:pt x="143" y="23"/>
                      <a:pt x="107" y="0"/>
                      <a:pt x="72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0"/>
              <p:cNvSpPr/>
              <p:nvPr/>
            </p:nvSpPr>
            <p:spPr>
              <a:xfrm>
                <a:off x="1305171" y="2766785"/>
                <a:ext cx="15167" cy="34202"/>
              </a:xfrm>
              <a:custGeom>
                <a:rect b="b" l="l" r="r" t="t"/>
                <a:pathLst>
                  <a:path extrusionOk="0" h="451" w="200">
                    <a:moveTo>
                      <a:pt x="89" y="1"/>
                    </a:moveTo>
                    <a:cubicBezTo>
                      <a:pt x="48" y="1"/>
                      <a:pt x="0" y="37"/>
                      <a:pt x="8" y="91"/>
                    </a:cubicBezTo>
                    <a:cubicBezTo>
                      <a:pt x="22" y="194"/>
                      <a:pt x="38" y="294"/>
                      <a:pt x="52" y="397"/>
                    </a:cubicBezTo>
                    <a:cubicBezTo>
                      <a:pt x="57" y="434"/>
                      <a:pt x="83" y="451"/>
                      <a:pt x="110" y="451"/>
                    </a:cubicBezTo>
                    <a:cubicBezTo>
                      <a:pt x="152" y="451"/>
                      <a:pt x="199" y="414"/>
                      <a:pt x="192" y="360"/>
                    </a:cubicBezTo>
                    <a:cubicBezTo>
                      <a:pt x="175" y="257"/>
                      <a:pt x="161" y="154"/>
                      <a:pt x="148" y="54"/>
                    </a:cubicBezTo>
                    <a:cubicBezTo>
                      <a:pt x="143" y="17"/>
                      <a:pt x="117" y="1"/>
                      <a:pt x="89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0"/>
              <p:cNvSpPr/>
              <p:nvPr/>
            </p:nvSpPr>
            <p:spPr>
              <a:xfrm>
                <a:off x="2044403" y="2839434"/>
                <a:ext cx="19945" cy="45046"/>
              </a:xfrm>
              <a:custGeom>
                <a:rect b="b" l="l" r="r" t="t"/>
                <a:pathLst>
                  <a:path extrusionOk="0" h="594" w="263">
                    <a:moveTo>
                      <a:pt x="71" y="1"/>
                    </a:moveTo>
                    <a:cubicBezTo>
                      <a:pt x="34" y="1"/>
                      <a:pt x="0" y="23"/>
                      <a:pt x="5" y="68"/>
                    </a:cubicBezTo>
                    <a:cubicBezTo>
                      <a:pt x="22" y="231"/>
                      <a:pt x="52" y="388"/>
                      <a:pt x="109" y="544"/>
                    </a:cubicBezTo>
                    <a:cubicBezTo>
                      <a:pt x="120" y="578"/>
                      <a:pt x="149" y="593"/>
                      <a:pt x="177" y="593"/>
                    </a:cubicBezTo>
                    <a:cubicBezTo>
                      <a:pt x="220" y="593"/>
                      <a:pt x="263" y="558"/>
                      <a:pt x="245" y="504"/>
                    </a:cubicBezTo>
                    <a:cubicBezTo>
                      <a:pt x="198" y="364"/>
                      <a:pt x="165" y="218"/>
                      <a:pt x="149" y="68"/>
                    </a:cubicBezTo>
                    <a:cubicBezTo>
                      <a:pt x="145" y="23"/>
                      <a:pt x="107" y="1"/>
                      <a:pt x="71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0"/>
              <p:cNvSpPr/>
              <p:nvPr/>
            </p:nvSpPr>
            <p:spPr>
              <a:xfrm>
                <a:off x="2082168" y="2865218"/>
                <a:ext cx="17897" cy="44439"/>
              </a:xfrm>
              <a:custGeom>
                <a:rect b="b" l="l" r="r" t="t"/>
                <a:pathLst>
                  <a:path extrusionOk="0" h="586" w="236">
                    <a:moveTo>
                      <a:pt x="86" y="1"/>
                    </a:moveTo>
                    <a:cubicBezTo>
                      <a:pt x="45" y="1"/>
                      <a:pt x="0" y="37"/>
                      <a:pt x="10" y="91"/>
                    </a:cubicBezTo>
                    <a:cubicBezTo>
                      <a:pt x="33" y="237"/>
                      <a:pt x="60" y="387"/>
                      <a:pt x="86" y="534"/>
                    </a:cubicBezTo>
                    <a:cubicBezTo>
                      <a:pt x="93" y="569"/>
                      <a:pt x="119" y="585"/>
                      <a:pt x="147" y="585"/>
                    </a:cubicBezTo>
                    <a:cubicBezTo>
                      <a:pt x="190" y="585"/>
                      <a:pt x="236" y="550"/>
                      <a:pt x="226" y="494"/>
                    </a:cubicBezTo>
                    <a:cubicBezTo>
                      <a:pt x="199" y="348"/>
                      <a:pt x="173" y="201"/>
                      <a:pt x="146" y="54"/>
                    </a:cubicBezTo>
                    <a:cubicBezTo>
                      <a:pt x="140" y="17"/>
                      <a:pt x="114" y="1"/>
                      <a:pt x="86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0"/>
              <p:cNvSpPr/>
              <p:nvPr/>
            </p:nvSpPr>
            <p:spPr>
              <a:xfrm>
                <a:off x="2106132" y="2800607"/>
                <a:ext cx="10920" cy="36477"/>
              </a:xfrm>
              <a:custGeom>
                <a:rect b="b" l="l" r="r" t="t"/>
                <a:pathLst>
                  <a:path extrusionOk="0" h="481" w="144">
                    <a:moveTo>
                      <a:pt x="72" y="1"/>
                    </a:moveTo>
                    <a:cubicBezTo>
                      <a:pt x="36" y="1"/>
                      <a:pt x="0" y="24"/>
                      <a:pt x="0" y="71"/>
                    </a:cubicBezTo>
                    <a:lnTo>
                      <a:pt x="0" y="410"/>
                    </a:lnTo>
                    <a:cubicBezTo>
                      <a:pt x="0" y="457"/>
                      <a:pt x="36" y="480"/>
                      <a:pt x="72" y="480"/>
                    </a:cubicBezTo>
                    <a:cubicBezTo>
                      <a:pt x="107" y="480"/>
                      <a:pt x="143" y="457"/>
                      <a:pt x="143" y="410"/>
                    </a:cubicBezTo>
                    <a:lnTo>
                      <a:pt x="143" y="71"/>
                    </a:lnTo>
                    <a:cubicBezTo>
                      <a:pt x="143" y="24"/>
                      <a:pt x="107" y="1"/>
                      <a:pt x="72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0"/>
              <p:cNvSpPr/>
              <p:nvPr/>
            </p:nvSpPr>
            <p:spPr>
              <a:xfrm>
                <a:off x="2179540" y="2541558"/>
                <a:ext cx="17366" cy="57331"/>
              </a:xfrm>
              <a:custGeom>
                <a:rect b="b" l="l" r="r" t="t"/>
                <a:pathLst>
                  <a:path extrusionOk="0" h="756" w="229">
                    <a:moveTo>
                      <a:pt x="160" y="0"/>
                    </a:moveTo>
                    <a:cubicBezTo>
                      <a:pt x="123" y="0"/>
                      <a:pt x="84" y="23"/>
                      <a:pt x="77" y="69"/>
                    </a:cubicBezTo>
                    <a:cubicBezTo>
                      <a:pt x="54" y="275"/>
                      <a:pt x="31" y="482"/>
                      <a:pt x="7" y="688"/>
                    </a:cubicBezTo>
                    <a:cubicBezTo>
                      <a:pt x="1" y="733"/>
                      <a:pt x="34" y="755"/>
                      <a:pt x="70" y="755"/>
                    </a:cubicBezTo>
                    <a:cubicBezTo>
                      <a:pt x="106" y="755"/>
                      <a:pt x="145" y="733"/>
                      <a:pt x="150" y="688"/>
                    </a:cubicBezTo>
                    <a:cubicBezTo>
                      <a:pt x="174" y="482"/>
                      <a:pt x="197" y="275"/>
                      <a:pt x="224" y="69"/>
                    </a:cubicBezTo>
                    <a:cubicBezTo>
                      <a:pt x="229" y="23"/>
                      <a:pt x="196" y="0"/>
                      <a:pt x="160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0"/>
              <p:cNvSpPr/>
              <p:nvPr/>
            </p:nvSpPr>
            <p:spPr>
              <a:xfrm>
                <a:off x="2204565" y="2608823"/>
                <a:ext cx="10920" cy="57407"/>
              </a:xfrm>
              <a:custGeom>
                <a:rect b="b" l="l" r="r" t="t"/>
                <a:pathLst>
                  <a:path extrusionOk="0" h="757" w="144">
                    <a:moveTo>
                      <a:pt x="72" y="1"/>
                    </a:moveTo>
                    <a:cubicBezTo>
                      <a:pt x="36" y="1"/>
                      <a:pt x="0" y="24"/>
                      <a:pt x="0" y="70"/>
                    </a:cubicBezTo>
                    <a:lnTo>
                      <a:pt x="0" y="686"/>
                    </a:lnTo>
                    <a:cubicBezTo>
                      <a:pt x="0" y="733"/>
                      <a:pt x="36" y="756"/>
                      <a:pt x="72" y="756"/>
                    </a:cubicBezTo>
                    <a:cubicBezTo>
                      <a:pt x="107" y="756"/>
                      <a:pt x="143" y="733"/>
                      <a:pt x="143" y="686"/>
                    </a:cubicBezTo>
                    <a:lnTo>
                      <a:pt x="143" y="70"/>
                    </a:lnTo>
                    <a:cubicBezTo>
                      <a:pt x="143" y="24"/>
                      <a:pt x="107" y="1"/>
                      <a:pt x="72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0"/>
              <p:cNvSpPr/>
              <p:nvPr/>
            </p:nvSpPr>
            <p:spPr>
              <a:xfrm>
                <a:off x="1314423" y="4329119"/>
                <a:ext cx="29045" cy="46563"/>
              </a:xfrm>
              <a:custGeom>
                <a:rect b="b" l="l" r="r" t="t"/>
                <a:pathLst>
                  <a:path extrusionOk="0" h="614" w="383">
                    <a:moveTo>
                      <a:pt x="88" y="0"/>
                    </a:moveTo>
                    <a:cubicBezTo>
                      <a:pt x="43" y="0"/>
                      <a:pt x="0" y="33"/>
                      <a:pt x="23" y="84"/>
                    </a:cubicBezTo>
                    <a:cubicBezTo>
                      <a:pt x="90" y="247"/>
                      <a:pt x="156" y="406"/>
                      <a:pt x="222" y="566"/>
                    </a:cubicBezTo>
                    <a:cubicBezTo>
                      <a:pt x="237" y="599"/>
                      <a:pt x="267" y="613"/>
                      <a:pt x="296" y="613"/>
                    </a:cubicBezTo>
                    <a:cubicBezTo>
                      <a:pt x="340" y="613"/>
                      <a:pt x="382" y="579"/>
                      <a:pt x="362" y="526"/>
                    </a:cubicBezTo>
                    <a:cubicBezTo>
                      <a:pt x="296" y="366"/>
                      <a:pt x="230" y="207"/>
                      <a:pt x="162" y="47"/>
                    </a:cubicBezTo>
                    <a:cubicBezTo>
                      <a:pt x="148" y="14"/>
                      <a:pt x="117" y="0"/>
                      <a:pt x="88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0"/>
              <p:cNvSpPr/>
              <p:nvPr/>
            </p:nvSpPr>
            <p:spPr>
              <a:xfrm>
                <a:off x="1360834" y="4344286"/>
                <a:ext cx="24191" cy="47852"/>
              </a:xfrm>
              <a:custGeom>
                <a:rect b="b" l="l" r="r" t="t"/>
                <a:pathLst>
                  <a:path extrusionOk="0" h="631" w="319">
                    <a:moveTo>
                      <a:pt x="91" y="0"/>
                    </a:moveTo>
                    <a:cubicBezTo>
                      <a:pt x="63" y="0"/>
                      <a:pt x="36" y="16"/>
                      <a:pt x="30" y="54"/>
                    </a:cubicBezTo>
                    <a:cubicBezTo>
                      <a:pt x="0" y="257"/>
                      <a:pt x="50" y="443"/>
                      <a:pt x="173" y="606"/>
                    </a:cubicBezTo>
                    <a:cubicBezTo>
                      <a:pt x="186" y="624"/>
                      <a:pt x="203" y="631"/>
                      <a:pt x="219" y="631"/>
                    </a:cubicBezTo>
                    <a:cubicBezTo>
                      <a:pt x="270" y="631"/>
                      <a:pt x="319" y="558"/>
                      <a:pt x="276" y="503"/>
                    </a:cubicBezTo>
                    <a:cubicBezTo>
                      <a:pt x="186" y="386"/>
                      <a:pt x="146" y="237"/>
                      <a:pt x="169" y="90"/>
                    </a:cubicBezTo>
                    <a:cubicBezTo>
                      <a:pt x="179" y="36"/>
                      <a:pt x="133" y="0"/>
                      <a:pt x="91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0"/>
              <p:cNvSpPr/>
              <p:nvPr/>
            </p:nvSpPr>
            <p:spPr>
              <a:xfrm>
                <a:off x="1564676" y="4266480"/>
                <a:ext cx="10996" cy="34126"/>
              </a:xfrm>
              <a:custGeom>
                <a:rect b="b" l="l" r="r" t="t"/>
                <a:pathLst>
                  <a:path extrusionOk="0" h="450" w="145">
                    <a:moveTo>
                      <a:pt x="73" y="1"/>
                    </a:moveTo>
                    <a:cubicBezTo>
                      <a:pt x="37" y="1"/>
                      <a:pt x="1" y="24"/>
                      <a:pt x="1" y="71"/>
                    </a:cubicBezTo>
                    <a:lnTo>
                      <a:pt x="1" y="381"/>
                    </a:lnTo>
                    <a:cubicBezTo>
                      <a:pt x="1" y="426"/>
                      <a:pt x="37" y="449"/>
                      <a:pt x="74" y="449"/>
                    </a:cubicBezTo>
                    <a:cubicBezTo>
                      <a:pt x="109" y="449"/>
                      <a:pt x="145" y="427"/>
                      <a:pt x="145" y="381"/>
                    </a:cubicBezTo>
                    <a:lnTo>
                      <a:pt x="145" y="71"/>
                    </a:lnTo>
                    <a:cubicBezTo>
                      <a:pt x="145" y="24"/>
                      <a:pt x="109" y="1"/>
                      <a:pt x="73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0"/>
              <p:cNvSpPr/>
              <p:nvPr/>
            </p:nvSpPr>
            <p:spPr>
              <a:xfrm>
                <a:off x="1598346" y="4266480"/>
                <a:ext cx="11148" cy="44515"/>
              </a:xfrm>
              <a:custGeom>
                <a:rect b="b" l="l" r="r" t="t"/>
                <a:pathLst>
                  <a:path extrusionOk="0" h="587" w="147">
                    <a:moveTo>
                      <a:pt x="73" y="1"/>
                    </a:moveTo>
                    <a:cubicBezTo>
                      <a:pt x="37" y="1"/>
                      <a:pt x="0" y="24"/>
                      <a:pt x="0" y="71"/>
                    </a:cubicBezTo>
                    <a:lnTo>
                      <a:pt x="0" y="517"/>
                    </a:lnTo>
                    <a:cubicBezTo>
                      <a:pt x="0" y="563"/>
                      <a:pt x="37" y="587"/>
                      <a:pt x="73" y="587"/>
                    </a:cubicBezTo>
                    <a:cubicBezTo>
                      <a:pt x="110" y="587"/>
                      <a:pt x="146" y="563"/>
                      <a:pt x="146" y="517"/>
                    </a:cubicBezTo>
                    <a:lnTo>
                      <a:pt x="146" y="71"/>
                    </a:lnTo>
                    <a:cubicBezTo>
                      <a:pt x="146" y="24"/>
                      <a:pt x="110" y="1"/>
                      <a:pt x="73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0"/>
              <p:cNvSpPr/>
              <p:nvPr/>
            </p:nvSpPr>
            <p:spPr>
              <a:xfrm>
                <a:off x="1578250" y="4442415"/>
                <a:ext cx="16456" cy="44743"/>
              </a:xfrm>
              <a:custGeom>
                <a:rect b="b" l="l" r="r" t="t"/>
                <a:pathLst>
                  <a:path extrusionOk="0" h="590" w="217">
                    <a:moveTo>
                      <a:pt x="90" y="1"/>
                    </a:moveTo>
                    <a:cubicBezTo>
                      <a:pt x="48" y="1"/>
                      <a:pt x="0" y="37"/>
                      <a:pt x="9" y="91"/>
                    </a:cubicBezTo>
                    <a:cubicBezTo>
                      <a:pt x="29" y="241"/>
                      <a:pt x="49" y="387"/>
                      <a:pt x="69" y="537"/>
                    </a:cubicBezTo>
                    <a:cubicBezTo>
                      <a:pt x="74" y="574"/>
                      <a:pt x="99" y="590"/>
                      <a:pt x="126" y="590"/>
                    </a:cubicBezTo>
                    <a:cubicBezTo>
                      <a:pt x="168" y="590"/>
                      <a:pt x="216" y="553"/>
                      <a:pt x="208" y="497"/>
                    </a:cubicBezTo>
                    <a:cubicBezTo>
                      <a:pt x="188" y="350"/>
                      <a:pt x="168" y="201"/>
                      <a:pt x="148" y="54"/>
                    </a:cubicBezTo>
                    <a:cubicBezTo>
                      <a:pt x="143" y="17"/>
                      <a:pt x="117" y="1"/>
                      <a:pt x="90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1613968" y="4432329"/>
                <a:ext cx="10920" cy="49596"/>
              </a:xfrm>
              <a:custGeom>
                <a:rect b="b" l="l" r="r" t="t"/>
                <a:pathLst>
                  <a:path extrusionOk="0" h="654" w="144">
                    <a:moveTo>
                      <a:pt x="72" y="1"/>
                    </a:moveTo>
                    <a:cubicBezTo>
                      <a:pt x="36" y="1"/>
                      <a:pt x="0" y="24"/>
                      <a:pt x="0" y="71"/>
                    </a:cubicBezTo>
                    <a:lnTo>
                      <a:pt x="0" y="583"/>
                    </a:lnTo>
                    <a:cubicBezTo>
                      <a:pt x="0" y="630"/>
                      <a:pt x="36" y="653"/>
                      <a:pt x="72" y="653"/>
                    </a:cubicBezTo>
                    <a:cubicBezTo>
                      <a:pt x="107" y="653"/>
                      <a:pt x="143" y="630"/>
                      <a:pt x="143" y="583"/>
                    </a:cubicBezTo>
                    <a:lnTo>
                      <a:pt x="143" y="71"/>
                    </a:lnTo>
                    <a:cubicBezTo>
                      <a:pt x="143" y="24"/>
                      <a:pt x="107" y="1"/>
                      <a:pt x="72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0"/>
              <p:cNvSpPr/>
              <p:nvPr/>
            </p:nvSpPr>
            <p:spPr>
              <a:xfrm>
                <a:off x="754008" y="3701971"/>
                <a:ext cx="10920" cy="54525"/>
              </a:xfrm>
              <a:custGeom>
                <a:rect b="b" l="l" r="r" t="t"/>
                <a:pathLst>
                  <a:path extrusionOk="0" h="719" w="144">
                    <a:moveTo>
                      <a:pt x="72" y="0"/>
                    </a:moveTo>
                    <a:cubicBezTo>
                      <a:pt x="37" y="0"/>
                      <a:pt x="1" y="23"/>
                      <a:pt x="1" y="70"/>
                    </a:cubicBezTo>
                    <a:lnTo>
                      <a:pt x="1" y="649"/>
                    </a:lnTo>
                    <a:cubicBezTo>
                      <a:pt x="1" y="696"/>
                      <a:pt x="37" y="719"/>
                      <a:pt x="72" y="719"/>
                    </a:cubicBezTo>
                    <a:cubicBezTo>
                      <a:pt x="108" y="719"/>
                      <a:pt x="144" y="696"/>
                      <a:pt x="144" y="649"/>
                    </a:cubicBezTo>
                    <a:lnTo>
                      <a:pt x="144" y="70"/>
                    </a:lnTo>
                    <a:cubicBezTo>
                      <a:pt x="144" y="23"/>
                      <a:pt x="108" y="0"/>
                      <a:pt x="72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0"/>
              <p:cNvSpPr/>
              <p:nvPr/>
            </p:nvSpPr>
            <p:spPr>
              <a:xfrm>
                <a:off x="779792" y="3722598"/>
                <a:ext cx="11148" cy="52099"/>
              </a:xfrm>
              <a:custGeom>
                <a:rect b="b" l="l" r="r" t="t"/>
                <a:pathLst>
                  <a:path extrusionOk="0" h="687" w="147">
                    <a:moveTo>
                      <a:pt x="73" y="1"/>
                    </a:moveTo>
                    <a:cubicBezTo>
                      <a:pt x="37" y="1"/>
                      <a:pt x="0" y="24"/>
                      <a:pt x="0" y="71"/>
                    </a:cubicBezTo>
                    <a:lnTo>
                      <a:pt x="0" y="616"/>
                    </a:lnTo>
                    <a:cubicBezTo>
                      <a:pt x="0" y="663"/>
                      <a:pt x="37" y="687"/>
                      <a:pt x="73" y="687"/>
                    </a:cubicBezTo>
                    <a:cubicBezTo>
                      <a:pt x="110" y="687"/>
                      <a:pt x="147" y="663"/>
                      <a:pt x="147" y="616"/>
                    </a:cubicBezTo>
                    <a:lnTo>
                      <a:pt x="147" y="71"/>
                    </a:lnTo>
                    <a:cubicBezTo>
                      <a:pt x="147" y="24"/>
                      <a:pt x="110" y="1"/>
                      <a:pt x="73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0"/>
              <p:cNvSpPr/>
              <p:nvPr/>
            </p:nvSpPr>
            <p:spPr>
              <a:xfrm>
                <a:off x="1044074" y="3409176"/>
                <a:ext cx="11148" cy="47018"/>
              </a:xfrm>
              <a:custGeom>
                <a:rect b="b" l="l" r="r" t="t"/>
                <a:pathLst>
                  <a:path extrusionOk="0" h="620" w="147">
                    <a:moveTo>
                      <a:pt x="73" y="0"/>
                    </a:moveTo>
                    <a:cubicBezTo>
                      <a:pt x="37" y="0"/>
                      <a:pt x="0" y="24"/>
                      <a:pt x="0" y="70"/>
                    </a:cubicBezTo>
                    <a:lnTo>
                      <a:pt x="0" y="550"/>
                    </a:lnTo>
                    <a:cubicBezTo>
                      <a:pt x="0" y="596"/>
                      <a:pt x="37" y="620"/>
                      <a:pt x="73" y="620"/>
                    </a:cubicBezTo>
                    <a:cubicBezTo>
                      <a:pt x="110" y="620"/>
                      <a:pt x="147" y="596"/>
                      <a:pt x="147" y="550"/>
                    </a:cubicBezTo>
                    <a:lnTo>
                      <a:pt x="147" y="70"/>
                    </a:lnTo>
                    <a:cubicBezTo>
                      <a:pt x="147" y="24"/>
                      <a:pt x="110" y="0"/>
                      <a:pt x="73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0"/>
              <p:cNvSpPr/>
              <p:nvPr/>
            </p:nvSpPr>
            <p:spPr>
              <a:xfrm>
                <a:off x="1072512" y="3430030"/>
                <a:ext cx="10996" cy="44363"/>
              </a:xfrm>
              <a:custGeom>
                <a:rect b="b" l="l" r="r" t="t"/>
                <a:pathLst>
                  <a:path extrusionOk="0" h="585" w="145">
                    <a:moveTo>
                      <a:pt x="73" y="1"/>
                    </a:moveTo>
                    <a:cubicBezTo>
                      <a:pt x="37" y="1"/>
                      <a:pt x="1" y="23"/>
                      <a:pt x="1" y="68"/>
                    </a:cubicBezTo>
                    <a:lnTo>
                      <a:pt x="1" y="514"/>
                    </a:lnTo>
                    <a:cubicBezTo>
                      <a:pt x="1" y="561"/>
                      <a:pt x="37" y="584"/>
                      <a:pt x="73" y="584"/>
                    </a:cubicBezTo>
                    <a:cubicBezTo>
                      <a:pt x="109" y="584"/>
                      <a:pt x="145" y="561"/>
                      <a:pt x="145" y="514"/>
                    </a:cubicBezTo>
                    <a:lnTo>
                      <a:pt x="145" y="68"/>
                    </a:lnTo>
                    <a:cubicBezTo>
                      <a:pt x="145" y="23"/>
                      <a:pt x="109" y="1"/>
                      <a:pt x="73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0"/>
              <p:cNvSpPr/>
              <p:nvPr/>
            </p:nvSpPr>
            <p:spPr>
              <a:xfrm>
                <a:off x="1888488" y="4460843"/>
                <a:ext cx="10920" cy="44288"/>
              </a:xfrm>
              <a:custGeom>
                <a:rect b="b" l="l" r="r" t="t"/>
                <a:pathLst>
                  <a:path extrusionOk="0" h="584" w="144">
                    <a:moveTo>
                      <a:pt x="72" y="1"/>
                    </a:moveTo>
                    <a:cubicBezTo>
                      <a:pt x="37" y="1"/>
                      <a:pt x="1" y="24"/>
                      <a:pt x="1" y="70"/>
                    </a:cubicBezTo>
                    <a:lnTo>
                      <a:pt x="1" y="514"/>
                    </a:lnTo>
                    <a:cubicBezTo>
                      <a:pt x="1" y="560"/>
                      <a:pt x="37" y="583"/>
                      <a:pt x="72" y="583"/>
                    </a:cubicBezTo>
                    <a:cubicBezTo>
                      <a:pt x="108" y="583"/>
                      <a:pt x="144" y="560"/>
                      <a:pt x="144" y="514"/>
                    </a:cubicBezTo>
                    <a:lnTo>
                      <a:pt x="144" y="70"/>
                    </a:lnTo>
                    <a:cubicBezTo>
                      <a:pt x="144" y="24"/>
                      <a:pt x="108" y="1"/>
                      <a:pt x="72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0"/>
              <p:cNvSpPr/>
              <p:nvPr/>
            </p:nvSpPr>
            <p:spPr>
              <a:xfrm>
                <a:off x="1919580" y="4473735"/>
                <a:ext cx="10920" cy="44515"/>
              </a:xfrm>
              <a:custGeom>
                <a:rect b="b" l="l" r="r" t="t"/>
                <a:pathLst>
                  <a:path extrusionOk="0" h="587" w="144">
                    <a:moveTo>
                      <a:pt x="72" y="0"/>
                    </a:moveTo>
                    <a:cubicBezTo>
                      <a:pt x="36" y="0"/>
                      <a:pt x="1" y="24"/>
                      <a:pt x="1" y="71"/>
                    </a:cubicBezTo>
                    <a:lnTo>
                      <a:pt x="1" y="516"/>
                    </a:lnTo>
                    <a:cubicBezTo>
                      <a:pt x="1" y="563"/>
                      <a:pt x="36" y="586"/>
                      <a:pt x="72" y="586"/>
                    </a:cubicBezTo>
                    <a:cubicBezTo>
                      <a:pt x="108" y="586"/>
                      <a:pt x="144" y="563"/>
                      <a:pt x="144" y="516"/>
                    </a:cubicBezTo>
                    <a:lnTo>
                      <a:pt x="144" y="71"/>
                    </a:lnTo>
                    <a:cubicBezTo>
                      <a:pt x="144" y="24"/>
                      <a:pt x="108" y="0"/>
                      <a:pt x="72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0"/>
              <p:cNvSpPr/>
              <p:nvPr/>
            </p:nvSpPr>
            <p:spPr>
              <a:xfrm>
                <a:off x="984696" y="4500049"/>
                <a:ext cx="22144" cy="31017"/>
              </a:xfrm>
              <a:custGeom>
                <a:rect b="b" l="l" r="r" t="t"/>
                <a:pathLst>
                  <a:path extrusionOk="0" h="409" w="292">
                    <a:moveTo>
                      <a:pt x="103" y="0"/>
                    </a:moveTo>
                    <a:cubicBezTo>
                      <a:pt x="51" y="0"/>
                      <a:pt x="0" y="52"/>
                      <a:pt x="37" y="103"/>
                    </a:cubicBezTo>
                    <a:cubicBezTo>
                      <a:pt x="94" y="183"/>
                      <a:pt x="128" y="263"/>
                      <a:pt x="144" y="356"/>
                    </a:cubicBezTo>
                    <a:cubicBezTo>
                      <a:pt x="151" y="393"/>
                      <a:pt x="176" y="409"/>
                      <a:pt x="204" y="409"/>
                    </a:cubicBezTo>
                    <a:cubicBezTo>
                      <a:pt x="246" y="409"/>
                      <a:pt x="292" y="373"/>
                      <a:pt x="284" y="319"/>
                    </a:cubicBezTo>
                    <a:cubicBezTo>
                      <a:pt x="264" y="212"/>
                      <a:pt x="224" y="120"/>
                      <a:pt x="164" y="33"/>
                    </a:cubicBezTo>
                    <a:cubicBezTo>
                      <a:pt x="148" y="10"/>
                      <a:pt x="126" y="0"/>
                      <a:pt x="103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0"/>
              <p:cNvSpPr/>
              <p:nvPr/>
            </p:nvSpPr>
            <p:spPr>
              <a:xfrm>
                <a:off x="1019125" y="4515519"/>
                <a:ext cx="21234" cy="38979"/>
              </a:xfrm>
              <a:custGeom>
                <a:rect b="b" l="l" r="r" t="t"/>
                <a:pathLst>
                  <a:path extrusionOk="0" h="514" w="280">
                    <a:moveTo>
                      <a:pt x="85" y="0"/>
                    </a:moveTo>
                    <a:cubicBezTo>
                      <a:pt x="43" y="0"/>
                      <a:pt x="1" y="35"/>
                      <a:pt x="16" y="88"/>
                    </a:cubicBezTo>
                    <a:cubicBezTo>
                      <a:pt x="53" y="212"/>
                      <a:pt x="90" y="338"/>
                      <a:pt x="126" y="461"/>
                    </a:cubicBezTo>
                    <a:cubicBezTo>
                      <a:pt x="137" y="498"/>
                      <a:pt x="165" y="513"/>
                      <a:pt x="194" y="513"/>
                    </a:cubicBezTo>
                    <a:cubicBezTo>
                      <a:pt x="237" y="513"/>
                      <a:pt x="280" y="478"/>
                      <a:pt x="265" y="425"/>
                    </a:cubicBezTo>
                    <a:cubicBezTo>
                      <a:pt x="226" y="298"/>
                      <a:pt x="190" y="175"/>
                      <a:pt x="153" y="52"/>
                    </a:cubicBezTo>
                    <a:cubicBezTo>
                      <a:pt x="142" y="16"/>
                      <a:pt x="113" y="0"/>
                      <a:pt x="85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0"/>
              <p:cNvSpPr/>
              <p:nvPr/>
            </p:nvSpPr>
            <p:spPr>
              <a:xfrm>
                <a:off x="1043164" y="4440140"/>
                <a:ext cx="14939" cy="23736"/>
              </a:xfrm>
              <a:custGeom>
                <a:rect b="b" l="l" r="r" t="t"/>
                <a:pathLst>
                  <a:path extrusionOk="0" h="313" w="197">
                    <a:moveTo>
                      <a:pt x="89" y="0"/>
                    </a:moveTo>
                    <a:cubicBezTo>
                      <a:pt x="47" y="0"/>
                      <a:pt x="0" y="36"/>
                      <a:pt x="12" y="91"/>
                    </a:cubicBezTo>
                    <a:cubicBezTo>
                      <a:pt x="22" y="148"/>
                      <a:pt x="36" y="204"/>
                      <a:pt x="45" y="260"/>
                    </a:cubicBezTo>
                    <a:cubicBezTo>
                      <a:pt x="53" y="297"/>
                      <a:pt x="81" y="312"/>
                      <a:pt x="109" y="312"/>
                    </a:cubicBezTo>
                    <a:cubicBezTo>
                      <a:pt x="152" y="312"/>
                      <a:pt x="197" y="278"/>
                      <a:pt x="185" y="224"/>
                    </a:cubicBezTo>
                    <a:cubicBezTo>
                      <a:pt x="175" y="164"/>
                      <a:pt x="162" y="108"/>
                      <a:pt x="148" y="51"/>
                    </a:cubicBezTo>
                    <a:cubicBezTo>
                      <a:pt x="142" y="15"/>
                      <a:pt x="116" y="0"/>
                      <a:pt x="89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2" name="Google Shape;10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224" y="0"/>
            <a:ext cx="6349776" cy="51435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3" name="Google Shape;1023;p30"/>
          <p:cNvSpPr txBox="1"/>
          <p:nvPr>
            <p:ph type="title"/>
          </p:nvPr>
        </p:nvSpPr>
        <p:spPr>
          <a:xfrm>
            <a:off x="-2591825" y="1772125"/>
            <a:ext cx="76845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prototype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dagogical Education by Slidesgo">
  <a:themeElements>
    <a:clrScheme name="Simple Light">
      <a:dk1>
        <a:srgbClr val="41294A"/>
      </a:dk1>
      <a:lt1>
        <a:srgbClr val="F46060"/>
      </a:lt1>
      <a:dk2>
        <a:srgbClr val="FB9258"/>
      </a:dk2>
      <a:lt2>
        <a:srgbClr val="FFE084"/>
      </a:lt2>
      <a:accent1>
        <a:srgbClr val="2FE4B8"/>
      </a:accent1>
      <a:accent2>
        <a:srgbClr val="799CF2"/>
      </a:accent2>
      <a:accent3>
        <a:srgbClr val="C6EAEB"/>
      </a:accent3>
      <a:accent4>
        <a:srgbClr val="DBF0F1"/>
      </a:accent4>
      <a:accent5>
        <a:srgbClr val="E7F4F5"/>
      </a:accent5>
      <a:accent6>
        <a:srgbClr val="F1FCFC"/>
      </a:accent6>
      <a:hlink>
        <a:srgbClr val="412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