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tamaran"/>
      <p:regular r:id="rId17"/>
      <p:bold r:id="rId18"/>
    </p:embeddedFont>
    <p:embeddedFont>
      <p:font typeface="Staatliches"/>
      <p:regular r:id="rId19"/>
    </p:embeddedFont>
    <p:embeddedFont>
      <p:font typeface="Titan One"/>
      <p:regular r:id="rId20"/>
    </p:embeddedFont>
    <p:embeddedFont>
      <p:font typeface="Catamaran Thin"/>
      <p:regular r:id="rId21"/>
      <p:bold r:id="rId22"/>
    </p:embeddedFont>
    <p:embeddedFont>
      <p:font typeface="Roboto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anOne-regular.fntdata"/><Relationship Id="rId22" Type="http://schemas.openxmlformats.org/officeDocument/2006/relationships/font" Target="fonts/CatamaranThin-bold.fntdata"/><Relationship Id="rId21" Type="http://schemas.openxmlformats.org/officeDocument/2006/relationships/font" Target="fonts/CatamaranThin-regular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tamaran-regular.fntdata"/><Relationship Id="rId16" Type="http://schemas.openxmlformats.org/officeDocument/2006/relationships/slide" Target="slides/slide12.xml"/><Relationship Id="rId19" Type="http://schemas.openxmlformats.org/officeDocument/2006/relationships/font" Target="fonts/Staatliches-regular.fntdata"/><Relationship Id="rId18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1f08428a7_1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1f08428a7_1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38001047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a3800104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d2a91734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d2a91734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079c982a6_0_27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079c982a6_0_27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079c982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079c982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cd509f4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cd509f4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1f08428a7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1f08428a7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3a348d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3a348d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1f08428a7_1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1f08428a7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1f08428a7_1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1f08428a7_1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3800104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3800104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a1f08428a7_1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a1f08428a7_1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0" name="Google Shape;10;p2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-633779">
            <a:off x="4244261" y="-774901"/>
            <a:ext cx="8304964" cy="7084563"/>
            <a:chOff x="-2828475" y="-1908869"/>
            <a:chExt cx="10698766" cy="9126600"/>
          </a:xfrm>
        </p:grpSpPr>
        <p:sp>
          <p:nvSpPr>
            <p:cNvPr id="15" name="Google Shape;15;p2"/>
            <p:cNvSpPr/>
            <p:nvPr/>
          </p:nvSpPr>
          <p:spPr>
            <a:xfrm rot="-1549136">
              <a:off x="-1412480" y="-1181175"/>
              <a:ext cx="5100009" cy="76712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046408">
              <a:off x="817421" y="352777"/>
              <a:ext cx="6310031" cy="4585110"/>
            </a:xfrm>
            <a:custGeom>
              <a:rect b="b" l="l" r="r" t="t"/>
              <a:pathLst>
                <a:path extrusionOk="0" h="79237" w="109046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046432">
              <a:off x="6376545" y="3765665"/>
              <a:ext cx="84073" cy="84073"/>
            </a:xfrm>
            <a:custGeom>
              <a:rect b="b" l="l" r="r" t="t"/>
              <a:pathLst>
                <a:path extrusionOk="0" h="1109" w="1109">
                  <a:moveTo>
                    <a:pt x="554" y="1"/>
                  </a:moveTo>
                  <a:cubicBezTo>
                    <a:pt x="248" y="1"/>
                    <a:pt x="0" y="249"/>
                    <a:pt x="0" y="555"/>
                  </a:cubicBezTo>
                  <a:cubicBezTo>
                    <a:pt x="0" y="861"/>
                    <a:pt x="248" y="1109"/>
                    <a:pt x="554" y="1109"/>
                  </a:cubicBezTo>
                  <a:cubicBezTo>
                    <a:pt x="860" y="1109"/>
                    <a:pt x="1108" y="861"/>
                    <a:pt x="1108" y="555"/>
                  </a:cubicBezTo>
                  <a:cubicBezTo>
                    <a:pt x="1108" y="249"/>
                    <a:pt x="86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046432">
              <a:off x="6767407" y="4039991"/>
              <a:ext cx="337961" cy="337961"/>
            </a:xfrm>
            <a:custGeom>
              <a:rect b="b" l="l" r="r" t="t"/>
              <a:pathLst>
                <a:path extrusionOk="0" h="4458" w="4458">
                  <a:moveTo>
                    <a:pt x="2231" y="1"/>
                  </a:moveTo>
                  <a:cubicBezTo>
                    <a:pt x="1000" y="1"/>
                    <a:pt x="1" y="1000"/>
                    <a:pt x="1" y="2231"/>
                  </a:cubicBezTo>
                  <a:cubicBezTo>
                    <a:pt x="1" y="3462"/>
                    <a:pt x="1000" y="4457"/>
                    <a:pt x="2231" y="4457"/>
                  </a:cubicBezTo>
                  <a:cubicBezTo>
                    <a:pt x="3461" y="4457"/>
                    <a:pt x="4457" y="3462"/>
                    <a:pt x="4457" y="2231"/>
                  </a:cubicBezTo>
                  <a:cubicBezTo>
                    <a:pt x="4457" y="1000"/>
                    <a:pt x="346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046432">
              <a:off x="4576657" y="268727"/>
              <a:ext cx="430753" cy="430450"/>
            </a:xfrm>
            <a:custGeom>
              <a:rect b="b" l="l" r="r" t="t"/>
              <a:pathLst>
                <a:path extrusionOk="0" h="5678" w="5682">
                  <a:moveTo>
                    <a:pt x="2843" y="0"/>
                  </a:moveTo>
                  <a:cubicBezTo>
                    <a:pt x="1272" y="0"/>
                    <a:pt x="0" y="1272"/>
                    <a:pt x="0" y="2839"/>
                  </a:cubicBezTo>
                  <a:cubicBezTo>
                    <a:pt x="0" y="4407"/>
                    <a:pt x="1272" y="5678"/>
                    <a:pt x="2843" y="5678"/>
                  </a:cubicBezTo>
                  <a:cubicBezTo>
                    <a:pt x="4410" y="5678"/>
                    <a:pt x="5682" y="4407"/>
                    <a:pt x="5682" y="2839"/>
                  </a:cubicBezTo>
                  <a:cubicBezTo>
                    <a:pt x="5682" y="1272"/>
                    <a:pt x="4410" y="0"/>
                    <a:pt x="2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046432">
              <a:off x="4080448" y="471002"/>
              <a:ext cx="141310" cy="141386"/>
            </a:xfrm>
            <a:custGeom>
              <a:rect b="b" l="l" r="r" t="t"/>
              <a:pathLst>
                <a:path extrusionOk="0" h="1865" w="1864">
                  <a:moveTo>
                    <a:pt x="931" y="1"/>
                  </a:moveTo>
                  <a:cubicBezTo>
                    <a:pt x="415" y="1"/>
                    <a:pt x="0" y="416"/>
                    <a:pt x="0" y="933"/>
                  </a:cubicBezTo>
                  <a:cubicBezTo>
                    <a:pt x="0" y="1446"/>
                    <a:pt x="415" y="1864"/>
                    <a:pt x="931" y="1864"/>
                  </a:cubicBezTo>
                  <a:cubicBezTo>
                    <a:pt x="1445" y="1864"/>
                    <a:pt x="1863" y="1446"/>
                    <a:pt x="1863" y="933"/>
                  </a:cubicBezTo>
                  <a:cubicBezTo>
                    <a:pt x="1863" y="416"/>
                    <a:pt x="1445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742818" y="-35004"/>
            <a:ext cx="3028592" cy="4316028"/>
            <a:chOff x="3079418" y="2910538"/>
            <a:chExt cx="1180737" cy="1682662"/>
          </a:xfrm>
        </p:grpSpPr>
        <p:sp>
          <p:nvSpPr>
            <p:cNvPr id="22" name="Google Shape;22;p2"/>
            <p:cNvSpPr/>
            <p:nvPr/>
          </p:nvSpPr>
          <p:spPr>
            <a:xfrm>
              <a:off x="3079418" y="2910538"/>
              <a:ext cx="1180737" cy="609347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68650" y="4075375"/>
              <a:ext cx="92375" cy="93375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51950" y="4502500"/>
              <a:ext cx="93975" cy="90700"/>
            </a:xfrm>
            <a:custGeom>
              <a:rect b="b" l="l" r="r" t="t"/>
              <a:pathLst>
                <a:path extrusionOk="0" h="3628" w="3759">
                  <a:moveTo>
                    <a:pt x="2944" y="0"/>
                  </a:moveTo>
                  <a:lnTo>
                    <a:pt x="1811" y="661"/>
                  </a:lnTo>
                  <a:lnTo>
                    <a:pt x="622" y="104"/>
                  </a:lnTo>
                  <a:lnTo>
                    <a:pt x="899" y="1386"/>
                  </a:lnTo>
                  <a:lnTo>
                    <a:pt x="1" y="2345"/>
                  </a:lnTo>
                  <a:lnTo>
                    <a:pt x="1307" y="2476"/>
                  </a:lnTo>
                  <a:lnTo>
                    <a:pt x="1942" y="3628"/>
                  </a:lnTo>
                  <a:lnTo>
                    <a:pt x="2469" y="2425"/>
                  </a:lnTo>
                  <a:lnTo>
                    <a:pt x="3759" y="2178"/>
                  </a:lnTo>
                  <a:lnTo>
                    <a:pt x="2780" y="1303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-273951" y="2019519"/>
            <a:ext cx="9728918" cy="3875642"/>
            <a:chOff x="4853275" y="3998575"/>
            <a:chExt cx="2673000" cy="1065000"/>
          </a:xfrm>
        </p:grpSpPr>
        <p:sp>
          <p:nvSpPr>
            <p:cNvPr id="26" name="Google Shape;26;p2"/>
            <p:cNvSpPr/>
            <p:nvPr/>
          </p:nvSpPr>
          <p:spPr>
            <a:xfrm>
              <a:off x="4853275" y="3998575"/>
              <a:ext cx="2673000" cy="1065000"/>
            </a:xfrm>
            <a:custGeom>
              <a:rect b="b" l="l" r="r" t="t"/>
              <a:pathLst>
                <a:path extrusionOk="0" h="42600" w="106920">
                  <a:moveTo>
                    <a:pt x="50639" y="1"/>
                  </a:moveTo>
                  <a:cubicBezTo>
                    <a:pt x="50453" y="1"/>
                    <a:pt x="50266" y="1"/>
                    <a:pt x="50079" y="2"/>
                  </a:cubicBezTo>
                  <a:cubicBezTo>
                    <a:pt x="17720" y="223"/>
                    <a:pt x="2966" y="23557"/>
                    <a:pt x="408" y="28083"/>
                  </a:cubicBezTo>
                  <a:cubicBezTo>
                    <a:pt x="130" y="28568"/>
                    <a:pt x="0" y="28839"/>
                    <a:pt x="0" y="28839"/>
                  </a:cubicBezTo>
                  <a:lnTo>
                    <a:pt x="361" y="30903"/>
                  </a:lnTo>
                  <a:lnTo>
                    <a:pt x="1183" y="35536"/>
                  </a:lnTo>
                  <a:lnTo>
                    <a:pt x="1844" y="39270"/>
                  </a:lnTo>
                  <a:lnTo>
                    <a:pt x="2432" y="42600"/>
                  </a:lnTo>
                  <a:cubicBezTo>
                    <a:pt x="2432" y="42600"/>
                    <a:pt x="17028" y="19399"/>
                    <a:pt x="47765" y="18234"/>
                  </a:cubicBezTo>
                  <a:cubicBezTo>
                    <a:pt x="48697" y="18198"/>
                    <a:pt x="49615" y="18181"/>
                    <a:pt x="50518" y="18181"/>
                  </a:cubicBezTo>
                  <a:cubicBezTo>
                    <a:pt x="79377" y="18181"/>
                    <a:pt x="93208" y="35705"/>
                    <a:pt x="93208" y="35705"/>
                  </a:cubicBezTo>
                  <a:cubicBezTo>
                    <a:pt x="93208" y="35705"/>
                    <a:pt x="94818" y="36123"/>
                    <a:pt x="96929" y="36467"/>
                  </a:cubicBezTo>
                  <a:cubicBezTo>
                    <a:pt x="97641" y="36581"/>
                    <a:pt x="98409" y="36687"/>
                    <a:pt x="99194" y="36768"/>
                  </a:cubicBezTo>
                  <a:cubicBezTo>
                    <a:pt x="100030" y="36850"/>
                    <a:pt x="100881" y="36904"/>
                    <a:pt x="101697" y="36904"/>
                  </a:cubicBezTo>
                  <a:cubicBezTo>
                    <a:pt x="102071" y="36904"/>
                    <a:pt x="102437" y="36893"/>
                    <a:pt x="102791" y="36868"/>
                  </a:cubicBezTo>
                  <a:cubicBezTo>
                    <a:pt x="105112" y="36718"/>
                    <a:pt x="106920" y="35996"/>
                    <a:pt x="106843" y="34102"/>
                  </a:cubicBezTo>
                  <a:cubicBezTo>
                    <a:pt x="106826" y="33454"/>
                    <a:pt x="106579" y="32676"/>
                    <a:pt x="106068" y="31737"/>
                  </a:cubicBezTo>
                  <a:cubicBezTo>
                    <a:pt x="101456" y="23298"/>
                    <a:pt x="86068" y="1"/>
                    <a:pt x="50639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3275" y="4084425"/>
              <a:ext cx="2673000" cy="979150"/>
            </a:xfrm>
            <a:custGeom>
              <a:rect b="b" l="l" r="r" t="t"/>
              <a:pathLst>
                <a:path extrusionOk="0" h="39166" w="106920">
                  <a:moveTo>
                    <a:pt x="50657" y="0"/>
                  </a:moveTo>
                  <a:cubicBezTo>
                    <a:pt x="23883" y="0"/>
                    <a:pt x="6394" y="17540"/>
                    <a:pt x="408" y="24649"/>
                  </a:cubicBezTo>
                  <a:cubicBezTo>
                    <a:pt x="130" y="25134"/>
                    <a:pt x="0" y="25405"/>
                    <a:pt x="0" y="25405"/>
                  </a:cubicBezTo>
                  <a:lnTo>
                    <a:pt x="361" y="27469"/>
                  </a:lnTo>
                  <a:lnTo>
                    <a:pt x="1183" y="32102"/>
                  </a:lnTo>
                  <a:lnTo>
                    <a:pt x="1844" y="35836"/>
                  </a:lnTo>
                  <a:lnTo>
                    <a:pt x="2432" y="39166"/>
                  </a:lnTo>
                  <a:cubicBezTo>
                    <a:pt x="2432" y="39166"/>
                    <a:pt x="17028" y="15965"/>
                    <a:pt x="47765" y="14800"/>
                  </a:cubicBezTo>
                  <a:cubicBezTo>
                    <a:pt x="48697" y="14764"/>
                    <a:pt x="49615" y="14747"/>
                    <a:pt x="50518" y="14747"/>
                  </a:cubicBezTo>
                  <a:cubicBezTo>
                    <a:pt x="79377" y="14747"/>
                    <a:pt x="93208" y="32271"/>
                    <a:pt x="93208" y="32271"/>
                  </a:cubicBezTo>
                  <a:cubicBezTo>
                    <a:pt x="93208" y="32271"/>
                    <a:pt x="94818" y="32689"/>
                    <a:pt x="96929" y="33033"/>
                  </a:cubicBezTo>
                  <a:cubicBezTo>
                    <a:pt x="97641" y="33147"/>
                    <a:pt x="98409" y="33253"/>
                    <a:pt x="99194" y="33334"/>
                  </a:cubicBezTo>
                  <a:cubicBezTo>
                    <a:pt x="100030" y="33416"/>
                    <a:pt x="100881" y="33470"/>
                    <a:pt x="101697" y="33470"/>
                  </a:cubicBezTo>
                  <a:cubicBezTo>
                    <a:pt x="102071" y="33470"/>
                    <a:pt x="102437" y="33459"/>
                    <a:pt x="102791" y="33434"/>
                  </a:cubicBezTo>
                  <a:cubicBezTo>
                    <a:pt x="105112" y="33284"/>
                    <a:pt x="106920" y="32562"/>
                    <a:pt x="106843" y="30668"/>
                  </a:cubicBezTo>
                  <a:cubicBezTo>
                    <a:pt x="99869" y="21784"/>
                    <a:pt x="80819" y="1224"/>
                    <a:pt x="53273" y="56"/>
                  </a:cubicBezTo>
                  <a:cubicBezTo>
                    <a:pt x="52391" y="18"/>
                    <a:pt x="51520" y="0"/>
                    <a:pt x="5065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62300" y="4163500"/>
              <a:ext cx="2560775" cy="900075"/>
            </a:xfrm>
            <a:custGeom>
              <a:rect b="b" l="l" r="r" t="t"/>
              <a:pathLst>
                <a:path extrusionOk="0" h="36003" w="102431">
                  <a:moveTo>
                    <a:pt x="52078" y="1"/>
                  </a:moveTo>
                  <a:cubicBezTo>
                    <a:pt x="22329" y="1"/>
                    <a:pt x="5689" y="17107"/>
                    <a:pt x="0" y="24306"/>
                  </a:cubicBezTo>
                  <a:lnTo>
                    <a:pt x="822" y="28939"/>
                  </a:lnTo>
                  <a:lnTo>
                    <a:pt x="1483" y="32673"/>
                  </a:lnTo>
                  <a:lnTo>
                    <a:pt x="2071" y="36003"/>
                  </a:lnTo>
                  <a:cubicBezTo>
                    <a:pt x="2071" y="36003"/>
                    <a:pt x="16667" y="12802"/>
                    <a:pt x="47404" y="11637"/>
                  </a:cubicBezTo>
                  <a:cubicBezTo>
                    <a:pt x="48336" y="11601"/>
                    <a:pt x="49254" y="11584"/>
                    <a:pt x="50157" y="11584"/>
                  </a:cubicBezTo>
                  <a:cubicBezTo>
                    <a:pt x="79016" y="11584"/>
                    <a:pt x="92847" y="29108"/>
                    <a:pt x="92847" y="29108"/>
                  </a:cubicBezTo>
                  <a:cubicBezTo>
                    <a:pt x="92847" y="29108"/>
                    <a:pt x="94457" y="29526"/>
                    <a:pt x="96568" y="29870"/>
                  </a:cubicBezTo>
                  <a:cubicBezTo>
                    <a:pt x="97280" y="29984"/>
                    <a:pt x="98048" y="30090"/>
                    <a:pt x="98833" y="30171"/>
                  </a:cubicBezTo>
                  <a:cubicBezTo>
                    <a:pt x="99669" y="30253"/>
                    <a:pt x="100520" y="30307"/>
                    <a:pt x="101336" y="30307"/>
                  </a:cubicBezTo>
                  <a:cubicBezTo>
                    <a:pt x="101710" y="30307"/>
                    <a:pt x="102076" y="30296"/>
                    <a:pt x="102430" y="30271"/>
                  </a:cubicBezTo>
                  <a:cubicBezTo>
                    <a:pt x="95663" y="19272"/>
                    <a:pt x="80068" y="289"/>
                    <a:pt x="52912" y="5"/>
                  </a:cubicBezTo>
                  <a:cubicBezTo>
                    <a:pt x="52633" y="2"/>
                    <a:pt x="52355" y="1"/>
                    <a:pt x="52078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2825" y="4270425"/>
              <a:ext cx="2450300" cy="793150"/>
            </a:xfrm>
            <a:custGeom>
              <a:rect b="b" l="l" r="r" t="t"/>
              <a:pathLst>
                <a:path extrusionOk="0" h="31726" w="98012">
                  <a:moveTo>
                    <a:pt x="50675" y="0"/>
                  </a:moveTo>
                  <a:cubicBezTo>
                    <a:pt x="50614" y="0"/>
                    <a:pt x="50554" y="0"/>
                    <a:pt x="50494" y="0"/>
                  </a:cubicBezTo>
                  <a:cubicBezTo>
                    <a:pt x="20436" y="74"/>
                    <a:pt x="4302" y="18816"/>
                    <a:pt x="1" y="24662"/>
                  </a:cubicBezTo>
                  <a:lnTo>
                    <a:pt x="662" y="28396"/>
                  </a:lnTo>
                  <a:lnTo>
                    <a:pt x="1250" y="31726"/>
                  </a:lnTo>
                  <a:cubicBezTo>
                    <a:pt x="1250" y="31726"/>
                    <a:pt x="15846" y="8525"/>
                    <a:pt x="46583" y="7360"/>
                  </a:cubicBezTo>
                  <a:cubicBezTo>
                    <a:pt x="47515" y="7324"/>
                    <a:pt x="48433" y="7307"/>
                    <a:pt x="49336" y="7307"/>
                  </a:cubicBezTo>
                  <a:cubicBezTo>
                    <a:pt x="78195" y="7307"/>
                    <a:pt x="92026" y="24831"/>
                    <a:pt x="92026" y="24831"/>
                  </a:cubicBezTo>
                  <a:cubicBezTo>
                    <a:pt x="92026" y="24831"/>
                    <a:pt x="93636" y="25249"/>
                    <a:pt x="95747" y="25593"/>
                  </a:cubicBezTo>
                  <a:cubicBezTo>
                    <a:pt x="96459" y="25707"/>
                    <a:pt x="97227" y="25813"/>
                    <a:pt x="98012" y="25894"/>
                  </a:cubicBezTo>
                  <a:cubicBezTo>
                    <a:pt x="94894" y="20364"/>
                    <a:pt x="81334" y="0"/>
                    <a:pt x="50675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375" y="4377875"/>
              <a:ext cx="2377125" cy="685700"/>
            </a:xfrm>
            <a:custGeom>
              <a:rect b="b" l="l" r="r" t="t"/>
              <a:pathLst>
                <a:path extrusionOk="0" h="27428" w="95085">
                  <a:moveTo>
                    <a:pt x="49625" y="1"/>
                  </a:moveTo>
                  <a:cubicBezTo>
                    <a:pt x="19628" y="1"/>
                    <a:pt x="4618" y="17463"/>
                    <a:pt x="0" y="24098"/>
                  </a:cubicBezTo>
                  <a:lnTo>
                    <a:pt x="588" y="27428"/>
                  </a:lnTo>
                  <a:cubicBezTo>
                    <a:pt x="588" y="27428"/>
                    <a:pt x="15184" y="4227"/>
                    <a:pt x="45921" y="3062"/>
                  </a:cubicBezTo>
                  <a:cubicBezTo>
                    <a:pt x="46853" y="3026"/>
                    <a:pt x="47771" y="3009"/>
                    <a:pt x="48674" y="3009"/>
                  </a:cubicBezTo>
                  <a:cubicBezTo>
                    <a:pt x="77533" y="3009"/>
                    <a:pt x="91364" y="20533"/>
                    <a:pt x="91364" y="20533"/>
                  </a:cubicBezTo>
                  <a:cubicBezTo>
                    <a:pt x="91364" y="20533"/>
                    <a:pt x="92974" y="20951"/>
                    <a:pt x="95085" y="21295"/>
                  </a:cubicBezTo>
                  <a:cubicBezTo>
                    <a:pt x="88257" y="12277"/>
                    <a:pt x="74907" y="560"/>
                    <a:pt x="51429" y="22"/>
                  </a:cubicBezTo>
                  <a:cubicBezTo>
                    <a:pt x="50822" y="8"/>
                    <a:pt x="50220" y="1"/>
                    <a:pt x="49625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106475" y="1158225"/>
            <a:ext cx="50523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200"/>
              <a:buNone/>
              <a:defRPr sz="4800">
                <a:solidFill>
                  <a:srgbClr val="41294A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2317450" y="583050"/>
            <a:ext cx="4509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433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726600" y="525450"/>
            <a:ext cx="4891800" cy="4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2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41" name="Google Shape;141;p12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2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46" name="Google Shape;146;p12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2"/>
          <p:cNvSpPr txBox="1"/>
          <p:nvPr>
            <p:ph hasCustomPrompt="1" type="title"/>
          </p:nvPr>
        </p:nvSpPr>
        <p:spPr>
          <a:xfrm>
            <a:off x="716250" y="2333850"/>
            <a:ext cx="7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996225" y="1902450"/>
            <a:ext cx="5151600" cy="43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">
    <p:bg>
      <p:bgPr>
        <a:solidFill>
          <a:srgbClr val="E7F4F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4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54" name="Google Shape;154;p14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59" name="Google Shape;159;p14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4"/>
          <p:cNvGrpSpPr/>
          <p:nvPr/>
        </p:nvGrpSpPr>
        <p:grpSpPr>
          <a:xfrm>
            <a:off x="-2828475" y="-1908869"/>
            <a:ext cx="10722516" cy="9126600"/>
            <a:chOff x="-2828475" y="-1908869"/>
            <a:chExt cx="10722516" cy="9126600"/>
          </a:xfrm>
        </p:grpSpPr>
        <p:sp>
          <p:nvSpPr>
            <p:cNvPr id="163" name="Google Shape;163;p14"/>
            <p:cNvSpPr/>
            <p:nvPr/>
          </p:nvSpPr>
          <p:spPr>
            <a:xfrm rot="-1549136">
              <a:off x="-1412480" y="-1181175"/>
              <a:ext cx="5100009" cy="76712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 rot="2046408">
              <a:off x="841171" y="349384"/>
              <a:ext cx="6310031" cy="4585110"/>
            </a:xfrm>
            <a:custGeom>
              <a:rect b="b" l="l" r="r" t="t"/>
              <a:pathLst>
                <a:path extrusionOk="0" h="79237" w="109046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 rot="2046432">
              <a:off x="6376545" y="3765665"/>
              <a:ext cx="84073" cy="84073"/>
            </a:xfrm>
            <a:custGeom>
              <a:rect b="b" l="l" r="r" t="t"/>
              <a:pathLst>
                <a:path extrusionOk="0" h="1109" w="1109">
                  <a:moveTo>
                    <a:pt x="554" y="1"/>
                  </a:moveTo>
                  <a:cubicBezTo>
                    <a:pt x="248" y="1"/>
                    <a:pt x="0" y="249"/>
                    <a:pt x="0" y="555"/>
                  </a:cubicBezTo>
                  <a:cubicBezTo>
                    <a:pt x="0" y="861"/>
                    <a:pt x="248" y="1109"/>
                    <a:pt x="554" y="1109"/>
                  </a:cubicBezTo>
                  <a:cubicBezTo>
                    <a:pt x="860" y="1109"/>
                    <a:pt x="1108" y="861"/>
                    <a:pt x="1108" y="555"/>
                  </a:cubicBezTo>
                  <a:cubicBezTo>
                    <a:pt x="1108" y="249"/>
                    <a:pt x="86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 rot="2046432">
              <a:off x="6767407" y="4039991"/>
              <a:ext cx="337961" cy="337961"/>
            </a:xfrm>
            <a:custGeom>
              <a:rect b="b" l="l" r="r" t="t"/>
              <a:pathLst>
                <a:path extrusionOk="0" h="4458" w="4458">
                  <a:moveTo>
                    <a:pt x="2231" y="1"/>
                  </a:moveTo>
                  <a:cubicBezTo>
                    <a:pt x="1000" y="1"/>
                    <a:pt x="1" y="1000"/>
                    <a:pt x="1" y="2231"/>
                  </a:cubicBezTo>
                  <a:cubicBezTo>
                    <a:pt x="1" y="3462"/>
                    <a:pt x="1000" y="4457"/>
                    <a:pt x="2231" y="4457"/>
                  </a:cubicBezTo>
                  <a:cubicBezTo>
                    <a:pt x="3461" y="4457"/>
                    <a:pt x="4457" y="3462"/>
                    <a:pt x="4457" y="2231"/>
                  </a:cubicBezTo>
                  <a:cubicBezTo>
                    <a:pt x="4457" y="1000"/>
                    <a:pt x="346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 rot="2046432">
              <a:off x="4576657" y="268727"/>
              <a:ext cx="430753" cy="430450"/>
            </a:xfrm>
            <a:custGeom>
              <a:rect b="b" l="l" r="r" t="t"/>
              <a:pathLst>
                <a:path extrusionOk="0" h="5678" w="5682">
                  <a:moveTo>
                    <a:pt x="2843" y="0"/>
                  </a:moveTo>
                  <a:cubicBezTo>
                    <a:pt x="1272" y="0"/>
                    <a:pt x="0" y="1272"/>
                    <a:pt x="0" y="2839"/>
                  </a:cubicBezTo>
                  <a:cubicBezTo>
                    <a:pt x="0" y="4407"/>
                    <a:pt x="1272" y="5678"/>
                    <a:pt x="2843" y="5678"/>
                  </a:cubicBezTo>
                  <a:cubicBezTo>
                    <a:pt x="4410" y="5678"/>
                    <a:pt x="5682" y="4407"/>
                    <a:pt x="5682" y="2839"/>
                  </a:cubicBezTo>
                  <a:cubicBezTo>
                    <a:pt x="5682" y="1272"/>
                    <a:pt x="4410" y="0"/>
                    <a:pt x="2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2046432">
              <a:off x="4080448" y="471002"/>
              <a:ext cx="141310" cy="141386"/>
            </a:xfrm>
            <a:custGeom>
              <a:rect b="b" l="l" r="r" t="t"/>
              <a:pathLst>
                <a:path extrusionOk="0" h="1865" w="1864">
                  <a:moveTo>
                    <a:pt x="931" y="1"/>
                  </a:moveTo>
                  <a:cubicBezTo>
                    <a:pt x="415" y="1"/>
                    <a:pt x="0" y="416"/>
                    <a:pt x="0" y="933"/>
                  </a:cubicBezTo>
                  <a:cubicBezTo>
                    <a:pt x="0" y="1446"/>
                    <a:pt x="415" y="1864"/>
                    <a:pt x="931" y="1864"/>
                  </a:cubicBezTo>
                  <a:cubicBezTo>
                    <a:pt x="1445" y="1864"/>
                    <a:pt x="1863" y="1446"/>
                    <a:pt x="1863" y="933"/>
                  </a:cubicBezTo>
                  <a:cubicBezTo>
                    <a:pt x="1863" y="416"/>
                    <a:pt x="1445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4"/>
          <p:cNvSpPr txBox="1"/>
          <p:nvPr>
            <p:ph type="ctrTitle"/>
          </p:nvPr>
        </p:nvSpPr>
        <p:spPr>
          <a:xfrm>
            <a:off x="728438" y="1908400"/>
            <a:ext cx="1737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0" name="Google Shape;170;p14"/>
          <p:cNvSpPr txBox="1"/>
          <p:nvPr>
            <p:ph idx="1" type="subTitle"/>
          </p:nvPr>
        </p:nvSpPr>
        <p:spPr>
          <a:xfrm>
            <a:off x="728438" y="2481375"/>
            <a:ext cx="1737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4"/>
          <p:cNvSpPr txBox="1"/>
          <p:nvPr>
            <p:ph hasCustomPrompt="1" idx="2" type="title"/>
          </p:nvPr>
        </p:nvSpPr>
        <p:spPr>
          <a:xfrm>
            <a:off x="907100" y="1614550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 txBox="1"/>
          <p:nvPr>
            <p:ph idx="3" type="ctrTitle"/>
          </p:nvPr>
        </p:nvSpPr>
        <p:spPr>
          <a:xfrm>
            <a:off x="2750563" y="1908400"/>
            <a:ext cx="1737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3" name="Google Shape;173;p14"/>
          <p:cNvSpPr txBox="1"/>
          <p:nvPr>
            <p:ph idx="4" type="subTitle"/>
          </p:nvPr>
        </p:nvSpPr>
        <p:spPr>
          <a:xfrm>
            <a:off x="2750563" y="2481375"/>
            <a:ext cx="1737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p14"/>
          <p:cNvSpPr txBox="1"/>
          <p:nvPr>
            <p:ph hasCustomPrompt="1" idx="5" type="title"/>
          </p:nvPr>
        </p:nvSpPr>
        <p:spPr>
          <a:xfrm>
            <a:off x="2929225" y="1614550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4"/>
          <p:cNvSpPr txBox="1"/>
          <p:nvPr>
            <p:ph idx="6" type="ctrTitle"/>
          </p:nvPr>
        </p:nvSpPr>
        <p:spPr>
          <a:xfrm>
            <a:off x="728438" y="3618375"/>
            <a:ext cx="1737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14"/>
          <p:cNvSpPr txBox="1"/>
          <p:nvPr>
            <p:ph idx="7" type="subTitle"/>
          </p:nvPr>
        </p:nvSpPr>
        <p:spPr>
          <a:xfrm>
            <a:off x="728438" y="4191350"/>
            <a:ext cx="1737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7" name="Google Shape;177;p14"/>
          <p:cNvSpPr txBox="1"/>
          <p:nvPr>
            <p:ph hasCustomPrompt="1" idx="8" type="title"/>
          </p:nvPr>
        </p:nvSpPr>
        <p:spPr>
          <a:xfrm>
            <a:off x="907100" y="332452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4"/>
          <p:cNvSpPr txBox="1"/>
          <p:nvPr>
            <p:ph idx="9" type="ctrTitle"/>
          </p:nvPr>
        </p:nvSpPr>
        <p:spPr>
          <a:xfrm>
            <a:off x="2848725" y="3618375"/>
            <a:ext cx="15417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9" name="Google Shape;179;p14"/>
          <p:cNvSpPr txBox="1"/>
          <p:nvPr>
            <p:ph idx="13" type="subTitle"/>
          </p:nvPr>
        </p:nvSpPr>
        <p:spPr>
          <a:xfrm>
            <a:off x="2750563" y="4191350"/>
            <a:ext cx="1737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0" name="Google Shape;180;p14"/>
          <p:cNvSpPr txBox="1"/>
          <p:nvPr>
            <p:ph hasCustomPrompt="1" idx="14" type="title"/>
          </p:nvPr>
        </p:nvSpPr>
        <p:spPr>
          <a:xfrm>
            <a:off x="2929225" y="332452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">
    <p:bg>
      <p:bgPr>
        <a:solidFill>
          <a:srgbClr val="E7F4F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5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83" name="Google Shape;183;p15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</p:grpSp>
      <p:sp>
        <p:nvSpPr>
          <p:cNvPr id="187" name="Google Shape;187;p15"/>
          <p:cNvSpPr txBox="1"/>
          <p:nvPr>
            <p:ph type="ctrTitle"/>
          </p:nvPr>
        </p:nvSpPr>
        <p:spPr>
          <a:xfrm>
            <a:off x="719976" y="2461625"/>
            <a:ext cx="2330100" cy="71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188" name="Google Shape;188;p15"/>
          <p:cNvSpPr txBox="1"/>
          <p:nvPr>
            <p:ph idx="1" type="subTitle"/>
          </p:nvPr>
        </p:nvSpPr>
        <p:spPr>
          <a:xfrm>
            <a:off x="720000" y="3179225"/>
            <a:ext cx="2330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15"/>
          <p:cNvSpPr txBox="1"/>
          <p:nvPr>
            <p:ph idx="2" type="ctrTitle"/>
          </p:nvPr>
        </p:nvSpPr>
        <p:spPr>
          <a:xfrm>
            <a:off x="3406950" y="2461625"/>
            <a:ext cx="2330100" cy="71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190" name="Google Shape;190;p15"/>
          <p:cNvSpPr txBox="1"/>
          <p:nvPr>
            <p:ph idx="3" type="subTitle"/>
          </p:nvPr>
        </p:nvSpPr>
        <p:spPr>
          <a:xfrm>
            <a:off x="3406950" y="3179225"/>
            <a:ext cx="2330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15"/>
          <p:cNvSpPr txBox="1"/>
          <p:nvPr>
            <p:ph idx="4" type="ctrTitle"/>
          </p:nvPr>
        </p:nvSpPr>
        <p:spPr>
          <a:xfrm>
            <a:off x="6093924" y="2461625"/>
            <a:ext cx="2330100" cy="717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/>
            </a:lvl9pPr>
          </a:lstStyle>
          <a:p/>
        </p:txBody>
      </p:sp>
      <p:sp>
        <p:nvSpPr>
          <p:cNvPr id="192" name="Google Shape;192;p15"/>
          <p:cNvSpPr txBox="1"/>
          <p:nvPr>
            <p:ph idx="5" type="subTitle"/>
          </p:nvPr>
        </p:nvSpPr>
        <p:spPr>
          <a:xfrm>
            <a:off x="6093925" y="3179225"/>
            <a:ext cx="2330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93" name="Google Shape;193;p15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94" name="Google Shape;194;p15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5"/>
          <p:cNvSpPr txBox="1"/>
          <p:nvPr>
            <p:ph idx="6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2">
    <p:bg>
      <p:bgPr>
        <a:solidFill>
          <a:srgbClr val="E7F4F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00" name="Google Shape;200;p16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6"/>
          <p:cNvSpPr txBox="1"/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1" type="subTitle"/>
          </p:nvPr>
        </p:nvSpPr>
        <p:spPr>
          <a:xfrm>
            <a:off x="4070809" y="1308450"/>
            <a:ext cx="32877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16"/>
          <p:cNvSpPr txBox="1"/>
          <p:nvPr>
            <p:ph idx="2" type="subTitle"/>
          </p:nvPr>
        </p:nvSpPr>
        <p:spPr>
          <a:xfrm>
            <a:off x="4070809" y="2428025"/>
            <a:ext cx="32877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07" name="Google Shape;207;p16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08" name="Google Shape;208;p16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16"/>
          <p:cNvSpPr txBox="1"/>
          <p:nvPr>
            <p:ph idx="3" type="subTitle"/>
          </p:nvPr>
        </p:nvSpPr>
        <p:spPr>
          <a:xfrm>
            <a:off x="4070809" y="3547600"/>
            <a:ext cx="32877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16"/>
          <p:cNvSpPr txBox="1"/>
          <p:nvPr>
            <p:ph idx="4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BLANK_1_1_1">
    <p:bg>
      <p:bgPr>
        <a:solidFill>
          <a:srgbClr val="E7F4F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15" name="Google Shape;215;p17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7"/>
          <p:cNvSpPr txBox="1"/>
          <p:nvPr>
            <p:ph type="ctrTitle"/>
          </p:nvPr>
        </p:nvSpPr>
        <p:spPr>
          <a:xfrm>
            <a:off x="864023" y="309882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864000" y="3609649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17"/>
          <p:cNvSpPr txBox="1"/>
          <p:nvPr>
            <p:ph idx="2" type="ctrTitle"/>
          </p:nvPr>
        </p:nvSpPr>
        <p:spPr>
          <a:xfrm>
            <a:off x="864000" y="2071887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2" name="Google Shape;222;p17"/>
          <p:cNvSpPr txBox="1"/>
          <p:nvPr>
            <p:ph idx="3" type="subTitle"/>
          </p:nvPr>
        </p:nvSpPr>
        <p:spPr>
          <a:xfrm>
            <a:off x="864023" y="1359400"/>
            <a:ext cx="21228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17"/>
          <p:cNvSpPr txBox="1"/>
          <p:nvPr>
            <p:ph idx="4" type="ctrTitle"/>
          </p:nvPr>
        </p:nvSpPr>
        <p:spPr>
          <a:xfrm>
            <a:off x="6157048" y="3098825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4" name="Google Shape;224;p17"/>
          <p:cNvSpPr txBox="1"/>
          <p:nvPr>
            <p:ph idx="5" type="subTitle"/>
          </p:nvPr>
        </p:nvSpPr>
        <p:spPr>
          <a:xfrm>
            <a:off x="6157025" y="3609649"/>
            <a:ext cx="2122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25" name="Google Shape;225;p17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26" name="Google Shape;226;p17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7"/>
          <p:cNvSpPr txBox="1"/>
          <p:nvPr>
            <p:ph idx="6" type="ctrTitle"/>
          </p:nvPr>
        </p:nvSpPr>
        <p:spPr>
          <a:xfrm>
            <a:off x="6157025" y="2071887"/>
            <a:ext cx="2122800" cy="36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0" name="Google Shape;230;p17"/>
          <p:cNvSpPr txBox="1"/>
          <p:nvPr>
            <p:ph idx="7" type="subTitle"/>
          </p:nvPr>
        </p:nvSpPr>
        <p:spPr>
          <a:xfrm>
            <a:off x="6157048" y="1359400"/>
            <a:ext cx="21228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17"/>
          <p:cNvSpPr txBox="1"/>
          <p:nvPr>
            <p:ph idx="8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">
    <p:bg>
      <p:bgPr>
        <a:solidFill>
          <a:srgbClr val="E7F4F5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8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34" name="Google Shape;234;p18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8"/>
          <p:cNvGrpSpPr/>
          <p:nvPr/>
        </p:nvGrpSpPr>
        <p:grpSpPr>
          <a:xfrm flipH="1" rot="-1191879">
            <a:off x="4226885" y="1589345"/>
            <a:ext cx="8147774" cy="5343508"/>
            <a:chOff x="-964051" y="1500046"/>
            <a:chExt cx="8147756" cy="5343496"/>
          </a:xfrm>
        </p:grpSpPr>
        <p:sp>
          <p:nvSpPr>
            <p:cNvPr id="239" name="Google Shape;239;p18"/>
            <p:cNvSpPr/>
            <p:nvPr/>
          </p:nvSpPr>
          <p:spPr>
            <a:xfrm rot="-5844878">
              <a:off x="4116318" y="3695014"/>
              <a:ext cx="2340975" cy="35211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8"/>
            <p:cNvGrpSpPr/>
            <p:nvPr/>
          </p:nvGrpSpPr>
          <p:grpSpPr>
            <a:xfrm>
              <a:off x="-964051" y="1500046"/>
              <a:ext cx="7262059" cy="5197395"/>
              <a:chOff x="-964051" y="1500046"/>
              <a:chExt cx="7262059" cy="5197395"/>
            </a:xfrm>
          </p:grpSpPr>
          <p:grpSp>
            <p:nvGrpSpPr>
              <p:cNvPr id="241" name="Google Shape;241;p18"/>
              <p:cNvGrpSpPr/>
              <p:nvPr/>
            </p:nvGrpSpPr>
            <p:grpSpPr>
              <a:xfrm>
                <a:off x="726603" y="1500046"/>
                <a:ext cx="5571405" cy="4566693"/>
                <a:chOff x="656403" y="2175696"/>
                <a:chExt cx="5571405" cy="4566693"/>
              </a:xfrm>
            </p:grpSpPr>
            <p:sp>
              <p:nvSpPr>
                <p:cNvPr id="242" name="Google Shape;242;p18"/>
                <p:cNvSpPr/>
                <p:nvPr/>
              </p:nvSpPr>
              <p:spPr>
                <a:xfrm rot="-777296">
                  <a:off x="993024" y="2679446"/>
                  <a:ext cx="4898163" cy="3559193"/>
                </a:xfrm>
                <a:custGeom>
                  <a:rect b="b" l="l" r="r" t="t"/>
                  <a:pathLst>
                    <a:path extrusionOk="0" h="79237" w="109046">
                      <a:moveTo>
                        <a:pt x="68170" y="1"/>
                      </a:moveTo>
                      <a:cubicBezTo>
                        <a:pt x="66113" y="5637"/>
                        <a:pt x="56930" y="12570"/>
                        <a:pt x="56638" y="12783"/>
                      </a:cubicBezTo>
                      <a:cubicBezTo>
                        <a:pt x="56453" y="10810"/>
                        <a:pt x="54305" y="9340"/>
                        <a:pt x="52420" y="9340"/>
                      </a:cubicBezTo>
                      <a:cubicBezTo>
                        <a:pt x="52402" y="9340"/>
                        <a:pt x="52385" y="9340"/>
                        <a:pt x="52367" y="9340"/>
                      </a:cubicBezTo>
                      <a:cubicBezTo>
                        <a:pt x="50368" y="9367"/>
                        <a:pt x="48621" y="10965"/>
                        <a:pt x="48124" y="12855"/>
                      </a:cubicBezTo>
                      <a:cubicBezTo>
                        <a:pt x="48050" y="13141"/>
                        <a:pt x="48002" y="13430"/>
                        <a:pt x="47986" y="13729"/>
                      </a:cubicBezTo>
                      <a:cubicBezTo>
                        <a:pt x="47969" y="14021"/>
                        <a:pt x="47972" y="14317"/>
                        <a:pt x="48002" y="14610"/>
                      </a:cubicBezTo>
                      <a:cubicBezTo>
                        <a:pt x="46990" y="12638"/>
                        <a:pt x="45047" y="11657"/>
                        <a:pt x="42926" y="11657"/>
                      </a:cubicBezTo>
                      <a:cubicBezTo>
                        <a:pt x="40642" y="11657"/>
                        <a:pt x="38151" y="12794"/>
                        <a:pt x="36392" y="15055"/>
                      </a:cubicBezTo>
                      <a:cubicBezTo>
                        <a:pt x="34590" y="13681"/>
                        <a:pt x="32679" y="12464"/>
                        <a:pt x="30636" y="11475"/>
                      </a:cubicBezTo>
                      <a:cubicBezTo>
                        <a:pt x="27364" y="9897"/>
                        <a:pt x="23709" y="8959"/>
                        <a:pt x="20095" y="8959"/>
                      </a:cubicBezTo>
                      <a:cubicBezTo>
                        <a:pt x="17852" y="8959"/>
                        <a:pt x="15625" y="9321"/>
                        <a:pt x="13515" y="10115"/>
                      </a:cubicBezTo>
                      <a:cubicBezTo>
                        <a:pt x="942" y="14840"/>
                        <a:pt x="0" y="30606"/>
                        <a:pt x="3591" y="41662"/>
                      </a:cubicBezTo>
                      <a:cubicBezTo>
                        <a:pt x="5838" y="48587"/>
                        <a:pt x="10203" y="54160"/>
                        <a:pt x="15381" y="59028"/>
                      </a:cubicBezTo>
                      <a:cubicBezTo>
                        <a:pt x="16476" y="60061"/>
                        <a:pt x="17615" y="61064"/>
                        <a:pt x="18771" y="62040"/>
                      </a:cubicBezTo>
                      <a:cubicBezTo>
                        <a:pt x="25941" y="68075"/>
                        <a:pt x="34352" y="72661"/>
                        <a:pt x="43266" y="75534"/>
                      </a:cubicBezTo>
                      <a:cubicBezTo>
                        <a:pt x="51031" y="78034"/>
                        <a:pt x="59189" y="79237"/>
                        <a:pt x="67340" y="79237"/>
                      </a:cubicBezTo>
                      <a:cubicBezTo>
                        <a:pt x="67913" y="79237"/>
                        <a:pt x="68485" y="79231"/>
                        <a:pt x="69058" y="79219"/>
                      </a:cubicBezTo>
                      <a:cubicBezTo>
                        <a:pt x="80226" y="78982"/>
                        <a:pt x="91666" y="76969"/>
                        <a:pt x="99839" y="68765"/>
                      </a:cubicBezTo>
                      <a:cubicBezTo>
                        <a:pt x="103358" y="65233"/>
                        <a:pt x="106037" y="60908"/>
                        <a:pt x="107621" y="56176"/>
                      </a:cubicBezTo>
                      <a:cubicBezTo>
                        <a:pt x="109046" y="51916"/>
                        <a:pt x="108685" y="47496"/>
                        <a:pt x="105669" y="44004"/>
                      </a:cubicBezTo>
                      <a:cubicBezTo>
                        <a:pt x="103272" y="41230"/>
                        <a:pt x="100079" y="40424"/>
                        <a:pt x="97236" y="40424"/>
                      </a:cubicBezTo>
                      <a:cubicBezTo>
                        <a:pt x="93910" y="40424"/>
                        <a:pt x="91064" y="41526"/>
                        <a:pt x="90534" y="41866"/>
                      </a:cubicBezTo>
                      <a:cubicBezTo>
                        <a:pt x="91668" y="33369"/>
                        <a:pt x="85460" y="32426"/>
                        <a:pt x="82645" y="32426"/>
                      </a:cubicBezTo>
                      <a:cubicBezTo>
                        <a:pt x="81840" y="32426"/>
                        <a:pt x="81313" y="32503"/>
                        <a:pt x="81313" y="32503"/>
                      </a:cubicBezTo>
                      <a:cubicBezTo>
                        <a:pt x="81313" y="32503"/>
                        <a:pt x="83741" y="28760"/>
                        <a:pt x="81501" y="26869"/>
                      </a:cubicBezTo>
                      <a:cubicBezTo>
                        <a:pt x="80935" y="26390"/>
                        <a:pt x="80130" y="26165"/>
                        <a:pt x="79304" y="26165"/>
                      </a:cubicBezTo>
                      <a:cubicBezTo>
                        <a:pt x="78419" y="26165"/>
                        <a:pt x="77509" y="26423"/>
                        <a:pt x="76843" y="26904"/>
                      </a:cubicBezTo>
                      <a:cubicBezTo>
                        <a:pt x="74925" y="15810"/>
                        <a:pt x="78784" y="8959"/>
                        <a:pt x="78784" y="8959"/>
                      </a:cubicBezTo>
                      <a:lnTo>
                        <a:pt x="72852" y="3951"/>
                      </a:lnTo>
                      <a:lnTo>
                        <a:pt x="681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8"/>
                <p:cNvSpPr/>
                <p:nvPr/>
              </p:nvSpPr>
              <p:spPr>
                <a:xfrm rot="798656">
                  <a:off x="3279298" y="2392095"/>
                  <a:ext cx="1202674" cy="1782270"/>
                </a:xfrm>
                <a:custGeom>
                  <a:rect b="b" l="l" r="r" t="t"/>
                  <a:pathLst>
                    <a:path extrusionOk="0" h="5678" w="5682">
                      <a:moveTo>
                        <a:pt x="2843" y="0"/>
                      </a:moveTo>
                      <a:cubicBezTo>
                        <a:pt x="1272" y="0"/>
                        <a:pt x="0" y="1272"/>
                        <a:pt x="0" y="2839"/>
                      </a:cubicBezTo>
                      <a:cubicBezTo>
                        <a:pt x="0" y="4407"/>
                        <a:pt x="1272" y="5678"/>
                        <a:pt x="2843" y="5678"/>
                      </a:cubicBezTo>
                      <a:cubicBezTo>
                        <a:pt x="4410" y="5678"/>
                        <a:pt x="5682" y="4407"/>
                        <a:pt x="5682" y="2839"/>
                      </a:cubicBezTo>
                      <a:cubicBezTo>
                        <a:pt x="5682" y="1272"/>
                        <a:pt x="4410" y="0"/>
                        <a:pt x="28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4" name="Google Shape;244;p18"/>
              <p:cNvSpPr/>
              <p:nvPr/>
            </p:nvSpPr>
            <p:spPr>
              <a:xfrm rot="-4372897">
                <a:off x="-107508" y="3299935"/>
                <a:ext cx="2341115" cy="35211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" name="Google Shape;245;p18"/>
            <p:cNvSpPr/>
            <p:nvPr/>
          </p:nvSpPr>
          <p:spPr>
            <a:xfrm rot="-4372897">
              <a:off x="2201729" y="3299935"/>
              <a:ext cx="2341115" cy="3521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8"/>
          <p:cNvSpPr txBox="1"/>
          <p:nvPr>
            <p:ph type="ctrTitle"/>
          </p:nvPr>
        </p:nvSpPr>
        <p:spPr>
          <a:xfrm>
            <a:off x="1682028" y="1207775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7" name="Google Shape;247;p18"/>
          <p:cNvSpPr txBox="1"/>
          <p:nvPr>
            <p:ph idx="1" type="subTitle"/>
          </p:nvPr>
        </p:nvSpPr>
        <p:spPr>
          <a:xfrm>
            <a:off x="726600" y="1572575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8" name="Google Shape;248;p18"/>
          <p:cNvSpPr txBox="1"/>
          <p:nvPr>
            <p:ph idx="2" type="ctrTitle"/>
          </p:nvPr>
        </p:nvSpPr>
        <p:spPr>
          <a:xfrm>
            <a:off x="1682028" y="2402788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9" name="Google Shape;249;p18"/>
          <p:cNvSpPr txBox="1"/>
          <p:nvPr>
            <p:ph idx="3" type="subTitle"/>
          </p:nvPr>
        </p:nvSpPr>
        <p:spPr>
          <a:xfrm>
            <a:off x="726600" y="2767588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18"/>
          <p:cNvSpPr txBox="1"/>
          <p:nvPr>
            <p:ph idx="4" type="ctrTitle"/>
          </p:nvPr>
        </p:nvSpPr>
        <p:spPr>
          <a:xfrm>
            <a:off x="1682028" y="3597800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1" name="Google Shape;251;p18"/>
          <p:cNvSpPr txBox="1"/>
          <p:nvPr>
            <p:ph idx="5" type="subTitle"/>
          </p:nvPr>
        </p:nvSpPr>
        <p:spPr>
          <a:xfrm>
            <a:off x="726600" y="3962600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2" name="Google Shape;252;p18"/>
          <p:cNvSpPr txBox="1"/>
          <p:nvPr>
            <p:ph idx="6" type="ctrTitle"/>
          </p:nvPr>
        </p:nvSpPr>
        <p:spPr>
          <a:xfrm>
            <a:off x="6139406" y="1207775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3" name="Google Shape;253;p18"/>
          <p:cNvSpPr txBox="1"/>
          <p:nvPr>
            <p:ph idx="7" type="subTitle"/>
          </p:nvPr>
        </p:nvSpPr>
        <p:spPr>
          <a:xfrm>
            <a:off x="5183701" y="1572575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54" name="Google Shape;254;p18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55" name="Google Shape;255;p18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8"/>
          <p:cNvSpPr txBox="1"/>
          <p:nvPr>
            <p:ph idx="8" type="ctrTitle"/>
          </p:nvPr>
        </p:nvSpPr>
        <p:spPr>
          <a:xfrm>
            <a:off x="6139406" y="2402788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9" name="Google Shape;259;p18"/>
          <p:cNvSpPr txBox="1"/>
          <p:nvPr>
            <p:ph idx="9" type="subTitle"/>
          </p:nvPr>
        </p:nvSpPr>
        <p:spPr>
          <a:xfrm>
            <a:off x="5183701" y="2767588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0" name="Google Shape;260;p18"/>
          <p:cNvSpPr txBox="1"/>
          <p:nvPr>
            <p:ph idx="13" type="ctrTitle"/>
          </p:nvPr>
        </p:nvSpPr>
        <p:spPr>
          <a:xfrm>
            <a:off x="6139406" y="3597800"/>
            <a:ext cx="1338600" cy="3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1" name="Google Shape;261;p18"/>
          <p:cNvSpPr txBox="1"/>
          <p:nvPr>
            <p:ph idx="14" type="subTitle"/>
          </p:nvPr>
        </p:nvSpPr>
        <p:spPr>
          <a:xfrm>
            <a:off x="5183701" y="3962600"/>
            <a:ext cx="32274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18"/>
          <p:cNvSpPr txBox="1"/>
          <p:nvPr>
            <p:ph idx="15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">
    <p:bg>
      <p:bgPr>
        <a:solidFill>
          <a:srgbClr val="E7F4F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65" name="Google Shape;265;p19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9"/>
          <p:cNvSpPr txBox="1"/>
          <p:nvPr>
            <p:ph hasCustomPrompt="1" type="title"/>
          </p:nvPr>
        </p:nvSpPr>
        <p:spPr>
          <a:xfrm>
            <a:off x="3822753" y="1305425"/>
            <a:ext cx="239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9"/>
          <p:cNvSpPr txBox="1"/>
          <p:nvPr>
            <p:ph hasCustomPrompt="1" idx="2" type="title"/>
          </p:nvPr>
        </p:nvSpPr>
        <p:spPr>
          <a:xfrm>
            <a:off x="3822750" y="3494928"/>
            <a:ext cx="239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9"/>
          <p:cNvSpPr txBox="1"/>
          <p:nvPr>
            <p:ph hasCustomPrompt="1" idx="3" type="title"/>
          </p:nvPr>
        </p:nvSpPr>
        <p:spPr>
          <a:xfrm>
            <a:off x="6013293" y="2400176"/>
            <a:ext cx="239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Staatliches"/>
              <a:buNone/>
              <a:defRPr sz="4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9"/>
          <p:cNvSpPr txBox="1"/>
          <p:nvPr>
            <p:ph idx="1" type="subTitle"/>
          </p:nvPr>
        </p:nvSpPr>
        <p:spPr>
          <a:xfrm>
            <a:off x="3822753" y="1790204"/>
            <a:ext cx="2397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19"/>
          <p:cNvSpPr txBox="1"/>
          <p:nvPr>
            <p:ph idx="4" type="subTitle"/>
          </p:nvPr>
        </p:nvSpPr>
        <p:spPr>
          <a:xfrm>
            <a:off x="3825665" y="3979725"/>
            <a:ext cx="2397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4" name="Google Shape;274;p19"/>
          <p:cNvSpPr txBox="1"/>
          <p:nvPr>
            <p:ph idx="5" type="subTitle"/>
          </p:nvPr>
        </p:nvSpPr>
        <p:spPr>
          <a:xfrm>
            <a:off x="6013293" y="2884955"/>
            <a:ext cx="2397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5" name="Google Shape;275;p19"/>
          <p:cNvSpPr txBox="1"/>
          <p:nvPr>
            <p:ph idx="6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grpSp>
        <p:nvGrpSpPr>
          <p:cNvPr id="276" name="Google Shape;276;p19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77" name="Google Shape;277;p19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BLANK_1_1_1_1_1_1">
    <p:bg>
      <p:bgPr>
        <a:solidFill>
          <a:srgbClr val="E7F4F5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82" name="Google Shape;282;p20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0"/>
          <p:cNvSpPr txBox="1"/>
          <p:nvPr>
            <p:ph type="ctrTitle"/>
          </p:nvPr>
        </p:nvSpPr>
        <p:spPr>
          <a:xfrm flipH="1">
            <a:off x="714500" y="632750"/>
            <a:ext cx="5894700" cy="9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5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87" name="Google Shape;287;p20"/>
          <p:cNvSpPr txBox="1"/>
          <p:nvPr>
            <p:ph idx="1" type="subTitle"/>
          </p:nvPr>
        </p:nvSpPr>
        <p:spPr>
          <a:xfrm flipH="1">
            <a:off x="714475" y="1748075"/>
            <a:ext cx="28461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8" name="Google Shape;288;p20"/>
          <p:cNvSpPr txBox="1"/>
          <p:nvPr/>
        </p:nvSpPr>
        <p:spPr>
          <a:xfrm>
            <a:off x="714475" y="3023650"/>
            <a:ext cx="2995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, 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35" name="Google Shape;35;p3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899619" y="516803"/>
            <a:ext cx="7735961" cy="4250782"/>
            <a:chOff x="899619" y="516803"/>
            <a:chExt cx="7735961" cy="4250782"/>
          </a:xfrm>
        </p:grpSpPr>
        <p:sp>
          <p:nvSpPr>
            <p:cNvPr id="40" name="Google Shape;40;p3"/>
            <p:cNvSpPr/>
            <p:nvPr/>
          </p:nvSpPr>
          <p:spPr>
            <a:xfrm flipH="1" rot="-126081">
              <a:off x="5888707" y="671407"/>
              <a:ext cx="1911244" cy="986363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98638" y="51680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8398638" y="45280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 rot="-126065">
              <a:off x="908082" y="3451994"/>
              <a:ext cx="927555" cy="478679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960300" y="636700"/>
            <a:ext cx="7223400" cy="23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41294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"/>
          <p:cNvSpPr/>
          <p:nvPr/>
        </p:nvSpPr>
        <p:spPr>
          <a:xfrm flipH="1">
            <a:off x="1253388" y="476078"/>
            <a:ext cx="236942" cy="239507"/>
          </a:xfrm>
          <a:custGeom>
            <a:rect b="b" l="l" r="r" t="t"/>
            <a:pathLst>
              <a:path extrusionOk="0" h="3735" w="3695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rgbClr val="E7F4F5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1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91" name="Google Shape;291;p21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100" y="1082001"/>
            <a:ext cx="77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AutoNum type="arabicPeriod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Josefin Slab SemiBold"/>
              <a:buAutoNum type="romanLcPeriod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51" name="Google Shape;51;p5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5"/>
          <p:cNvSpPr/>
          <p:nvPr/>
        </p:nvSpPr>
        <p:spPr>
          <a:xfrm flipH="1">
            <a:off x="2753013" y="540178"/>
            <a:ext cx="236942" cy="239507"/>
          </a:xfrm>
          <a:custGeom>
            <a:rect b="b" l="l" r="r" t="t"/>
            <a:pathLst>
              <a:path extrusionOk="0" h="3735" w="3695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ctrTitle"/>
          </p:nvPr>
        </p:nvSpPr>
        <p:spPr>
          <a:xfrm>
            <a:off x="1347175" y="2581638"/>
            <a:ext cx="2225700" cy="71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760975" y="3177425"/>
            <a:ext cx="3398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"/>
          <p:cNvSpPr txBox="1"/>
          <p:nvPr>
            <p:ph idx="2" type="ctrTitle"/>
          </p:nvPr>
        </p:nvSpPr>
        <p:spPr>
          <a:xfrm>
            <a:off x="5571150" y="2581633"/>
            <a:ext cx="2225700" cy="71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3" type="subTitle"/>
          </p:nvPr>
        </p:nvSpPr>
        <p:spPr>
          <a:xfrm>
            <a:off x="4984950" y="3177425"/>
            <a:ext cx="3398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5"/>
          <p:cNvSpPr txBox="1"/>
          <p:nvPr>
            <p:ph idx="4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67" name="Google Shape;67;p6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2753013" y="540178"/>
            <a:ext cx="236942" cy="239507"/>
          </a:xfrm>
          <a:custGeom>
            <a:rect b="b" l="l" r="r" t="t"/>
            <a:pathLst>
              <a:path extrusionOk="0" h="3735" w="3695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877066" y="1069336"/>
            <a:ext cx="7799239" cy="3670124"/>
            <a:chOff x="877066" y="1069336"/>
            <a:chExt cx="7799239" cy="3670124"/>
          </a:xfrm>
        </p:grpSpPr>
        <p:sp>
          <p:nvSpPr>
            <p:cNvPr id="73" name="Google Shape;73;p6"/>
            <p:cNvSpPr/>
            <p:nvPr/>
          </p:nvSpPr>
          <p:spPr>
            <a:xfrm rot="135208">
              <a:off x="6621556" y="3715628"/>
              <a:ext cx="1911243" cy="986362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26081">
              <a:off x="894507" y="1104045"/>
              <a:ext cx="1911244" cy="986363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6"/>
          <p:cNvSpPr txBox="1"/>
          <p:nvPr>
            <p:ph type="ctrTitle"/>
          </p:nvPr>
        </p:nvSpPr>
        <p:spPr>
          <a:xfrm>
            <a:off x="729750" y="2414775"/>
            <a:ext cx="252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" type="subTitle"/>
          </p:nvPr>
        </p:nvSpPr>
        <p:spPr>
          <a:xfrm>
            <a:off x="729750" y="2844700"/>
            <a:ext cx="2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6"/>
          <p:cNvSpPr txBox="1"/>
          <p:nvPr>
            <p:ph idx="2" type="ctrTitle"/>
          </p:nvPr>
        </p:nvSpPr>
        <p:spPr>
          <a:xfrm>
            <a:off x="5893625" y="2414775"/>
            <a:ext cx="252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idx="3" type="subTitle"/>
          </p:nvPr>
        </p:nvSpPr>
        <p:spPr>
          <a:xfrm>
            <a:off x="5893650" y="2844700"/>
            <a:ext cx="2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6"/>
          <p:cNvSpPr txBox="1"/>
          <p:nvPr>
            <p:ph idx="4" type="ctrTitle"/>
          </p:nvPr>
        </p:nvSpPr>
        <p:spPr>
          <a:xfrm>
            <a:off x="3311697" y="1329925"/>
            <a:ext cx="252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5" type="subTitle"/>
          </p:nvPr>
        </p:nvSpPr>
        <p:spPr>
          <a:xfrm>
            <a:off x="3311713" y="1759825"/>
            <a:ext cx="2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6"/>
          <p:cNvSpPr txBox="1"/>
          <p:nvPr>
            <p:ph idx="6" type="ctrTitle"/>
          </p:nvPr>
        </p:nvSpPr>
        <p:spPr>
          <a:xfrm>
            <a:off x="3314850" y="3487750"/>
            <a:ext cx="252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1800">
                <a:solidFill>
                  <a:srgbClr val="41294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b="0" sz="24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4" name="Google Shape;84;p6"/>
          <p:cNvSpPr txBox="1"/>
          <p:nvPr>
            <p:ph idx="7" type="subTitle"/>
          </p:nvPr>
        </p:nvSpPr>
        <p:spPr>
          <a:xfrm>
            <a:off x="3314875" y="3917650"/>
            <a:ext cx="2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6"/>
          <p:cNvSpPr txBox="1"/>
          <p:nvPr>
            <p:ph idx="8"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88" name="Google Shape;88;p7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93" name="Google Shape;93;p7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7"/>
          <p:cNvSpPr txBox="1"/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8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99" name="Google Shape;99;p8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720100" y="2745975"/>
            <a:ext cx="38922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200"/>
              <a:buChar char="●"/>
              <a:defRPr>
                <a:solidFill>
                  <a:srgbClr val="41294A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○"/>
              <a:defRPr sz="1200">
                <a:solidFill>
                  <a:srgbClr val="41294A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■"/>
              <a:defRPr sz="1200">
                <a:solidFill>
                  <a:srgbClr val="41294A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●"/>
              <a:defRPr sz="1200">
                <a:solidFill>
                  <a:srgbClr val="41294A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○"/>
              <a:defRPr sz="1200">
                <a:solidFill>
                  <a:srgbClr val="41294A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■"/>
              <a:defRPr sz="1200">
                <a:solidFill>
                  <a:srgbClr val="41294A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●"/>
              <a:defRPr sz="1200">
                <a:solidFill>
                  <a:srgbClr val="41294A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200"/>
              <a:buChar char="○"/>
              <a:defRPr sz="1200">
                <a:solidFill>
                  <a:srgbClr val="41294A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1294A"/>
              </a:buClr>
              <a:buSzPts val="1200"/>
              <a:buChar char="■"/>
              <a:defRPr sz="1200">
                <a:solidFill>
                  <a:srgbClr val="41294A"/>
                </a:solidFill>
              </a:defRPr>
            </a:lvl9pPr>
          </a:lstStyle>
          <a:p/>
        </p:txBody>
      </p:sp>
      <p:grpSp>
        <p:nvGrpSpPr>
          <p:cNvPr id="104" name="Google Shape;104;p8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05" name="Google Shape;105;p8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8"/>
          <p:cNvSpPr txBox="1"/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11" name="Google Shape;111;p9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3124875" y="2372438"/>
            <a:ext cx="53028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116" name="Google Shape;116;p9"/>
          <p:cNvSpPr txBox="1"/>
          <p:nvPr>
            <p:ph idx="2" type="subTitle"/>
          </p:nvPr>
        </p:nvSpPr>
        <p:spPr>
          <a:xfrm>
            <a:off x="5184975" y="3184538"/>
            <a:ext cx="3242700" cy="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grpSp>
        <p:nvGrpSpPr>
          <p:cNvPr id="117" name="Google Shape;117;p9"/>
          <p:cNvGrpSpPr/>
          <p:nvPr/>
        </p:nvGrpSpPr>
        <p:grpSpPr>
          <a:xfrm>
            <a:off x="1246613" y="251999"/>
            <a:ext cx="7429692" cy="4487461"/>
            <a:chOff x="1246613" y="251999"/>
            <a:chExt cx="7429692" cy="4487461"/>
          </a:xfrm>
        </p:grpSpPr>
        <p:grpSp>
          <p:nvGrpSpPr>
            <p:cNvPr id="118" name="Google Shape;118;p9"/>
            <p:cNvGrpSpPr/>
            <p:nvPr/>
          </p:nvGrpSpPr>
          <p:grpSpPr>
            <a:xfrm>
              <a:off x="1246613" y="540178"/>
              <a:ext cx="7429692" cy="4199282"/>
              <a:chOff x="1246613" y="540178"/>
              <a:chExt cx="7429692" cy="4199282"/>
            </a:xfrm>
          </p:grpSpPr>
          <p:sp>
            <p:nvSpPr>
              <p:cNvPr id="119" name="Google Shape;119;p9"/>
              <p:cNvSpPr/>
              <p:nvPr/>
            </p:nvSpPr>
            <p:spPr>
              <a:xfrm flipH="1">
                <a:off x="1246613" y="4499953"/>
                <a:ext cx="236942" cy="239507"/>
              </a:xfrm>
              <a:custGeom>
                <a:rect b="b" l="l" r="r" t="t"/>
                <a:pathLst>
                  <a:path extrusionOk="0" h="3735" w="3695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 flipH="1">
                <a:off x="8439363" y="2342128"/>
                <a:ext cx="236942" cy="239507"/>
              </a:xfrm>
              <a:custGeom>
                <a:rect b="b" l="l" r="r" t="t"/>
                <a:pathLst>
                  <a:path extrusionOk="0" h="3735" w="3695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 flipH="1">
                <a:off x="2753013" y="540178"/>
                <a:ext cx="236942" cy="239507"/>
              </a:xfrm>
              <a:custGeom>
                <a:rect b="b" l="l" r="r" t="t"/>
                <a:pathLst>
                  <a:path extrusionOk="0" h="3735" w="3695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9"/>
            <p:cNvSpPr/>
            <p:nvPr/>
          </p:nvSpPr>
          <p:spPr>
            <a:xfrm flipH="1" rot="-126081">
              <a:off x="1939457" y="1379182"/>
              <a:ext cx="1911244" cy="986363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26081">
              <a:off x="5970132" y="286707"/>
              <a:ext cx="1911244" cy="986363"/>
            </a:xfrm>
            <a:custGeom>
              <a:rect b="b" l="l" r="r" t="t"/>
              <a:pathLst>
                <a:path extrusionOk="0" h="6667" w="12918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26" name="Google Shape;126;p10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0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31" name="Google Shape;131;p10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0"/>
          <p:cNvSpPr txBox="1"/>
          <p:nvPr>
            <p:ph type="title"/>
          </p:nvPr>
        </p:nvSpPr>
        <p:spPr>
          <a:xfrm>
            <a:off x="2216350" y="1877675"/>
            <a:ext cx="4711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2549400" y="3447575"/>
            <a:ext cx="404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10"/>
          <p:cNvSpPr txBox="1"/>
          <p:nvPr>
            <p:ph hasCustomPrompt="1" idx="2" type="title"/>
          </p:nvPr>
        </p:nvSpPr>
        <p:spPr>
          <a:xfrm>
            <a:off x="2700275" y="1123150"/>
            <a:ext cx="37434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7F4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b="1"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67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ctrTitle"/>
          </p:nvPr>
        </p:nvSpPr>
        <p:spPr>
          <a:xfrm>
            <a:off x="2045807" y="1148800"/>
            <a:ext cx="50523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Healthy eating habits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22"/>
          <p:cNvSpPr txBox="1"/>
          <p:nvPr>
            <p:ph idx="1" type="subTitle"/>
          </p:nvPr>
        </p:nvSpPr>
        <p:spPr>
          <a:xfrm>
            <a:off x="6757100" y="-44450"/>
            <a:ext cx="22338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Team Broccoli </a:t>
            </a:r>
            <a:endParaRPr b="1" sz="1700">
              <a:solidFill>
                <a:schemeClr val="dk1"/>
              </a:solidFill>
            </a:endParaRPr>
          </a:p>
        </p:txBody>
      </p:sp>
      <p:grpSp>
        <p:nvGrpSpPr>
          <p:cNvPr id="301" name="Google Shape;301;p22"/>
          <p:cNvGrpSpPr/>
          <p:nvPr/>
        </p:nvGrpSpPr>
        <p:grpSpPr>
          <a:xfrm>
            <a:off x="-35764" y="616971"/>
            <a:ext cx="9460909" cy="4969748"/>
            <a:chOff x="-35764" y="616971"/>
            <a:chExt cx="9460909" cy="4969748"/>
          </a:xfrm>
        </p:grpSpPr>
        <p:grpSp>
          <p:nvGrpSpPr>
            <p:cNvPr id="302" name="Google Shape;302;p22"/>
            <p:cNvGrpSpPr/>
            <p:nvPr/>
          </p:nvGrpSpPr>
          <p:grpSpPr>
            <a:xfrm>
              <a:off x="-35764" y="1530582"/>
              <a:ext cx="9460909" cy="4056136"/>
              <a:chOff x="-35764" y="1530582"/>
              <a:chExt cx="9460909" cy="4056136"/>
            </a:xfrm>
          </p:grpSpPr>
          <p:grpSp>
            <p:nvGrpSpPr>
              <p:cNvPr id="303" name="Google Shape;303;p22"/>
              <p:cNvGrpSpPr/>
              <p:nvPr/>
            </p:nvGrpSpPr>
            <p:grpSpPr>
              <a:xfrm>
                <a:off x="6818739" y="3165067"/>
                <a:ext cx="2606407" cy="2421651"/>
                <a:chOff x="6818739" y="3165067"/>
                <a:chExt cx="2606407" cy="2421651"/>
              </a:xfrm>
            </p:grpSpPr>
            <p:sp>
              <p:nvSpPr>
                <p:cNvPr id="304" name="Google Shape;304;p22"/>
                <p:cNvSpPr/>
                <p:nvPr/>
              </p:nvSpPr>
              <p:spPr>
                <a:xfrm flipH="1" rot="6204519">
                  <a:off x="8446869" y="5015568"/>
                  <a:ext cx="588540" cy="462543"/>
                </a:xfrm>
                <a:custGeom>
                  <a:rect b="b" l="l" r="r" t="t"/>
                  <a:pathLst>
                    <a:path extrusionOk="0" h="36329" w="46225">
                      <a:moveTo>
                        <a:pt x="22811" y="1"/>
                      </a:moveTo>
                      <a:cubicBezTo>
                        <a:pt x="22101" y="1"/>
                        <a:pt x="21442" y="39"/>
                        <a:pt x="20849" y="98"/>
                      </a:cubicBezTo>
                      <a:cubicBezTo>
                        <a:pt x="18899" y="291"/>
                        <a:pt x="17663" y="706"/>
                        <a:pt x="17663" y="706"/>
                      </a:cubicBezTo>
                      <a:cubicBezTo>
                        <a:pt x="7826" y="4029"/>
                        <a:pt x="1473" y="13461"/>
                        <a:pt x="694" y="15519"/>
                      </a:cubicBezTo>
                      <a:cubicBezTo>
                        <a:pt x="0" y="17353"/>
                        <a:pt x="1810" y="24208"/>
                        <a:pt x="7055" y="30026"/>
                      </a:cubicBezTo>
                      <a:cubicBezTo>
                        <a:pt x="7692" y="30731"/>
                        <a:pt x="7519" y="31492"/>
                        <a:pt x="8260" y="32160"/>
                      </a:cubicBezTo>
                      <a:cubicBezTo>
                        <a:pt x="11380" y="34963"/>
                        <a:pt x="16934" y="36329"/>
                        <a:pt x="22650" y="36329"/>
                      </a:cubicBezTo>
                      <a:cubicBezTo>
                        <a:pt x="29459" y="36329"/>
                        <a:pt x="36497" y="34391"/>
                        <a:pt x="39922" y="30637"/>
                      </a:cubicBezTo>
                      <a:cubicBezTo>
                        <a:pt x="46225" y="23730"/>
                        <a:pt x="40744" y="8665"/>
                        <a:pt x="33305" y="3311"/>
                      </a:cubicBezTo>
                      <a:cubicBezTo>
                        <a:pt x="29634" y="670"/>
                        <a:pt x="25776" y="1"/>
                        <a:pt x="22811" y="1"/>
                      </a:cubicBezTo>
                      <a:close/>
                    </a:path>
                  </a:pathLst>
                </a:custGeom>
                <a:solidFill>
                  <a:srgbClr val="AF6E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5" name="Google Shape;305;p22"/>
                <p:cNvGrpSpPr/>
                <p:nvPr/>
              </p:nvGrpSpPr>
              <p:grpSpPr>
                <a:xfrm flipH="1">
                  <a:off x="6818739" y="3165067"/>
                  <a:ext cx="2606407" cy="2193284"/>
                  <a:chOff x="4203750" y="4440300"/>
                  <a:chExt cx="1316500" cy="1107775"/>
                </a:xfrm>
              </p:grpSpPr>
              <p:sp>
                <p:nvSpPr>
                  <p:cNvPr id="306" name="Google Shape;306;p22"/>
                  <p:cNvSpPr/>
                  <p:nvPr/>
                </p:nvSpPr>
                <p:spPr>
                  <a:xfrm>
                    <a:off x="5281150" y="4879550"/>
                    <a:ext cx="239100" cy="191225"/>
                  </a:xfrm>
                  <a:custGeom>
                    <a:rect b="b" l="l" r="r" t="t"/>
                    <a:pathLst>
                      <a:path extrusionOk="0" h="7649" w="9564">
                        <a:moveTo>
                          <a:pt x="5316" y="0"/>
                        </a:moveTo>
                        <a:cubicBezTo>
                          <a:pt x="2882" y="0"/>
                          <a:pt x="0" y="3286"/>
                          <a:pt x="0" y="3286"/>
                        </a:cubicBezTo>
                        <a:lnTo>
                          <a:pt x="73" y="7648"/>
                        </a:lnTo>
                        <a:cubicBezTo>
                          <a:pt x="4406" y="7167"/>
                          <a:pt x="9563" y="3557"/>
                          <a:pt x="7081" y="801"/>
                        </a:cubicBezTo>
                        <a:cubicBezTo>
                          <a:pt x="6564" y="227"/>
                          <a:pt x="5955" y="0"/>
                          <a:pt x="5316" y="0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22"/>
                  <p:cNvSpPr/>
                  <p:nvPr/>
                </p:nvSpPr>
                <p:spPr>
                  <a:xfrm>
                    <a:off x="5333575" y="4906725"/>
                    <a:ext cx="123450" cy="100325"/>
                  </a:xfrm>
                  <a:custGeom>
                    <a:rect b="b" l="l" r="r" t="t"/>
                    <a:pathLst>
                      <a:path extrusionOk="0" h="4013" w="4938">
                        <a:moveTo>
                          <a:pt x="4129" y="1"/>
                        </a:moveTo>
                        <a:cubicBezTo>
                          <a:pt x="3622" y="45"/>
                          <a:pt x="3107" y="165"/>
                          <a:pt x="2643" y="395"/>
                        </a:cubicBezTo>
                        <a:cubicBezTo>
                          <a:pt x="2168" y="612"/>
                          <a:pt x="1738" y="919"/>
                          <a:pt x="1367" y="1287"/>
                        </a:cubicBezTo>
                        <a:cubicBezTo>
                          <a:pt x="990" y="1655"/>
                          <a:pt x="679" y="2079"/>
                          <a:pt x="445" y="2543"/>
                        </a:cubicBezTo>
                        <a:cubicBezTo>
                          <a:pt x="208" y="3001"/>
                          <a:pt x="41" y="3502"/>
                          <a:pt x="1" y="4013"/>
                        </a:cubicBezTo>
                        <a:cubicBezTo>
                          <a:pt x="241" y="3562"/>
                          <a:pt x="498" y="3144"/>
                          <a:pt x="782" y="2746"/>
                        </a:cubicBezTo>
                        <a:cubicBezTo>
                          <a:pt x="842" y="2657"/>
                          <a:pt x="910" y="2570"/>
                          <a:pt x="976" y="2486"/>
                        </a:cubicBezTo>
                        <a:cubicBezTo>
                          <a:pt x="1240" y="2426"/>
                          <a:pt x="1497" y="2370"/>
                          <a:pt x="1751" y="2309"/>
                        </a:cubicBezTo>
                        <a:cubicBezTo>
                          <a:pt x="2105" y="2225"/>
                          <a:pt x="2453" y="2149"/>
                          <a:pt x="2800" y="2079"/>
                        </a:cubicBezTo>
                        <a:cubicBezTo>
                          <a:pt x="3147" y="2015"/>
                          <a:pt x="3495" y="1958"/>
                          <a:pt x="3848" y="1918"/>
                        </a:cubicBezTo>
                        <a:cubicBezTo>
                          <a:pt x="4203" y="1885"/>
                          <a:pt x="4553" y="1878"/>
                          <a:pt x="4938" y="1872"/>
                        </a:cubicBezTo>
                        <a:cubicBezTo>
                          <a:pt x="4613" y="1675"/>
                          <a:pt x="4232" y="1564"/>
                          <a:pt x="3848" y="1524"/>
                        </a:cubicBezTo>
                        <a:cubicBezTo>
                          <a:pt x="3728" y="1514"/>
                          <a:pt x="3607" y="1508"/>
                          <a:pt x="3487" y="1508"/>
                        </a:cubicBezTo>
                        <a:cubicBezTo>
                          <a:pt x="3223" y="1508"/>
                          <a:pt x="2960" y="1533"/>
                          <a:pt x="2703" y="1581"/>
                        </a:cubicBezTo>
                        <a:cubicBezTo>
                          <a:pt x="2329" y="1658"/>
                          <a:pt x="1965" y="1778"/>
                          <a:pt x="1621" y="1935"/>
                        </a:cubicBezTo>
                        <a:cubicBezTo>
                          <a:pt x="1507" y="1989"/>
                          <a:pt x="1397" y="2049"/>
                          <a:pt x="1286" y="2109"/>
                        </a:cubicBezTo>
                        <a:cubicBezTo>
                          <a:pt x="1427" y="1952"/>
                          <a:pt x="1571" y="1795"/>
                          <a:pt x="1721" y="1648"/>
                        </a:cubicBezTo>
                        <a:cubicBezTo>
                          <a:pt x="2062" y="1314"/>
                          <a:pt x="2429" y="1003"/>
                          <a:pt x="2837" y="742"/>
                        </a:cubicBezTo>
                        <a:cubicBezTo>
                          <a:pt x="3238" y="462"/>
                          <a:pt x="3679" y="248"/>
                          <a:pt x="4129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Google Shape;308;p22"/>
                  <p:cNvSpPr/>
                  <p:nvPr/>
                </p:nvSpPr>
                <p:spPr>
                  <a:xfrm>
                    <a:off x="4203750" y="4440300"/>
                    <a:ext cx="1209600" cy="539200"/>
                  </a:xfrm>
                  <a:custGeom>
                    <a:rect b="b" l="l" r="r" t="t"/>
                    <a:pathLst>
                      <a:path extrusionOk="0" h="21568" w="48384">
                        <a:moveTo>
                          <a:pt x="21139" y="1"/>
                        </a:moveTo>
                        <a:cubicBezTo>
                          <a:pt x="17726" y="1"/>
                          <a:pt x="14505" y="1218"/>
                          <a:pt x="12400" y="4813"/>
                        </a:cubicBezTo>
                        <a:cubicBezTo>
                          <a:pt x="12400" y="4813"/>
                          <a:pt x="1" y="6343"/>
                          <a:pt x="5973" y="16744"/>
                        </a:cubicBezTo>
                        <a:lnTo>
                          <a:pt x="13696" y="21568"/>
                        </a:lnTo>
                        <a:lnTo>
                          <a:pt x="40140" y="16129"/>
                        </a:lnTo>
                        <a:cubicBezTo>
                          <a:pt x="40140" y="16129"/>
                          <a:pt x="42745" y="15692"/>
                          <a:pt x="45394" y="12452"/>
                        </a:cubicBezTo>
                        <a:cubicBezTo>
                          <a:pt x="48039" y="9209"/>
                          <a:pt x="48383" y="3543"/>
                          <a:pt x="46891" y="3002"/>
                        </a:cubicBezTo>
                        <a:cubicBezTo>
                          <a:pt x="46784" y="2964"/>
                          <a:pt x="46675" y="2946"/>
                          <a:pt x="46566" y="2946"/>
                        </a:cubicBezTo>
                        <a:cubicBezTo>
                          <a:pt x="45142" y="2946"/>
                          <a:pt x="43567" y="5979"/>
                          <a:pt x="43567" y="5979"/>
                        </a:cubicBezTo>
                        <a:cubicBezTo>
                          <a:pt x="43567" y="5979"/>
                          <a:pt x="45591" y="978"/>
                          <a:pt x="43023" y="694"/>
                        </a:cubicBezTo>
                        <a:cubicBezTo>
                          <a:pt x="42963" y="688"/>
                          <a:pt x="42905" y="685"/>
                          <a:pt x="42846" y="685"/>
                        </a:cubicBezTo>
                        <a:cubicBezTo>
                          <a:pt x="40602" y="685"/>
                          <a:pt x="38939" y="5396"/>
                          <a:pt x="37001" y="5396"/>
                        </a:cubicBezTo>
                        <a:cubicBezTo>
                          <a:pt x="36805" y="5396"/>
                          <a:pt x="36606" y="5347"/>
                          <a:pt x="36403" y="5241"/>
                        </a:cubicBezTo>
                        <a:cubicBezTo>
                          <a:pt x="34917" y="4462"/>
                          <a:pt x="27674" y="1"/>
                          <a:pt x="21139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p22"/>
                  <p:cNvSpPr/>
                  <p:nvPr/>
                </p:nvSpPr>
                <p:spPr>
                  <a:xfrm>
                    <a:off x="4303150" y="4639850"/>
                    <a:ext cx="1155625" cy="908225"/>
                  </a:xfrm>
                  <a:custGeom>
                    <a:rect b="b" l="l" r="r" t="t"/>
                    <a:pathLst>
                      <a:path extrusionOk="0" h="36329" w="46225">
                        <a:moveTo>
                          <a:pt x="22811" y="1"/>
                        </a:moveTo>
                        <a:cubicBezTo>
                          <a:pt x="22101" y="1"/>
                          <a:pt x="21442" y="39"/>
                          <a:pt x="20849" y="98"/>
                        </a:cubicBezTo>
                        <a:cubicBezTo>
                          <a:pt x="18899" y="291"/>
                          <a:pt x="17663" y="706"/>
                          <a:pt x="17663" y="706"/>
                        </a:cubicBezTo>
                        <a:cubicBezTo>
                          <a:pt x="7826" y="4029"/>
                          <a:pt x="1473" y="13461"/>
                          <a:pt x="694" y="15519"/>
                        </a:cubicBezTo>
                        <a:cubicBezTo>
                          <a:pt x="0" y="17353"/>
                          <a:pt x="1810" y="24208"/>
                          <a:pt x="7055" y="30026"/>
                        </a:cubicBezTo>
                        <a:cubicBezTo>
                          <a:pt x="7692" y="30731"/>
                          <a:pt x="7519" y="31492"/>
                          <a:pt x="8260" y="32160"/>
                        </a:cubicBezTo>
                        <a:cubicBezTo>
                          <a:pt x="11380" y="34963"/>
                          <a:pt x="16934" y="36329"/>
                          <a:pt x="22650" y="36329"/>
                        </a:cubicBezTo>
                        <a:cubicBezTo>
                          <a:pt x="29459" y="36329"/>
                          <a:pt x="36497" y="34391"/>
                          <a:pt x="39922" y="30637"/>
                        </a:cubicBezTo>
                        <a:cubicBezTo>
                          <a:pt x="46225" y="23730"/>
                          <a:pt x="40744" y="8665"/>
                          <a:pt x="33305" y="3311"/>
                        </a:cubicBezTo>
                        <a:cubicBezTo>
                          <a:pt x="29634" y="670"/>
                          <a:pt x="25776" y="1"/>
                          <a:pt x="22811" y="1"/>
                        </a:cubicBezTo>
                        <a:close/>
                      </a:path>
                    </a:pathLst>
                  </a:custGeom>
                  <a:solidFill>
                    <a:srgbClr val="AF6E6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22"/>
                  <p:cNvSpPr/>
                  <p:nvPr/>
                </p:nvSpPr>
                <p:spPr>
                  <a:xfrm>
                    <a:off x="4866375" y="4893350"/>
                    <a:ext cx="43775" cy="71650"/>
                  </a:xfrm>
                  <a:custGeom>
                    <a:rect b="b" l="l" r="r" t="t"/>
                    <a:pathLst>
                      <a:path extrusionOk="0" h="2866" w="1751">
                        <a:moveTo>
                          <a:pt x="954" y="1"/>
                        </a:moveTo>
                        <a:cubicBezTo>
                          <a:pt x="517" y="1"/>
                          <a:pt x="122" y="601"/>
                          <a:pt x="64" y="1371"/>
                        </a:cubicBezTo>
                        <a:cubicBezTo>
                          <a:pt x="1" y="2159"/>
                          <a:pt x="314" y="2828"/>
                          <a:pt x="765" y="2865"/>
                        </a:cubicBezTo>
                        <a:cubicBezTo>
                          <a:pt x="777" y="2865"/>
                          <a:pt x="788" y="2866"/>
                          <a:pt x="800" y="2866"/>
                        </a:cubicBezTo>
                        <a:cubicBezTo>
                          <a:pt x="1234" y="2866"/>
                          <a:pt x="1629" y="2266"/>
                          <a:pt x="1690" y="1498"/>
                        </a:cubicBezTo>
                        <a:cubicBezTo>
                          <a:pt x="1751" y="707"/>
                          <a:pt x="1436" y="39"/>
                          <a:pt x="989" y="2"/>
                        </a:cubicBezTo>
                        <a:cubicBezTo>
                          <a:pt x="977" y="1"/>
                          <a:pt x="965" y="1"/>
                          <a:pt x="954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22"/>
                  <p:cNvSpPr/>
                  <p:nvPr/>
                </p:nvSpPr>
                <p:spPr>
                  <a:xfrm>
                    <a:off x="5209250" y="4888500"/>
                    <a:ext cx="43675" cy="71650"/>
                  </a:xfrm>
                  <a:custGeom>
                    <a:rect b="b" l="l" r="r" t="t"/>
                    <a:pathLst>
                      <a:path extrusionOk="0" h="2866" w="1747">
                        <a:moveTo>
                          <a:pt x="950" y="1"/>
                        </a:moveTo>
                        <a:cubicBezTo>
                          <a:pt x="516" y="1"/>
                          <a:pt x="122" y="601"/>
                          <a:pt x="60" y="1368"/>
                        </a:cubicBezTo>
                        <a:cubicBezTo>
                          <a:pt x="0" y="2160"/>
                          <a:pt x="314" y="2828"/>
                          <a:pt x="762" y="2865"/>
                        </a:cubicBezTo>
                        <a:cubicBezTo>
                          <a:pt x="774" y="2865"/>
                          <a:pt x="785" y="2866"/>
                          <a:pt x="797" y="2866"/>
                        </a:cubicBezTo>
                        <a:cubicBezTo>
                          <a:pt x="1231" y="2866"/>
                          <a:pt x="1625" y="2266"/>
                          <a:pt x="1687" y="1495"/>
                        </a:cubicBezTo>
                        <a:cubicBezTo>
                          <a:pt x="1747" y="707"/>
                          <a:pt x="1434" y="39"/>
                          <a:pt x="985" y="2"/>
                        </a:cubicBezTo>
                        <a:cubicBezTo>
                          <a:pt x="974" y="1"/>
                          <a:pt x="962" y="1"/>
                          <a:pt x="950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22"/>
                  <p:cNvSpPr/>
                  <p:nvPr/>
                </p:nvSpPr>
                <p:spPr>
                  <a:xfrm>
                    <a:off x="5228275" y="5036725"/>
                    <a:ext cx="89625" cy="78825"/>
                  </a:xfrm>
                  <a:custGeom>
                    <a:rect b="b" l="l" r="r" t="t"/>
                    <a:pathLst>
                      <a:path extrusionOk="0" h="3153" w="3585">
                        <a:moveTo>
                          <a:pt x="1794" y="1"/>
                        </a:moveTo>
                        <a:cubicBezTo>
                          <a:pt x="1585" y="1"/>
                          <a:pt x="1372" y="43"/>
                          <a:pt x="1166" y="132"/>
                        </a:cubicBezTo>
                        <a:cubicBezTo>
                          <a:pt x="368" y="476"/>
                          <a:pt x="1" y="1405"/>
                          <a:pt x="348" y="2203"/>
                        </a:cubicBezTo>
                        <a:cubicBezTo>
                          <a:pt x="607" y="2797"/>
                          <a:pt x="1185" y="3153"/>
                          <a:pt x="1794" y="3153"/>
                        </a:cubicBezTo>
                        <a:cubicBezTo>
                          <a:pt x="2004" y="3153"/>
                          <a:pt x="2217" y="3111"/>
                          <a:pt x="2423" y="3022"/>
                        </a:cubicBezTo>
                        <a:cubicBezTo>
                          <a:pt x="3221" y="2677"/>
                          <a:pt x="3585" y="1749"/>
                          <a:pt x="3241" y="950"/>
                        </a:cubicBezTo>
                        <a:cubicBezTo>
                          <a:pt x="2982" y="356"/>
                          <a:pt x="2404" y="1"/>
                          <a:pt x="1794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22"/>
                  <p:cNvSpPr/>
                  <p:nvPr/>
                </p:nvSpPr>
                <p:spPr>
                  <a:xfrm>
                    <a:off x="4786875" y="4984625"/>
                    <a:ext cx="89625" cy="78875"/>
                  </a:xfrm>
                  <a:custGeom>
                    <a:rect b="b" l="l" r="r" t="t"/>
                    <a:pathLst>
                      <a:path extrusionOk="0" h="3155" w="3585">
                        <a:moveTo>
                          <a:pt x="1793" y="1"/>
                        </a:moveTo>
                        <a:cubicBezTo>
                          <a:pt x="1583" y="1"/>
                          <a:pt x="1370" y="43"/>
                          <a:pt x="1166" y="131"/>
                        </a:cubicBezTo>
                        <a:cubicBezTo>
                          <a:pt x="368" y="479"/>
                          <a:pt x="0" y="1404"/>
                          <a:pt x="344" y="2203"/>
                        </a:cubicBezTo>
                        <a:cubicBezTo>
                          <a:pt x="603" y="2800"/>
                          <a:pt x="1184" y="3154"/>
                          <a:pt x="1794" y="3154"/>
                        </a:cubicBezTo>
                        <a:cubicBezTo>
                          <a:pt x="2003" y="3154"/>
                          <a:pt x="2215" y="3112"/>
                          <a:pt x="2419" y="3025"/>
                        </a:cubicBezTo>
                        <a:cubicBezTo>
                          <a:pt x="3218" y="2677"/>
                          <a:pt x="3585" y="1748"/>
                          <a:pt x="3238" y="950"/>
                        </a:cubicBezTo>
                        <a:cubicBezTo>
                          <a:pt x="2981" y="356"/>
                          <a:pt x="2402" y="1"/>
                          <a:pt x="1793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22"/>
                  <p:cNvSpPr/>
                  <p:nvPr/>
                </p:nvSpPr>
                <p:spPr>
                  <a:xfrm>
                    <a:off x="5119550" y="4985150"/>
                    <a:ext cx="129550" cy="74525"/>
                  </a:xfrm>
                  <a:custGeom>
                    <a:rect b="b" l="l" r="r" t="t"/>
                    <a:pathLst>
                      <a:path extrusionOk="0" h="2981" w="5182">
                        <a:moveTo>
                          <a:pt x="3943" y="0"/>
                        </a:moveTo>
                        <a:cubicBezTo>
                          <a:pt x="3739" y="0"/>
                          <a:pt x="3544" y="20"/>
                          <a:pt x="3354" y="54"/>
                        </a:cubicBezTo>
                        <a:cubicBezTo>
                          <a:pt x="2947" y="127"/>
                          <a:pt x="2556" y="235"/>
                          <a:pt x="2176" y="368"/>
                        </a:cubicBezTo>
                        <a:cubicBezTo>
                          <a:pt x="1414" y="636"/>
                          <a:pt x="685" y="976"/>
                          <a:pt x="1" y="1397"/>
                        </a:cubicBezTo>
                        <a:cubicBezTo>
                          <a:pt x="769" y="1169"/>
                          <a:pt x="1527" y="936"/>
                          <a:pt x="2286" y="745"/>
                        </a:cubicBezTo>
                        <a:cubicBezTo>
                          <a:pt x="2666" y="659"/>
                          <a:pt x="3047" y="568"/>
                          <a:pt x="3425" y="528"/>
                        </a:cubicBezTo>
                        <a:cubicBezTo>
                          <a:pt x="3582" y="509"/>
                          <a:pt x="3739" y="494"/>
                          <a:pt x="3890" y="494"/>
                        </a:cubicBezTo>
                        <a:cubicBezTo>
                          <a:pt x="3919" y="494"/>
                          <a:pt x="3947" y="494"/>
                          <a:pt x="3975" y="495"/>
                        </a:cubicBezTo>
                        <a:cubicBezTo>
                          <a:pt x="4153" y="502"/>
                          <a:pt x="4326" y="528"/>
                          <a:pt x="4447" y="591"/>
                        </a:cubicBezTo>
                        <a:cubicBezTo>
                          <a:pt x="4567" y="656"/>
                          <a:pt x="4630" y="725"/>
                          <a:pt x="4654" y="862"/>
                        </a:cubicBezTo>
                        <a:cubicBezTo>
                          <a:pt x="4670" y="979"/>
                          <a:pt x="4634" y="1109"/>
                          <a:pt x="4544" y="1243"/>
                        </a:cubicBezTo>
                        <a:cubicBezTo>
                          <a:pt x="4360" y="1517"/>
                          <a:pt x="4035" y="1741"/>
                          <a:pt x="3715" y="1941"/>
                        </a:cubicBezTo>
                        <a:cubicBezTo>
                          <a:pt x="3057" y="2342"/>
                          <a:pt x="2329" y="2663"/>
                          <a:pt x="1598" y="2980"/>
                        </a:cubicBezTo>
                        <a:cubicBezTo>
                          <a:pt x="2389" y="2863"/>
                          <a:pt x="3167" y="2646"/>
                          <a:pt x="3906" y="2289"/>
                        </a:cubicBezTo>
                        <a:cubicBezTo>
                          <a:pt x="4273" y="2108"/>
                          <a:pt x="4637" y="1891"/>
                          <a:pt x="4934" y="1524"/>
                        </a:cubicBezTo>
                        <a:cubicBezTo>
                          <a:pt x="5074" y="1340"/>
                          <a:pt x="5182" y="1066"/>
                          <a:pt x="5142" y="789"/>
                        </a:cubicBezTo>
                        <a:cubicBezTo>
                          <a:pt x="5135" y="722"/>
                          <a:pt x="5111" y="659"/>
                          <a:pt x="5094" y="591"/>
                        </a:cubicBezTo>
                        <a:cubicBezTo>
                          <a:pt x="5062" y="528"/>
                          <a:pt x="5034" y="462"/>
                          <a:pt x="4991" y="405"/>
                        </a:cubicBezTo>
                        <a:cubicBezTo>
                          <a:pt x="4948" y="348"/>
                          <a:pt x="4901" y="288"/>
                          <a:pt x="4844" y="251"/>
                        </a:cubicBezTo>
                        <a:cubicBezTo>
                          <a:pt x="4791" y="204"/>
                          <a:pt x="4734" y="167"/>
                          <a:pt x="4674" y="141"/>
                        </a:cubicBezTo>
                        <a:cubicBezTo>
                          <a:pt x="4436" y="27"/>
                          <a:pt x="4206" y="4"/>
                          <a:pt x="3989" y="1"/>
                        </a:cubicBezTo>
                        <a:cubicBezTo>
                          <a:pt x="3974" y="0"/>
                          <a:pt x="3958" y="0"/>
                          <a:pt x="3943" y="0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22"/>
                  <p:cNvSpPr/>
                  <p:nvPr/>
                </p:nvSpPr>
                <p:spPr>
                  <a:xfrm>
                    <a:off x="4833900" y="5053200"/>
                    <a:ext cx="368100" cy="236775"/>
                  </a:xfrm>
                  <a:custGeom>
                    <a:rect b="b" l="l" r="r" t="t"/>
                    <a:pathLst>
                      <a:path extrusionOk="0" h="9471" w="14724">
                        <a:moveTo>
                          <a:pt x="3138" y="1"/>
                        </a:moveTo>
                        <a:cubicBezTo>
                          <a:pt x="2839" y="1"/>
                          <a:pt x="2543" y="48"/>
                          <a:pt x="2258" y="154"/>
                        </a:cubicBezTo>
                        <a:cubicBezTo>
                          <a:pt x="1870" y="298"/>
                          <a:pt x="1500" y="549"/>
                          <a:pt x="1152" y="946"/>
                        </a:cubicBezTo>
                        <a:cubicBezTo>
                          <a:pt x="0" y="2258"/>
                          <a:pt x="949" y="5489"/>
                          <a:pt x="3107" y="7560"/>
                        </a:cubicBezTo>
                        <a:cubicBezTo>
                          <a:pt x="3925" y="8348"/>
                          <a:pt x="4920" y="8966"/>
                          <a:pt x="6033" y="9246"/>
                        </a:cubicBezTo>
                        <a:cubicBezTo>
                          <a:pt x="6633" y="9401"/>
                          <a:pt x="7234" y="9470"/>
                          <a:pt x="7824" y="9470"/>
                        </a:cubicBezTo>
                        <a:cubicBezTo>
                          <a:pt x="8732" y="9470"/>
                          <a:pt x="9613" y="9306"/>
                          <a:pt x="10425" y="9032"/>
                        </a:cubicBezTo>
                        <a:cubicBezTo>
                          <a:pt x="12636" y="8295"/>
                          <a:pt x="14313" y="6752"/>
                          <a:pt x="14536" y="5565"/>
                        </a:cubicBezTo>
                        <a:cubicBezTo>
                          <a:pt x="14724" y="4587"/>
                          <a:pt x="14476" y="3889"/>
                          <a:pt x="13805" y="3428"/>
                        </a:cubicBezTo>
                        <a:cubicBezTo>
                          <a:pt x="13665" y="3331"/>
                          <a:pt x="13501" y="3244"/>
                          <a:pt x="13317" y="3168"/>
                        </a:cubicBezTo>
                        <a:cubicBezTo>
                          <a:pt x="13157" y="3097"/>
                          <a:pt x="12980" y="3037"/>
                          <a:pt x="12790" y="2984"/>
                        </a:cubicBezTo>
                        <a:cubicBezTo>
                          <a:pt x="12435" y="2887"/>
                          <a:pt x="12031" y="2813"/>
                          <a:pt x="11574" y="2770"/>
                        </a:cubicBezTo>
                        <a:cubicBezTo>
                          <a:pt x="11307" y="2739"/>
                          <a:pt x="11023" y="2719"/>
                          <a:pt x="10719" y="2710"/>
                        </a:cubicBezTo>
                        <a:cubicBezTo>
                          <a:pt x="9409" y="2663"/>
                          <a:pt x="8211" y="2175"/>
                          <a:pt x="7064" y="1584"/>
                        </a:cubicBezTo>
                        <a:cubicBezTo>
                          <a:pt x="6744" y="1421"/>
                          <a:pt x="6430" y="1250"/>
                          <a:pt x="6119" y="1073"/>
                        </a:cubicBezTo>
                        <a:cubicBezTo>
                          <a:pt x="6022" y="1020"/>
                          <a:pt x="5926" y="963"/>
                          <a:pt x="5826" y="909"/>
                        </a:cubicBezTo>
                        <a:cubicBezTo>
                          <a:pt x="5772" y="883"/>
                          <a:pt x="5718" y="852"/>
                          <a:pt x="5665" y="823"/>
                        </a:cubicBezTo>
                        <a:cubicBezTo>
                          <a:pt x="5438" y="699"/>
                          <a:pt x="5204" y="579"/>
                          <a:pt x="4967" y="468"/>
                        </a:cubicBezTo>
                        <a:cubicBezTo>
                          <a:pt x="4596" y="302"/>
                          <a:pt x="4222" y="165"/>
                          <a:pt x="3848" y="84"/>
                        </a:cubicBezTo>
                        <a:cubicBezTo>
                          <a:pt x="3657" y="41"/>
                          <a:pt x="3467" y="14"/>
                          <a:pt x="3280" y="4"/>
                        </a:cubicBezTo>
                        <a:cubicBezTo>
                          <a:pt x="3233" y="2"/>
                          <a:pt x="3185" y="1"/>
                          <a:pt x="3138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" name="Google Shape;316;p22"/>
                  <p:cNvSpPr/>
                  <p:nvPr/>
                </p:nvSpPr>
                <p:spPr>
                  <a:xfrm>
                    <a:off x="4911550" y="5207725"/>
                    <a:ext cx="182900" cy="85000"/>
                  </a:xfrm>
                  <a:custGeom>
                    <a:rect b="b" l="l" r="r" t="t"/>
                    <a:pathLst>
                      <a:path extrusionOk="0" h="3400" w="7316">
                        <a:moveTo>
                          <a:pt x="3701" y="1"/>
                        </a:moveTo>
                        <a:cubicBezTo>
                          <a:pt x="2126" y="1"/>
                          <a:pt x="723" y="917"/>
                          <a:pt x="1" y="1489"/>
                        </a:cubicBezTo>
                        <a:cubicBezTo>
                          <a:pt x="819" y="2277"/>
                          <a:pt x="1814" y="2895"/>
                          <a:pt x="2927" y="3179"/>
                        </a:cubicBezTo>
                        <a:cubicBezTo>
                          <a:pt x="3525" y="3331"/>
                          <a:pt x="4124" y="3400"/>
                          <a:pt x="4712" y="3400"/>
                        </a:cubicBezTo>
                        <a:cubicBezTo>
                          <a:pt x="5621" y="3400"/>
                          <a:pt x="6504" y="3235"/>
                          <a:pt x="7316" y="2961"/>
                        </a:cubicBezTo>
                        <a:cubicBezTo>
                          <a:pt x="7105" y="1967"/>
                          <a:pt x="6520" y="797"/>
                          <a:pt x="5051" y="243"/>
                        </a:cubicBezTo>
                        <a:cubicBezTo>
                          <a:pt x="4595" y="72"/>
                          <a:pt x="4141" y="1"/>
                          <a:pt x="3701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Google Shape;317;p22"/>
                  <p:cNvSpPr/>
                  <p:nvPr/>
                </p:nvSpPr>
                <p:spPr>
                  <a:xfrm>
                    <a:off x="4886500" y="5050450"/>
                    <a:ext cx="89050" cy="53625"/>
                  </a:xfrm>
                  <a:custGeom>
                    <a:rect b="b" l="l" r="r" t="t"/>
                    <a:pathLst>
                      <a:path extrusionOk="0" h="2145" w="3562">
                        <a:moveTo>
                          <a:pt x="1034" y="1"/>
                        </a:moveTo>
                        <a:cubicBezTo>
                          <a:pt x="735" y="1"/>
                          <a:pt x="439" y="48"/>
                          <a:pt x="154" y="154"/>
                        </a:cubicBezTo>
                        <a:cubicBezTo>
                          <a:pt x="0" y="679"/>
                          <a:pt x="110" y="1387"/>
                          <a:pt x="445" y="1657"/>
                        </a:cubicBezTo>
                        <a:cubicBezTo>
                          <a:pt x="702" y="1865"/>
                          <a:pt x="1066" y="1842"/>
                          <a:pt x="1390" y="1905"/>
                        </a:cubicBezTo>
                        <a:cubicBezTo>
                          <a:pt x="1734" y="1970"/>
                          <a:pt x="2064" y="2145"/>
                          <a:pt x="2409" y="2145"/>
                        </a:cubicBezTo>
                        <a:cubicBezTo>
                          <a:pt x="2432" y="2145"/>
                          <a:pt x="2456" y="2144"/>
                          <a:pt x="2479" y="2142"/>
                        </a:cubicBezTo>
                        <a:cubicBezTo>
                          <a:pt x="2886" y="2112"/>
                          <a:pt x="3237" y="1818"/>
                          <a:pt x="3411" y="1450"/>
                        </a:cubicBezTo>
                        <a:cubicBezTo>
                          <a:pt x="3501" y="1253"/>
                          <a:pt x="3548" y="1043"/>
                          <a:pt x="3561" y="823"/>
                        </a:cubicBezTo>
                        <a:cubicBezTo>
                          <a:pt x="3334" y="699"/>
                          <a:pt x="3100" y="579"/>
                          <a:pt x="2863" y="468"/>
                        </a:cubicBezTo>
                        <a:cubicBezTo>
                          <a:pt x="2492" y="302"/>
                          <a:pt x="2118" y="165"/>
                          <a:pt x="1744" y="84"/>
                        </a:cubicBezTo>
                        <a:cubicBezTo>
                          <a:pt x="1553" y="41"/>
                          <a:pt x="1363" y="14"/>
                          <a:pt x="1176" y="4"/>
                        </a:cubicBezTo>
                        <a:cubicBezTo>
                          <a:pt x="1129" y="2"/>
                          <a:pt x="1081" y="1"/>
                          <a:pt x="103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" name="Google Shape;318;p22"/>
                  <p:cNvSpPr/>
                  <p:nvPr/>
                </p:nvSpPr>
                <p:spPr>
                  <a:xfrm>
                    <a:off x="5010175" y="5090050"/>
                    <a:ext cx="156675" cy="69325"/>
                  </a:xfrm>
                  <a:custGeom>
                    <a:rect b="b" l="l" r="r" t="t"/>
                    <a:pathLst>
                      <a:path extrusionOk="0" h="2773" w="6267">
                        <a:moveTo>
                          <a:pt x="13" y="0"/>
                        </a:moveTo>
                        <a:cubicBezTo>
                          <a:pt x="17" y="124"/>
                          <a:pt x="27" y="241"/>
                          <a:pt x="24" y="351"/>
                        </a:cubicBezTo>
                        <a:cubicBezTo>
                          <a:pt x="13" y="715"/>
                          <a:pt x="0" y="1103"/>
                          <a:pt x="201" y="1423"/>
                        </a:cubicBezTo>
                        <a:cubicBezTo>
                          <a:pt x="458" y="1834"/>
                          <a:pt x="972" y="1988"/>
                          <a:pt x="1443" y="2108"/>
                        </a:cubicBezTo>
                        <a:cubicBezTo>
                          <a:pt x="2145" y="2288"/>
                          <a:pt x="2849" y="2469"/>
                          <a:pt x="3554" y="2652"/>
                        </a:cubicBezTo>
                        <a:cubicBezTo>
                          <a:pt x="3785" y="2714"/>
                          <a:pt x="4020" y="2772"/>
                          <a:pt x="4257" y="2772"/>
                        </a:cubicBezTo>
                        <a:cubicBezTo>
                          <a:pt x="4263" y="2772"/>
                          <a:pt x="4269" y="2772"/>
                          <a:pt x="4276" y="2772"/>
                        </a:cubicBezTo>
                        <a:cubicBezTo>
                          <a:pt x="4570" y="2772"/>
                          <a:pt x="4857" y="2683"/>
                          <a:pt x="5131" y="2578"/>
                        </a:cubicBezTo>
                        <a:cubicBezTo>
                          <a:pt x="5532" y="2425"/>
                          <a:pt x="5949" y="2218"/>
                          <a:pt x="6163" y="1841"/>
                        </a:cubicBezTo>
                        <a:cubicBezTo>
                          <a:pt x="6210" y="1761"/>
                          <a:pt x="6246" y="1673"/>
                          <a:pt x="6266" y="1584"/>
                        </a:cubicBezTo>
                        <a:cubicBezTo>
                          <a:pt x="6106" y="1513"/>
                          <a:pt x="5929" y="1453"/>
                          <a:pt x="5739" y="1400"/>
                        </a:cubicBezTo>
                        <a:cubicBezTo>
                          <a:pt x="5384" y="1303"/>
                          <a:pt x="4980" y="1229"/>
                          <a:pt x="4523" y="1186"/>
                        </a:cubicBezTo>
                        <a:cubicBezTo>
                          <a:pt x="4256" y="1155"/>
                          <a:pt x="3972" y="1135"/>
                          <a:pt x="3668" y="1126"/>
                        </a:cubicBezTo>
                        <a:cubicBezTo>
                          <a:pt x="2358" y="1079"/>
                          <a:pt x="1160" y="59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22"/>
                  <p:cNvSpPr/>
                  <p:nvPr/>
                </p:nvSpPr>
                <p:spPr>
                  <a:xfrm>
                    <a:off x="4303150" y="4642300"/>
                    <a:ext cx="537275" cy="748200"/>
                  </a:xfrm>
                  <a:custGeom>
                    <a:rect b="b" l="l" r="r" t="t"/>
                    <a:pathLst>
                      <a:path extrusionOk="0" h="29928" w="21491">
                        <a:moveTo>
                          <a:pt x="20849" y="0"/>
                        </a:moveTo>
                        <a:lnTo>
                          <a:pt x="20849" y="0"/>
                        </a:lnTo>
                        <a:cubicBezTo>
                          <a:pt x="18899" y="193"/>
                          <a:pt x="17663" y="608"/>
                          <a:pt x="17663" y="608"/>
                        </a:cubicBezTo>
                        <a:cubicBezTo>
                          <a:pt x="7826" y="3931"/>
                          <a:pt x="1473" y="13363"/>
                          <a:pt x="694" y="15421"/>
                        </a:cubicBezTo>
                        <a:cubicBezTo>
                          <a:pt x="0" y="17255"/>
                          <a:pt x="1810" y="24110"/>
                          <a:pt x="7055" y="29928"/>
                        </a:cubicBezTo>
                        <a:lnTo>
                          <a:pt x="7055" y="29928"/>
                        </a:lnTo>
                        <a:cubicBezTo>
                          <a:pt x="4044" y="16815"/>
                          <a:pt x="12495" y="10769"/>
                          <a:pt x="12495" y="10769"/>
                        </a:cubicBezTo>
                        <a:cubicBezTo>
                          <a:pt x="21150" y="8390"/>
                          <a:pt x="21491" y="3093"/>
                          <a:pt x="20849" y="0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22"/>
                  <p:cNvSpPr/>
                  <p:nvPr/>
                </p:nvSpPr>
                <p:spPr>
                  <a:xfrm>
                    <a:off x="4420775" y="4582975"/>
                    <a:ext cx="421900" cy="294350"/>
                  </a:xfrm>
                  <a:custGeom>
                    <a:rect b="b" l="l" r="r" t="t"/>
                    <a:pathLst>
                      <a:path extrusionOk="0" h="11774" w="16876">
                        <a:moveTo>
                          <a:pt x="1" y="10843"/>
                        </a:moveTo>
                        <a:lnTo>
                          <a:pt x="128" y="11137"/>
                        </a:lnTo>
                        <a:cubicBezTo>
                          <a:pt x="161" y="11087"/>
                          <a:pt x="195" y="11037"/>
                          <a:pt x="230" y="10986"/>
                        </a:cubicBezTo>
                        <a:lnTo>
                          <a:pt x="230" y="10986"/>
                        </a:lnTo>
                        <a:cubicBezTo>
                          <a:pt x="77" y="10900"/>
                          <a:pt x="1" y="10843"/>
                          <a:pt x="1" y="10843"/>
                        </a:cubicBezTo>
                        <a:close/>
                        <a:moveTo>
                          <a:pt x="15352" y="1"/>
                        </a:moveTo>
                        <a:cubicBezTo>
                          <a:pt x="15352" y="1"/>
                          <a:pt x="3211" y="6674"/>
                          <a:pt x="230" y="10986"/>
                        </a:cubicBezTo>
                        <a:lnTo>
                          <a:pt x="230" y="10986"/>
                        </a:lnTo>
                        <a:cubicBezTo>
                          <a:pt x="693" y="11247"/>
                          <a:pt x="1858" y="11773"/>
                          <a:pt x="3720" y="11773"/>
                        </a:cubicBezTo>
                        <a:cubicBezTo>
                          <a:pt x="5336" y="11773"/>
                          <a:pt x="7477" y="11377"/>
                          <a:pt x="10138" y="10065"/>
                        </a:cubicBezTo>
                        <a:cubicBezTo>
                          <a:pt x="16875" y="6745"/>
                          <a:pt x="15352" y="1"/>
                          <a:pt x="15352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22"/>
                  <p:cNvSpPr/>
                  <p:nvPr/>
                </p:nvSpPr>
                <p:spPr>
                  <a:xfrm>
                    <a:off x="4240925" y="4804500"/>
                    <a:ext cx="306750" cy="253400"/>
                  </a:xfrm>
                  <a:custGeom>
                    <a:rect b="b" l="l" r="r" t="t"/>
                    <a:pathLst>
                      <a:path extrusionOk="0" h="10136" w="12270">
                        <a:moveTo>
                          <a:pt x="5911" y="1"/>
                        </a:moveTo>
                        <a:cubicBezTo>
                          <a:pt x="5474" y="1"/>
                          <a:pt x="5026" y="91"/>
                          <a:pt x="4569" y="292"/>
                        </a:cubicBezTo>
                        <a:cubicBezTo>
                          <a:pt x="0" y="2306"/>
                          <a:pt x="3595" y="8990"/>
                          <a:pt x="9330" y="10136"/>
                        </a:cubicBezTo>
                        <a:lnTo>
                          <a:pt x="10281" y="9388"/>
                        </a:lnTo>
                        <a:cubicBezTo>
                          <a:pt x="11884" y="8125"/>
                          <a:pt x="12269" y="5853"/>
                          <a:pt x="11170" y="4134"/>
                        </a:cubicBezTo>
                        <a:cubicBezTo>
                          <a:pt x="9909" y="2157"/>
                          <a:pt x="8044" y="1"/>
                          <a:pt x="5911" y="1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22"/>
                  <p:cNvSpPr/>
                  <p:nvPr/>
                </p:nvSpPr>
                <p:spPr>
                  <a:xfrm>
                    <a:off x="4328775" y="4857450"/>
                    <a:ext cx="114175" cy="132600"/>
                  </a:xfrm>
                  <a:custGeom>
                    <a:rect b="b" l="l" r="r" t="t"/>
                    <a:pathLst>
                      <a:path extrusionOk="0" h="5304" w="4567">
                        <a:moveTo>
                          <a:pt x="424" y="0"/>
                        </a:moveTo>
                        <a:cubicBezTo>
                          <a:pt x="282" y="0"/>
                          <a:pt x="140" y="12"/>
                          <a:pt x="0" y="36"/>
                        </a:cubicBezTo>
                        <a:cubicBezTo>
                          <a:pt x="632" y="140"/>
                          <a:pt x="1199" y="391"/>
                          <a:pt x="1700" y="718"/>
                        </a:cubicBezTo>
                        <a:cubicBezTo>
                          <a:pt x="2201" y="1052"/>
                          <a:pt x="2629" y="1479"/>
                          <a:pt x="2983" y="1967"/>
                        </a:cubicBezTo>
                        <a:cubicBezTo>
                          <a:pt x="2983" y="1967"/>
                          <a:pt x="2986" y="1970"/>
                          <a:pt x="2986" y="1974"/>
                        </a:cubicBezTo>
                        <a:cubicBezTo>
                          <a:pt x="2706" y="1880"/>
                          <a:pt x="2415" y="1809"/>
                          <a:pt x="2115" y="1793"/>
                        </a:cubicBezTo>
                        <a:cubicBezTo>
                          <a:pt x="2040" y="1788"/>
                          <a:pt x="1965" y="1785"/>
                          <a:pt x="1890" y="1785"/>
                        </a:cubicBezTo>
                        <a:cubicBezTo>
                          <a:pt x="1651" y="1785"/>
                          <a:pt x="1410" y="1815"/>
                          <a:pt x="1179" y="1883"/>
                        </a:cubicBezTo>
                        <a:cubicBezTo>
                          <a:pt x="879" y="1977"/>
                          <a:pt x="572" y="2124"/>
                          <a:pt x="381" y="2381"/>
                        </a:cubicBezTo>
                        <a:cubicBezTo>
                          <a:pt x="681" y="2304"/>
                          <a:pt x="962" y="2284"/>
                          <a:pt x="1243" y="2274"/>
                        </a:cubicBezTo>
                        <a:cubicBezTo>
                          <a:pt x="1303" y="2273"/>
                          <a:pt x="1363" y="2272"/>
                          <a:pt x="1423" y="2272"/>
                        </a:cubicBezTo>
                        <a:cubicBezTo>
                          <a:pt x="1643" y="2272"/>
                          <a:pt x="1861" y="2282"/>
                          <a:pt x="2081" y="2298"/>
                        </a:cubicBezTo>
                        <a:cubicBezTo>
                          <a:pt x="2362" y="2315"/>
                          <a:pt x="2642" y="2351"/>
                          <a:pt x="2933" y="2371"/>
                        </a:cubicBezTo>
                        <a:cubicBezTo>
                          <a:pt x="3046" y="2387"/>
                          <a:pt x="3167" y="2395"/>
                          <a:pt x="3284" y="2404"/>
                        </a:cubicBezTo>
                        <a:lnTo>
                          <a:pt x="3474" y="2728"/>
                        </a:lnTo>
                        <a:cubicBezTo>
                          <a:pt x="3638" y="2985"/>
                          <a:pt x="3738" y="3276"/>
                          <a:pt x="3888" y="3547"/>
                        </a:cubicBezTo>
                        <a:lnTo>
                          <a:pt x="4239" y="4412"/>
                        </a:lnTo>
                        <a:cubicBezTo>
                          <a:pt x="4343" y="4709"/>
                          <a:pt x="4443" y="5006"/>
                          <a:pt x="4566" y="5304"/>
                        </a:cubicBezTo>
                        <a:cubicBezTo>
                          <a:pt x="4553" y="4986"/>
                          <a:pt x="4517" y="4669"/>
                          <a:pt x="4480" y="4348"/>
                        </a:cubicBezTo>
                        <a:cubicBezTo>
                          <a:pt x="4420" y="4034"/>
                          <a:pt x="4346" y="3721"/>
                          <a:pt x="4259" y="3410"/>
                        </a:cubicBezTo>
                        <a:cubicBezTo>
                          <a:pt x="4048" y="2799"/>
                          <a:pt x="3795" y="2190"/>
                          <a:pt x="3390" y="1663"/>
                        </a:cubicBezTo>
                        <a:cubicBezTo>
                          <a:pt x="2993" y="1138"/>
                          <a:pt x="2496" y="671"/>
                          <a:pt x="1898" y="377"/>
                        </a:cubicBezTo>
                        <a:cubicBezTo>
                          <a:pt x="1439" y="145"/>
                          <a:pt x="928" y="0"/>
                          <a:pt x="424" y="0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23" name="Google Shape;323;p22"/>
              <p:cNvGrpSpPr/>
              <p:nvPr/>
            </p:nvGrpSpPr>
            <p:grpSpPr>
              <a:xfrm>
                <a:off x="3118335" y="3305642"/>
                <a:ext cx="3028569" cy="2281073"/>
                <a:chOff x="3118335" y="3305642"/>
                <a:chExt cx="3028569" cy="2281073"/>
              </a:xfrm>
            </p:grpSpPr>
            <p:sp>
              <p:nvSpPr>
                <p:cNvPr id="324" name="Google Shape;324;p22"/>
                <p:cNvSpPr/>
                <p:nvPr/>
              </p:nvSpPr>
              <p:spPr>
                <a:xfrm>
                  <a:off x="5053359" y="3799333"/>
                  <a:ext cx="18271" cy="23117"/>
                </a:xfrm>
                <a:custGeom>
                  <a:rect b="b" l="l" r="r" t="t"/>
                  <a:pathLst>
                    <a:path extrusionOk="0" h="415" w="328">
                      <a:moveTo>
                        <a:pt x="325" y="1"/>
                      </a:moveTo>
                      <a:lnTo>
                        <a:pt x="1" y="10"/>
                      </a:lnTo>
                      <a:cubicBezTo>
                        <a:pt x="7" y="141"/>
                        <a:pt x="4" y="271"/>
                        <a:pt x="1" y="402"/>
                      </a:cubicBezTo>
                      <a:lnTo>
                        <a:pt x="322" y="414"/>
                      </a:lnTo>
                      <a:cubicBezTo>
                        <a:pt x="328" y="278"/>
                        <a:pt x="328" y="138"/>
                        <a:pt x="3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2"/>
                <p:cNvSpPr/>
                <p:nvPr/>
              </p:nvSpPr>
              <p:spPr>
                <a:xfrm>
                  <a:off x="5261362" y="4006379"/>
                  <a:ext cx="885542" cy="1222893"/>
                </a:xfrm>
                <a:custGeom>
                  <a:rect b="b" l="l" r="r" t="t"/>
                  <a:pathLst>
                    <a:path extrusionOk="0" h="21954" w="15897">
                      <a:moveTo>
                        <a:pt x="4537" y="1"/>
                      </a:moveTo>
                      <a:lnTo>
                        <a:pt x="1" y="21656"/>
                      </a:lnTo>
                      <a:lnTo>
                        <a:pt x="15897" y="21953"/>
                      </a:lnTo>
                      <a:cubicBezTo>
                        <a:pt x="11665" y="7653"/>
                        <a:pt x="4537" y="178"/>
                        <a:pt x="4537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2"/>
                <p:cNvSpPr/>
                <p:nvPr/>
              </p:nvSpPr>
              <p:spPr>
                <a:xfrm>
                  <a:off x="3504203" y="3568502"/>
                  <a:ext cx="2352255" cy="1795124"/>
                </a:xfrm>
                <a:custGeom>
                  <a:rect b="b" l="l" r="r" t="t"/>
                  <a:pathLst>
                    <a:path extrusionOk="0" h="32227" w="42227">
                      <a:moveTo>
                        <a:pt x="21157" y="0"/>
                      </a:moveTo>
                      <a:cubicBezTo>
                        <a:pt x="14678" y="0"/>
                        <a:pt x="9917" y="4458"/>
                        <a:pt x="9917" y="4458"/>
                      </a:cubicBezTo>
                      <a:cubicBezTo>
                        <a:pt x="9917" y="4458"/>
                        <a:pt x="8187" y="5952"/>
                        <a:pt x="6276" y="8363"/>
                      </a:cubicBezTo>
                      <a:lnTo>
                        <a:pt x="6276" y="8370"/>
                      </a:lnTo>
                      <a:cubicBezTo>
                        <a:pt x="3350" y="12064"/>
                        <a:pt x="0" y="17913"/>
                        <a:pt x="1791" y="23832"/>
                      </a:cubicBezTo>
                      <a:cubicBezTo>
                        <a:pt x="3968" y="31045"/>
                        <a:pt x="12286" y="32226"/>
                        <a:pt x="20428" y="32226"/>
                      </a:cubicBezTo>
                      <a:cubicBezTo>
                        <a:pt x="23341" y="32226"/>
                        <a:pt x="26231" y="32075"/>
                        <a:pt x="28810" y="31995"/>
                      </a:cubicBezTo>
                      <a:cubicBezTo>
                        <a:pt x="29437" y="31972"/>
                        <a:pt x="30045" y="31922"/>
                        <a:pt x="30626" y="31838"/>
                      </a:cubicBezTo>
                      <a:cubicBezTo>
                        <a:pt x="39060" y="30639"/>
                        <a:pt x="42227" y="23036"/>
                        <a:pt x="40133" y="15882"/>
                      </a:cubicBezTo>
                      <a:cubicBezTo>
                        <a:pt x="39581" y="14005"/>
                        <a:pt x="38760" y="12188"/>
                        <a:pt x="37725" y="10487"/>
                      </a:cubicBezTo>
                      <a:cubicBezTo>
                        <a:pt x="36475" y="8443"/>
                        <a:pt x="34909" y="6573"/>
                        <a:pt x="33119" y="4996"/>
                      </a:cubicBezTo>
                      <a:cubicBezTo>
                        <a:pt x="30342" y="2541"/>
                        <a:pt x="27023" y="798"/>
                        <a:pt x="23508" y="200"/>
                      </a:cubicBezTo>
                      <a:cubicBezTo>
                        <a:pt x="22704" y="62"/>
                        <a:pt x="21919" y="0"/>
                        <a:pt x="21157" y="0"/>
                      </a:cubicBezTo>
                      <a:close/>
                    </a:path>
                  </a:pathLst>
                </a:custGeom>
                <a:solidFill>
                  <a:srgbClr val="EDB5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2"/>
                <p:cNvSpPr/>
                <p:nvPr/>
              </p:nvSpPr>
              <p:spPr>
                <a:xfrm>
                  <a:off x="4291426" y="4100962"/>
                  <a:ext cx="90855" cy="159866"/>
                </a:xfrm>
                <a:custGeom>
                  <a:rect b="b" l="l" r="r" t="t"/>
                  <a:pathLst>
                    <a:path extrusionOk="0" h="2870" w="1631">
                      <a:moveTo>
                        <a:pt x="816" y="0"/>
                      </a:moveTo>
                      <a:cubicBezTo>
                        <a:pt x="368" y="0"/>
                        <a:pt x="0" y="641"/>
                        <a:pt x="0" y="1433"/>
                      </a:cubicBezTo>
                      <a:cubicBezTo>
                        <a:pt x="0" y="2228"/>
                        <a:pt x="368" y="2869"/>
                        <a:pt x="816" y="2869"/>
                      </a:cubicBezTo>
                      <a:cubicBezTo>
                        <a:pt x="1267" y="2869"/>
                        <a:pt x="1631" y="2228"/>
                        <a:pt x="1631" y="1433"/>
                      </a:cubicBezTo>
                      <a:cubicBezTo>
                        <a:pt x="1631" y="641"/>
                        <a:pt x="1267" y="0"/>
                        <a:pt x="816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2"/>
                <p:cNvSpPr/>
                <p:nvPr/>
              </p:nvSpPr>
              <p:spPr>
                <a:xfrm>
                  <a:off x="4729268" y="4135888"/>
                  <a:ext cx="192962" cy="188553"/>
                </a:xfrm>
                <a:custGeom>
                  <a:rect b="b" l="l" r="r" t="t"/>
                  <a:pathLst>
                    <a:path extrusionOk="0" h="3385" w="3464">
                      <a:moveTo>
                        <a:pt x="1196" y="1"/>
                      </a:moveTo>
                      <a:cubicBezTo>
                        <a:pt x="1174" y="1"/>
                        <a:pt x="1151" y="2"/>
                        <a:pt x="1129" y="4"/>
                      </a:cubicBezTo>
                      <a:lnTo>
                        <a:pt x="858" y="48"/>
                      </a:lnTo>
                      <a:cubicBezTo>
                        <a:pt x="688" y="115"/>
                        <a:pt x="518" y="164"/>
                        <a:pt x="361" y="289"/>
                      </a:cubicBezTo>
                      <a:cubicBezTo>
                        <a:pt x="204" y="405"/>
                        <a:pt x="70" y="605"/>
                        <a:pt x="37" y="816"/>
                      </a:cubicBezTo>
                      <a:cubicBezTo>
                        <a:pt x="1" y="1026"/>
                        <a:pt x="37" y="1220"/>
                        <a:pt x="97" y="1387"/>
                      </a:cubicBezTo>
                      <a:cubicBezTo>
                        <a:pt x="224" y="1715"/>
                        <a:pt x="411" y="1982"/>
                        <a:pt x="622" y="2219"/>
                      </a:cubicBezTo>
                      <a:cubicBezTo>
                        <a:pt x="1039" y="2689"/>
                        <a:pt x="1527" y="3077"/>
                        <a:pt x="2061" y="3384"/>
                      </a:cubicBezTo>
                      <a:cubicBezTo>
                        <a:pt x="1664" y="2917"/>
                        <a:pt x="1266" y="2459"/>
                        <a:pt x="935" y="1975"/>
                      </a:cubicBezTo>
                      <a:cubicBezTo>
                        <a:pt x="611" y="1514"/>
                        <a:pt x="324" y="896"/>
                        <a:pt x="675" y="685"/>
                      </a:cubicBezTo>
                      <a:cubicBezTo>
                        <a:pt x="755" y="616"/>
                        <a:pt x="878" y="576"/>
                        <a:pt x="992" y="525"/>
                      </a:cubicBezTo>
                      <a:lnTo>
                        <a:pt x="1169" y="492"/>
                      </a:lnTo>
                      <a:cubicBezTo>
                        <a:pt x="1187" y="489"/>
                        <a:pt x="1205" y="488"/>
                        <a:pt x="1224" y="488"/>
                      </a:cubicBezTo>
                      <a:cubicBezTo>
                        <a:pt x="1254" y="488"/>
                        <a:pt x="1286" y="491"/>
                        <a:pt x="1317" y="491"/>
                      </a:cubicBezTo>
                      <a:cubicBezTo>
                        <a:pt x="1330" y="491"/>
                        <a:pt x="1343" y="490"/>
                        <a:pt x="1356" y="489"/>
                      </a:cubicBezTo>
                      <a:cubicBezTo>
                        <a:pt x="1607" y="502"/>
                        <a:pt x="1860" y="605"/>
                        <a:pt x="2108" y="739"/>
                      </a:cubicBezTo>
                      <a:cubicBezTo>
                        <a:pt x="2602" y="1026"/>
                        <a:pt x="3040" y="1447"/>
                        <a:pt x="3464" y="1892"/>
                      </a:cubicBezTo>
                      <a:cubicBezTo>
                        <a:pt x="3343" y="1604"/>
                        <a:pt x="3180" y="1340"/>
                        <a:pt x="2993" y="1090"/>
                      </a:cubicBezTo>
                      <a:cubicBezTo>
                        <a:pt x="2802" y="842"/>
                        <a:pt x="2589" y="605"/>
                        <a:pt x="2325" y="412"/>
                      </a:cubicBezTo>
                      <a:cubicBezTo>
                        <a:pt x="2068" y="215"/>
                        <a:pt x="1754" y="61"/>
                        <a:pt x="1399" y="14"/>
                      </a:cubicBezTo>
                      <a:cubicBezTo>
                        <a:pt x="1332" y="10"/>
                        <a:pt x="1264" y="1"/>
                        <a:pt x="1196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2"/>
                <p:cNvSpPr/>
                <p:nvPr/>
              </p:nvSpPr>
              <p:spPr>
                <a:xfrm>
                  <a:off x="4248979" y="4339814"/>
                  <a:ext cx="175749" cy="175686"/>
                </a:xfrm>
                <a:custGeom>
                  <a:rect b="b" l="l" r="r" t="t"/>
                  <a:pathLst>
                    <a:path extrusionOk="0" h="3154" w="3155">
                      <a:moveTo>
                        <a:pt x="1578" y="1"/>
                      </a:moveTo>
                      <a:cubicBezTo>
                        <a:pt x="710" y="1"/>
                        <a:pt x="1" y="706"/>
                        <a:pt x="1" y="1578"/>
                      </a:cubicBezTo>
                      <a:cubicBezTo>
                        <a:pt x="1" y="2449"/>
                        <a:pt x="710" y="3154"/>
                        <a:pt x="1578" y="3154"/>
                      </a:cubicBezTo>
                      <a:cubicBezTo>
                        <a:pt x="2450" y="3154"/>
                        <a:pt x="3155" y="2449"/>
                        <a:pt x="3155" y="1578"/>
                      </a:cubicBezTo>
                      <a:cubicBezTo>
                        <a:pt x="3155" y="706"/>
                        <a:pt x="2450" y="1"/>
                        <a:pt x="1578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2"/>
                <p:cNvSpPr/>
                <p:nvPr/>
              </p:nvSpPr>
              <p:spPr>
                <a:xfrm>
                  <a:off x="5204264" y="4271913"/>
                  <a:ext cx="175694" cy="175686"/>
                </a:xfrm>
                <a:custGeom>
                  <a:rect b="b" l="l" r="r" t="t"/>
                  <a:pathLst>
                    <a:path extrusionOk="0" h="3154" w="3154">
                      <a:moveTo>
                        <a:pt x="1577" y="1"/>
                      </a:moveTo>
                      <a:cubicBezTo>
                        <a:pt x="705" y="1"/>
                        <a:pt x="1" y="708"/>
                        <a:pt x="1" y="1577"/>
                      </a:cubicBezTo>
                      <a:cubicBezTo>
                        <a:pt x="1" y="2449"/>
                        <a:pt x="705" y="3153"/>
                        <a:pt x="1577" y="3153"/>
                      </a:cubicBezTo>
                      <a:cubicBezTo>
                        <a:pt x="2446" y="3153"/>
                        <a:pt x="3154" y="2449"/>
                        <a:pt x="3154" y="1577"/>
                      </a:cubicBezTo>
                      <a:cubicBezTo>
                        <a:pt x="3154" y="708"/>
                        <a:pt x="2446" y="1"/>
                        <a:pt x="1577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2"/>
                <p:cNvSpPr/>
                <p:nvPr/>
              </p:nvSpPr>
              <p:spPr>
                <a:xfrm>
                  <a:off x="4536473" y="3305642"/>
                  <a:ext cx="303759" cy="315499"/>
                </a:xfrm>
                <a:custGeom>
                  <a:rect b="b" l="l" r="r" t="t"/>
                  <a:pathLst>
                    <a:path extrusionOk="0" h="5664" w="5453">
                      <a:moveTo>
                        <a:pt x="2710" y="1"/>
                      </a:moveTo>
                      <a:cubicBezTo>
                        <a:pt x="2645" y="1"/>
                        <a:pt x="2578" y="6"/>
                        <a:pt x="2509" y="18"/>
                      </a:cubicBezTo>
                      <a:cubicBezTo>
                        <a:pt x="288" y="406"/>
                        <a:pt x="4286" y="4959"/>
                        <a:pt x="4286" y="4959"/>
                      </a:cubicBezTo>
                      <a:cubicBezTo>
                        <a:pt x="4286" y="4959"/>
                        <a:pt x="2155" y="2845"/>
                        <a:pt x="1107" y="2845"/>
                      </a:cubicBezTo>
                      <a:cubicBezTo>
                        <a:pt x="925" y="2845"/>
                        <a:pt x="776" y="2908"/>
                        <a:pt x="676" y="3058"/>
                      </a:cubicBezTo>
                      <a:cubicBezTo>
                        <a:pt x="1" y="4071"/>
                        <a:pt x="5452" y="5664"/>
                        <a:pt x="5452" y="5664"/>
                      </a:cubicBezTo>
                      <a:cubicBezTo>
                        <a:pt x="5452" y="5664"/>
                        <a:pt x="4771" y="1"/>
                        <a:pt x="271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2"/>
                <p:cNvSpPr/>
                <p:nvPr/>
              </p:nvSpPr>
              <p:spPr>
                <a:xfrm>
                  <a:off x="3118335" y="4202731"/>
                  <a:ext cx="1092375" cy="1383984"/>
                </a:xfrm>
                <a:custGeom>
                  <a:rect b="b" l="l" r="r" t="t"/>
                  <a:pathLst>
                    <a:path extrusionOk="0" h="24846" w="19610">
                      <a:moveTo>
                        <a:pt x="10001" y="0"/>
                      </a:moveTo>
                      <a:cubicBezTo>
                        <a:pt x="10001" y="0"/>
                        <a:pt x="9162" y="4432"/>
                        <a:pt x="4582" y="10007"/>
                      </a:cubicBezTo>
                      <a:cubicBezTo>
                        <a:pt x="0" y="15582"/>
                        <a:pt x="451" y="21114"/>
                        <a:pt x="451" y="21114"/>
                      </a:cubicBezTo>
                      <a:lnTo>
                        <a:pt x="4773" y="22400"/>
                      </a:lnTo>
                      <a:cubicBezTo>
                        <a:pt x="4773" y="22400"/>
                        <a:pt x="7031" y="24845"/>
                        <a:pt x="9899" y="24845"/>
                      </a:cubicBezTo>
                      <a:cubicBezTo>
                        <a:pt x="11475" y="24845"/>
                        <a:pt x="13235" y="24107"/>
                        <a:pt x="14907" y="21818"/>
                      </a:cubicBezTo>
                      <a:cubicBezTo>
                        <a:pt x="19609" y="15375"/>
                        <a:pt x="10483" y="567"/>
                        <a:pt x="10594" y="567"/>
                      </a:cubicBezTo>
                      <a:lnTo>
                        <a:pt x="10594" y="567"/>
                      </a:lnTo>
                      <a:cubicBezTo>
                        <a:pt x="10594" y="567"/>
                        <a:pt x="10595" y="567"/>
                        <a:pt x="10595" y="568"/>
                      </a:cubicBezTo>
                      <a:lnTo>
                        <a:pt x="10001" y="0"/>
                      </a:ln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2"/>
                <p:cNvSpPr/>
                <p:nvPr/>
              </p:nvSpPr>
              <p:spPr>
                <a:xfrm>
                  <a:off x="5053359" y="4487537"/>
                  <a:ext cx="153022" cy="99596"/>
                </a:xfrm>
                <a:custGeom>
                  <a:rect b="b" l="l" r="r" t="t"/>
                  <a:pathLst>
                    <a:path extrusionOk="0" h="1788" w="2747">
                      <a:moveTo>
                        <a:pt x="1971" y="1"/>
                      </a:moveTo>
                      <a:lnTo>
                        <a:pt x="1" y="1033"/>
                      </a:lnTo>
                      <a:cubicBezTo>
                        <a:pt x="1" y="1033"/>
                        <a:pt x="328" y="1787"/>
                        <a:pt x="1141" y="1787"/>
                      </a:cubicBezTo>
                      <a:cubicBezTo>
                        <a:pt x="1279" y="1787"/>
                        <a:pt x="1431" y="1765"/>
                        <a:pt x="1598" y="1715"/>
                      </a:cubicBezTo>
                      <a:cubicBezTo>
                        <a:pt x="2746" y="1360"/>
                        <a:pt x="1971" y="1"/>
                        <a:pt x="19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4833102" y="4349117"/>
                  <a:ext cx="422021" cy="233895"/>
                </a:xfrm>
                <a:custGeom>
                  <a:rect b="b" l="l" r="r" t="t"/>
                  <a:pathLst>
                    <a:path extrusionOk="0" h="4199" w="7576">
                      <a:moveTo>
                        <a:pt x="7576" y="1"/>
                      </a:moveTo>
                      <a:cubicBezTo>
                        <a:pt x="7198" y="682"/>
                        <a:pt x="6774" y="1317"/>
                        <a:pt x="6246" y="1848"/>
                      </a:cubicBezTo>
                      <a:cubicBezTo>
                        <a:pt x="5719" y="2376"/>
                        <a:pt x="5107" y="2810"/>
                        <a:pt x="4433" y="3121"/>
                      </a:cubicBezTo>
                      <a:cubicBezTo>
                        <a:pt x="3761" y="3444"/>
                        <a:pt x="3033" y="3645"/>
                        <a:pt x="2291" y="3782"/>
                      </a:cubicBezTo>
                      <a:cubicBezTo>
                        <a:pt x="1580" y="3906"/>
                        <a:pt x="856" y="3972"/>
                        <a:pt x="114" y="3972"/>
                      </a:cubicBezTo>
                      <a:cubicBezTo>
                        <a:pt x="76" y="3972"/>
                        <a:pt x="38" y="3972"/>
                        <a:pt x="0" y="3972"/>
                      </a:cubicBezTo>
                      <a:lnTo>
                        <a:pt x="0" y="3972"/>
                      </a:lnTo>
                      <a:cubicBezTo>
                        <a:pt x="555" y="4129"/>
                        <a:pt x="1133" y="4198"/>
                        <a:pt x="1714" y="4198"/>
                      </a:cubicBezTo>
                      <a:cubicBezTo>
                        <a:pt x="1923" y="4198"/>
                        <a:pt x="2133" y="4189"/>
                        <a:pt x="2341" y="4172"/>
                      </a:cubicBezTo>
                      <a:cubicBezTo>
                        <a:pt x="3130" y="4112"/>
                        <a:pt x="3918" y="3922"/>
                        <a:pt x="4646" y="3578"/>
                      </a:cubicBezTo>
                      <a:cubicBezTo>
                        <a:pt x="5007" y="3401"/>
                        <a:pt x="5361" y="3201"/>
                        <a:pt x="5678" y="2954"/>
                      </a:cubicBezTo>
                      <a:cubicBezTo>
                        <a:pt x="5989" y="2700"/>
                        <a:pt x="6293" y="2429"/>
                        <a:pt x="6540" y="2112"/>
                      </a:cubicBezTo>
                      <a:cubicBezTo>
                        <a:pt x="7048" y="1491"/>
                        <a:pt x="7396" y="759"/>
                        <a:pt x="7576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2"/>
                <p:cNvSpPr/>
                <p:nvPr/>
              </p:nvSpPr>
              <p:spPr>
                <a:xfrm>
                  <a:off x="4721246" y="3578640"/>
                  <a:ext cx="1135212" cy="1763374"/>
                </a:xfrm>
                <a:custGeom>
                  <a:rect b="b" l="l" r="r" t="t"/>
                  <a:pathLst>
                    <a:path extrusionOk="0" h="31657" w="20379">
                      <a:moveTo>
                        <a:pt x="518" y="1"/>
                      </a:moveTo>
                      <a:cubicBezTo>
                        <a:pt x="518" y="1"/>
                        <a:pt x="0" y="8138"/>
                        <a:pt x="13091" y="11558"/>
                      </a:cubicBezTo>
                      <a:cubicBezTo>
                        <a:pt x="13091" y="11558"/>
                        <a:pt x="17627" y="21155"/>
                        <a:pt x="13091" y="27177"/>
                      </a:cubicBezTo>
                      <a:cubicBezTo>
                        <a:pt x="11635" y="29111"/>
                        <a:pt x="10138" y="30567"/>
                        <a:pt x="8778" y="31656"/>
                      </a:cubicBezTo>
                      <a:cubicBezTo>
                        <a:pt x="17212" y="30457"/>
                        <a:pt x="20379" y="22854"/>
                        <a:pt x="18285" y="15700"/>
                      </a:cubicBezTo>
                      <a:cubicBezTo>
                        <a:pt x="17733" y="13823"/>
                        <a:pt x="16912" y="12006"/>
                        <a:pt x="15877" y="10305"/>
                      </a:cubicBezTo>
                      <a:cubicBezTo>
                        <a:pt x="14627" y="8261"/>
                        <a:pt x="13061" y="6391"/>
                        <a:pt x="11271" y="4814"/>
                      </a:cubicBezTo>
                      <a:lnTo>
                        <a:pt x="518" y="1"/>
                      </a:ln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2"/>
                <p:cNvSpPr/>
                <p:nvPr/>
              </p:nvSpPr>
              <p:spPr>
                <a:xfrm>
                  <a:off x="3853808" y="3553629"/>
                  <a:ext cx="1751867" cy="585210"/>
                </a:xfrm>
                <a:custGeom>
                  <a:rect b="b" l="l" r="r" t="t"/>
                  <a:pathLst>
                    <a:path extrusionOk="0" h="10506" w="31449">
                      <a:moveTo>
                        <a:pt x="14880" y="0"/>
                      </a:moveTo>
                      <a:cubicBezTo>
                        <a:pt x="8402" y="0"/>
                        <a:pt x="3641" y="4458"/>
                        <a:pt x="3641" y="4458"/>
                      </a:cubicBezTo>
                      <a:cubicBezTo>
                        <a:pt x="3641" y="4458"/>
                        <a:pt x="1911" y="5952"/>
                        <a:pt x="0" y="8366"/>
                      </a:cubicBezTo>
                      <a:lnTo>
                        <a:pt x="0" y="8369"/>
                      </a:lnTo>
                      <a:cubicBezTo>
                        <a:pt x="0" y="8369"/>
                        <a:pt x="1559" y="8674"/>
                        <a:pt x="3745" y="8674"/>
                      </a:cubicBezTo>
                      <a:cubicBezTo>
                        <a:pt x="7837" y="8674"/>
                        <a:pt x="14131" y="7607"/>
                        <a:pt x="16521" y="1475"/>
                      </a:cubicBezTo>
                      <a:cubicBezTo>
                        <a:pt x="16521" y="1475"/>
                        <a:pt x="20303" y="10506"/>
                        <a:pt x="30640" y="10506"/>
                      </a:cubicBezTo>
                      <a:cubicBezTo>
                        <a:pt x="30905" y="10506"/>
                        <a:pt x="31175" y="10500"/>
                        <a:pt x="31449" y="10487"/>
                      </a:cubicBezTo>
                      <a:cubicBezTo>
                        <a:pt x="28255" y="5260"/>
                        <a:pt x="23004" y="1185"/>
                        <a:pt x="17232" y="200"/>
                      </a:cubicBezTo>
                      <a:cubicBezTo>
                        <a:pt x="16428" y="62"/>
                        <a:pt x="15642" y="0"/>
                        <a:pt x="14880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2"/>
                <p:cNvSpPr/>
                <p:nvPr/>
              </p:nvSpPr>
              <p:spPr>
                <a:xfrm>
                  <a:off x="5170618" y="4100962"/>
                  <a:ext cx="90799" cy="159866"/>
                </a:xfrm>
                <a:custGeom>
                  <a:rect b="b" l="l" r="r" t="t"/>
                  <a:pathLst>
                    <a:path extrusionOk="0" h="2870" w="1630">
                      <a:moveTo>
                        <a:pt x="815" y="0"/>
                      </a:moveTo>
                      <a:cubicBezTo>
                        <a:pt x="364" y="0"/>
                        <a:pt x="0" y="641"/>
                        <a:pt x="0" y="1433"/>
                      </a:cubicBezTo>
                      <a:cubicBezTo>
                        <a:pt x="0" y="2228"/>
                        <a:pt x="364" y="2869"/>
                        <a:pt x="815" y="2869"/>
                      </a:cubicBezTo>
                      <a:cubicBezTo>
                        <a:pt x="1266" y="2869"/>
                        <a:pt x="1630" y="2228"/>
                        <a:pt x="1630" y="1433"/>
                      </a:cubicBezTo>
                      <a:cubicBezTo>
                        <a:pt x="1630" y="641"/>
                        <a:pt x="1266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2"/>
                <p:cNvSpPr/>
                <p:nvPr/>
              </p:nvSpPr>
              <p:spPr>
                <a:xfrm>
                  <a:off x="5545346" y="3961650"/>
                  <a:ext cx="558610" cy="485503"/>
                </a:xfrm>
                <a:custGeom>
                  <a:rect b="b" l="l" r="r" t="t"/>
                  <a:pathLst>
                    <a:path extrusionOk="0" h="8716" w="10028">
                      <a:moveTo>
                        <a:pt x="5661" y="1"/>
                      </a:moveTo>
                      <a:cubicBezTo>
                        <a:pt x="2946" y="1"/>
                        <a:pt x="1" y="3757"/>
                        <a:pt x="1" y="3757"/>
                      </a:cubicBezTo>
                      <a:lnTo>
                        <a:pt x="1353" y="8691"/>
                      </a:lnTo>
                      <a:cubicBezTo>
                        <a:pt x="1532" y="8707"/>
                        <a:pt x="1710" y="8715"/>
                        <a:pt x="1885" y="8715"/>
                      </a:cubicBezTo>
                      <a:cubicBezTo>
                        <a:pt x="6799" y="8715"/>
                        <a:pt x="10028" y="2353"/>
                        <a:pt x="7138" y="443"/>
                      </a:cubicBezTo>
                      <a:cubicBezTo>
                        <a:pt x="6668" y="132"/>
                        <a:pt x="6169" y="1"/>
                        <a:pt x="5661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2"/>
                <p:cNvSpPr/>
                <p:nvPr/>
              </p:nvSpPr>
              <p:spPr>
                <a:xfrm>
                  <a:off x="5645448" y="4045260"/>
                  <a:ext cx="258304" cy="279961"/>
                </a:xfrm>
                <a:custGeom>
                  <a:rect b="b" l="l" r="r" t="t"/>
                  <a:pathLst>
                    <a:path extrusionOk="0" h="5026" w="4637">
                      <a:moveTo>
                        <a:pt x="4282" y="0"/>
                      </a:moveTo>
                      <a:cubicBezTo>
                        <a:pt x="3772" y="0"/>
                        <a:pt x="3256" y="201"/>
                        <a:pt x="2826" y="485"/>
                      </a:cubicBezTo>
                      <a:cubicBezTo>
                        <a:pt x="2308" y="826"/>
                        <a:pt x="1878" y="1281"/>
                        <a:pt x="1510" y="1765"/>
                      </a:cubicBezTo>
                      <a:cubicBezTo>
                        <a:pt x="1146" y="2252"/>
                        <a:pt x="835" y="2777"/>
                        <a:pt x="585" y="3322"/>
                      </a:cubicBezTo>
                      <a:cubicBezTo>
                        <a:pt x="331" y="3869"/>
                        <a:pt x="120" y="4434"/>
                        <a:pt x="0" y="5025"/>
                      </a:cubicBezTo>
                      <a:lnTo>
                        <a:pt x="929" y="3512"/>
                      </a:lnTo>
                      <a:cubicBezTo>
                        <a:pt x="1246" y="3018"/>
                        <a:pt x="1560" y="2526"/>
                        <a:pt x="1914" y="2069"/>
                      </a:cubicBezTo>
                      <a:cubicBezTo>
                        <a:pt x="1918" y="2062"/>
                        <a:pt x="1921" y="2056"/>
                        <a:pt x="1927" y="2052"/>
                      </a:cubicBezTo>
                      <a:cubicBezTo>
                        <a:pt x="2298" y="1979"/>
                        <a:pt x="2666" y="1916"/>
                        <a:pt x="3037" y="1885"/>
                      </a:cubicBezTo>
                      <a:cubicBezTo>
                        <a:pt x="3332" y="1857"/>
                        <a:pt x="3628" y="1847"/>
                        <a:pt x="3928" y="1847"/>
                      </a:cubicBezTo>
                      <a:cubicBezTo>
                        <a:pt x="4161" y="1847"/>
                        <a:pt x="4397" y="1853"/>
                        <a:pt x="4637" y="1862"/>
                      </a:cubicBezTo>
                      <a:cubicBezTo>
                        <a:pt x="4238" y="1691"/>
                        <a:pt x="3804" y="1619"/>
                        <a:pt x="3369" y="1619"/>
                      </a:cubicBezTo>
                      <a:cubicBezTo>
                        <a:pt x="3250" y="1619"/>
                        <a:pt x="3132" y="1625"/>
                        <a:pt x="3013" y="1635"/>
                      </a:cubicBezTo>
                      <a:cubicBezTo>
                        <a:pt x="2699" y="1665"/>
                        <a:pt x="2388" y="1735"/>
                        <a:pt x="2092" y="1842"/>
                      </a:cubicBezTo>
                      <a:cubicBezTo>
                        <a:pt x="2388" y="1464"/>
                        <a:pt x="2709" y="1114"/>
                        <a:pt x="3063" y="803"/>
                      </a:cubicBezTo>
                      <a:cubicBezTo>
                        <a:pt x="3498" y="439"/>
                        <a:pt x="3988" y="141"/>
                        <a:pt x="4583" y="24"/>
                      </a:cubicBezTo>
                      <a:cubicBezTo>
                        <a:pt x="4484" y="8"/>
                        <a:pt x="4383" y="0"/>
                        <a:pt x="4282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2"/>
                <p:cNvSpPr/>
                <p:nvPr/>
              </p:nvSpPr>
              <p:spPr>
                <a:xfrm>
                  <a:off x="3403377" y="3794710"/>
                  <a:ext cx="502571" cy="477259"/>
                </a:xfrm>
                <a:custGeom>
                  <a:rect b="b" l="l" r="r" t="t"/>
                  <a:pathLst>
                    <a:path extrusionOk="0" h="8568" w="9022">
                      <a:moveTo>
                        <a:pt x="4525" y="1"/>
                      </a:moveTo>
                      <a:cubicBezTo>
                        <a:pt x="4254" y="1"/>
                        <a:pt x="3971" y="48"/>
                        <a:pt x="3674" y="150"/>
                      </a:cubicBezTo>
                      <a:cubicBezTo>
                        <a:pt x="0" y="1419"/>
                        <a:pt x="2271" y="7098"/>
                        <a:pt x="6347" y="8568"/>
                      </a:cubicBezTo>
                      <a:lnTo>
                        <a:pt x="9022" y="6106"/>
                      </a:lnTo>
                      <a:cubicBezTo>
                        <a:pt x="9022" y="6106"/>
                        <a:pt x="7608" y="1"/>
                        <a:pt x="4525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2"/>
                <p:cNvSpPr/>
                <p:nvPr/>
              </p:nvSpPr>
              <p:spPr>
                <a:xfrm>
                  <a:off x="3613441" y="3889571"/>
                  <a:ext cx="208448" cy="332934"/>
                </a:xfrm>
                <a:custGeom>
                  <a:rect b="b" l="l" r="r" t="t"/>
                  <a:pathLst>
                    <a:path extrusionOk="0" h="5977" w="374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1" y="391"/>
                        <a:pt x="925" y="792"/>
                        <a:pt x="1323" y="1233"/>
                      </a:cubicBezTo>
                      <a:cubicBezTo>
                        <a:pt x="1717" y="1674"/>
                        <a:pt x="2075" y="2145"/>
                        <a:pt x="2375" y="2649"/>
                      </a:cubicBezTo>
                      <a:cubicBezTo>
                        <a:pt x="2395" y="2679"/>
                        <a:pt x="2415" y="2713"/>
                        <a:pt x="2431" y="2746"/>
                      </a:cubicBezTo>
                      <a:cubicBezTo>
                        <a:pt x="2124" y="2582"/>
                        <a:pt x="1787" y="2476"/>
                        <a:pt x="1440" y="2426"/>
                      </a:cubicBezTo>
                      <a:cubicBezTo>
                        <a:pt x="1280" y="2403"/>
                        <a:pt x="1118" y="2391"/>
                        <a:pt x="956" y="2391"/>
                      </a:cubicBezTo>
                      <a:cubicBezTo>
                        <a:pt x="634" y="2391"/>
                        <a:pt x="312" y="2440"/>
                        <a:pt x="10" y="2556"/>
                      </a:cubicBezTo>
                      <a:cubicBezTo>
                        <a:pt x="491" y="2596"/>
                        <a:pt x="945" y="2622"/>
                        <a:pt x="1400" y="2693"/>
                      </a:cubicBezTo>
                      <a:cubicBezTo>
                        <a:pt x="1777" y="2746"/>
                        <a:pt x="2148" y="2830"/>
                        <a:pt x="2528" y="2913"/>
                      </a:cubicBezTo>
                      <a:cubicBezTo>
                        <a:pt x="2769" y="3334"/>
                        <a:pt x="2973" y="3778"/>
                        <a:pt x="3150" y="4236"/>
                      </a:cubicBezTo>
                      <a:cubicBezTo>
                        <a:pt x="3357" y="4791"/>
                        <a:pt x="3514" y="5368"/>
                        <a:pt x="3638" y="5976"/>
                      </a:cubicBezTo>
                      <a:cubicBezTo>
                        <a:pt x="3741" y="5365"/>
                        <a:pt x="3701" y="4727"/>
                        <a:pt x="3558" y="4112"/>
                      </a:cubicBezTo>
                      <a:cubicBezTo>
                        <a:pt x="3421" y="3498"/>
                        <a:pt x="3167" y="2907"/>
                        <a:pt x="2843" y="2366"/>
                      </a:cubicBezTo>
                      <a:cubicBezTo>
                        <a:pt x="2508" y="1828"/>
                        <a:pt x="2101" y="1333"/>
                        <a:pt x="1617" y="926"/>
                      </a:cubicBezTo>
                      <a:cubicBezTo>
                        <a:pt x="1139" y="518"/>
                        <a:pt x="592" y="191"/>
                        <a:pt x="0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2"/>
                <p:cNvSpPr/>
                <p:nvPr/>
              </p:nvSpPr>
              <p:spPr>
                <a:xfrm rot="-1080388">
                  <a:off x="4105906" y="3730608"/>
                  <a:ext cx="1325364" cy="807117"/>
                </a:xfrm>
                <a:custGeom>
                  <a:rect b="b" l="l" r="r" t="t"/>
                  <a:pathLst>
                    <a:path extrusionOk="0" h="6069" w="9966">
                      <a:moveTo>
                        <a:pt x="2035" y="184"/>
                      </a:moveTo>
                      <a:cubicBezTo>
                        <a:pt x="3053" y="184"/>
                        <a:pt x="3881" y="1012"/>
                        <a:pt x="3881" y="2034"/>
                      </a:cubicBezTo>
                      <a:cubicBezTo>
                        <a:pt x="3881" y="3053"/>
                        <a:pt x="3053" y="3881"/>
                        <a:pt x="2035" y="3881"/>
                      </a:cubicBezTo>
                      <a:cubicBezTo>
                        <a:pt x="1013" y="3881"/>
                        <a:pt x="184" y="3053"/>
                        <a:pt x="184" y="2034"/>
                      </a:cubicBezTo>
                      <a:cubicBezTo>
                        <a:pt x="184" y="1012"/>
                        <a:pt x="1013" y="184"/>
                        <a:pt x="2035" y="184"/>
                      </a:cubicBezTo>
                      <a:close/>
                      <a:moveTo>
                        <a:pt x="7932" y="2184"/>
                      </a:moveTo>
                      <a:cubicBezTo>
                        <a:pt x="8950" y="2184"/>
                        <a:pt x="9779" y="3016"/>
                        <a:pt x="9779" y="4034"/>
                      </a:cubicBezTo>
                      <a:cubicBezTo>
                        <a:pt x="9779" y="5056"/>
                        <a:pt x="8950" y="5884"/>
                        <a:pt x="7932" y="5884"/>
                      </a:cubicBezTo>
                      <a:cubicBezTo>
                        <a:pt x="6910" y="5884"/>
                        <a:pt x="6082" y="5056"/>
                        <a:pt x="6082" y="4034"/>
                      </a:cubicBezTo>
                      <a:cubicBezTo>
                        <a:pt x="6082" y="3016"/>
                        <a:pt x="6910" y="2184"/>
                        <a:pt x="7932" y="2184"/>
                      </a:cubicBezTo>
                      <a:close/>
                      <a:moveTo>
                        <a:pt x="2035" y="1"/>
                      </a:moveTo>
                      <a:cubicBezTo>
                        <a:pt x="913" y="1"/>
                        <a:pt x="1" y="912"/>
                        <a:pt x="1" y="2034"/>
                      </a:cubicBezTo>
                      <a:cubicBezTo>
                        <a:pt x="1" y="3156"/>
                        <a:pt x="913" y="4067"/>
                        <a:pt x="2035" y="4067"/>
                      </a:cubicBezTo>
                      <a:cubicBezTo>
                        <a:pt x="3043" y="4067"/>
                        <a:pt x="3881" y="3325"/>
                        <a:pt x="4038" y="2357"/>
                      </a:cubicBezTo>
                      <a:lnTo>
                        <a:pt x="6151" y="3053"/>
                      </a:lnTo>
                      <a:cubicBezTo>
                        <a:pt x="5989" y="3342"/>
                        <a:pt x="5895" y="3678"/>
                        <a:pt x="5895" y="4034"/>
                      </a:cubicBezTo>
                      <a:cubicBezTo>
                        <a:pt x="5895" y="5156"/>
                        <a:pt x="6810" y="6068"/>
                        <a:pt x="7932" y="6068"/>
                      </a:cubicBezTo>
                      <a:cubicBezTo>
                        <a:pt x="9053" y="6068"/>
                        <a:pt x="9966" y="5156"/>
                        <a:pt x="9966" y="4034"/>
                      </a:cubicBezTo>
                      <a:cubicBezTo>
                        <a:pt x="9966" y="2913"/>
                        <a:pt x="9053" y="2001"/>
                        <a:pt x="7932" y="2001"/>
                      </a:cubicBezTo>
                      <a:cubicBezTo>
                        <a:pt x="7233" y="2001"/>
                        <a:pt x="6617" y="2354"/>
                        <a:pt x="6251" y="2889"/>
                      </a:cubicBezTo>
                      <a:lnTo>
                        <a:pt x="4061" y="2170"/>
                      </a:lnTo>
                      <a:cubicBezTo>
                        <a:pt x="4065" y="2124"/>
                        <a:pt x="4068" y="2081"/>
                        <a:pt x="4068" y="2034"/>
                      </a:cubicBezTo>
                      <a:cubicBezTo>
                        <a:pt x="4068" y="912"/>
                        <a:pt x="3156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3" name="Google Shape;343;p22"/>
              <p:cNvGrpSpPr/>
              <p:nvPr/>
            </p:nvGrpSpPr>
            <p:grpSpPr>
              <a:xfrm>
                <a:off x="-35764" y="1530582"/>
                <a:ext cx="3540591" cy="3643694"/>
                <a:chOff x="-35764" y="1530582"/>
                <a:chExt cx="3540591" cy="3643694"/>
              </a:xfrm>
            </p:grpSpPr>
            <p:sp>
              <p:nvSpPr>
                <p:cNvPr id="344" name="Google Shape;344;p22"/>
                <p:cNvSpPr/>
                <p:nvPr/>
              </p:nvSpPr>
              <p:spPr>
                <a:xfrm>
                  <a:off x="-31291" y="1530582"/>
                  <a:ext cx="1617413" cy="1809191"/>
                </a:xfrm>
                <a:custGeom>
                  <a:rect b="b" l="l" r="r" t="t"/>
                  <a:pathLst>
                    <a:path extrusionOk="0" h="70376" w="62916">
                      <a:moveTo>
                        <a:pt x="52749" y="0"/>
                      </a:moveTo>
                      <a:cubicBezTo>
                        <a:pt x="52601" y="0"/>
                        <a:pt x="52458" y="13"/>
                        <a:pt x="52317" y="43"/>
                      </a:cubicBezTo>
                      <a:cubicBezTo>
                        <a:pt x="51688" y="175"/>
                        <a:pt x="51279" y="641"/>
                        <a:pt x="51026" y="1324"/>
                      </a:cubicBezTo>
                      <a:cubicBezTo>
                        <a:pt x="50033" y="3974"/>
                        <a:pt x="51414" y="9901"/>
                        <a:pt x="52043" y="12277"/>
                      </a:cubicBezTo>
                      <a:cubicBezTo>
                        <a:pt x="52069" y="12384"/>
                        <a:pt x="52097" y="12477"/>
                        <a:pt x="52118" y="12566"/>
                      </a:cubicBezTo>
                      <a:cubicBezTo>
                        <a:pt x="52136" y="12637"/>
                        <a:pt x="52157" y="12704"/>
                        <a:pt x="52175" y="12765"/>
                      </a:cubicBezTo>
                      <a:cubicBezTo>
                        <a:pt x="52246" y="13039"/>
                        <a:pt x="52296" y="13217"/>
                        <a:pt x="52307" y="13274"/>
                      </a:cubicBezTo>
                      <a:cubicBezTo>
                        <a:pt x="52296" y="13259"/>
                        <a:pt x="52264" y="13238"/>
                        <a:pt x="52218" y="13206"/>
                      </a:cubicBezTo>
                      <a:cubicBezTo>
                        <a:pt x="52189" y="13185"/>
                        <a:pt x="52157" y="13164"/>
                        <a:pt x="52118" y="13128"/>
                      </a:cubicBezTo>
                      <a:cubicBezTo>
                        <a:pt x="52057" y="13085"/>
                        <a:pt x="51979" y="13025"/>
                        <a:pt x="51894" y="12954"/>
                      </a:cubicBezTo>
                      <a:cubicBezTo>
                        <a:pt x="51613" y="12744"/>
                        <a:pt x="51193" y="12435"/>
                        <a:pt x="50685" y="12064"/>
                      </a:cubicBezTo>
                      <a:lnTo>
                        <a:pt x="50677" y="12064"/>
                      </a:lnTo>
                      <a:cubicBezTo>
                        <a:pt x="49692" y="11346"/>
                        <a:pt x="48355" y="10425"/>
                        <a:pt x="46953" y="9581"/>
                      </a:cubicBezTo>
                      <a:cubicBezTo>
                        <a:pt x="46739" y="9450"/>
                        <a:pt x="46519" y="9322"/>
                        <a:pt x="46301" y="9193"/>
                      </a:cubicBezTo>
                      <a:cubicBezTo>
                        <a:pt x="46258" y="9172"/>
                        <a:pt x="46220" y="9144"/>
                        <a:pt x="46177" y="9123"/>
                      </a:cubicBezTo>
                      <a:cubicBezTo>
                        <a:pt x="46028" y="9033"/>
                        <a:pt x="45871" y="8952"/>
                        <a:pt x="45721" y="8870"/>
                      </a:cubicBezTo>
                      <a:cubicBezTo>
                        <a:pt x="45099" y="8525"/>
                        <a:pt x="44477" y="8212"/>
                        <a:pt x="43886" y="7959"/>
                      </a:cubicBezTo>
                      <a:cubicBezTo>
                        <a:pt x="43758" y="7909"/>
                        <a:pt x="43637" y="7852"/>
                        <a:pt x="43516" y="7809"/>
                      </a:cubicBezTo>
                      <a:cubicBezTo>
                        <a:pt x="43395" y="7760"/>
                        <a:pt x="43274" y="7710"/>
                        <a:pt x="43150" y="7671"/>
                      </a:cubicBezTo>
                      <a:cubicBezTo>
                        <a:pt x="42715" y="7511"/>
                        <a:pt x="42303" y="7394"/>
                        <a:pt x="41925" y="7330"/>
                      </a:cubicBezTo>
                      <a:cubicBezTo>
                        <a:pt x="41837" y="7312"/>
                        <a:pt x="41748" y="7301"/>
                        <a:pt x="41666" y="7297"/>
                      </a:cubicBezTo>
                      <a:cubicBezTo>
                        <a:pt x="41623" y="7283"/>
                        <a:pt x="41574" y="7279"/>
                        <a:pt x="41528" y="7279"/>
                      </a:cubicBezTo>
                      <a:cubicBezTo>
                        <a:pt x="41441" y="7273"/>
                        <a:pt x="41357" y="7269"/>
                        <a:pt x="41276" y="7269"/>
                      </a:cubicBezTo>
                      <a:cubicBezTo>
                        <a:pt x="40957" y="7269"/>
                        <a:pt x="40675" y="7321"/>
                        <a:pt x="40442" y="7440"/>
                      </a:cubicBezTo>
                      <a:cubicBezTo>
                        <a:pt x="39891" y="7714"/>
                        <a:pt x="39681" y="8453"/>
                        <a:pt x="39702" y="9450"/>
                      </a:cubicBezTo>
                      <a:cubicBezTo>
                        <a:pt x="39713" y="9972"/>
                        <a:pt x="39784" y="10574"/>
                        <a:pt x="39902" y="11214"/>
                      </a:cubicBezTo>
                      <a:cubicBezTo>
                        <a:pt x="40453" y="14188"/>
                        <a:pt x="41986" y="18091"/>
                        <a:pt x="42815" y="20062"/>
                      </a:cubicBezTo>
                      <a:cubicBezTo>
                        <a:pt x="43096" y="20738"/>
                        <a:pt x="43299" y="21186"/>
                        <a:pt x="43345" y="21293"/>
                      </a:cubicBezTo>
                      <a:cubicBezTo>
                        <a:pt x="43349" y="21296"/>
                        <a:pt x="43349" y="21303"/>
                        <a:pt x="43349" y="21306"/>
                      </a:cubicBezTo>
                      <a:cubicBezTo>
                        <a:pt x="43299" y="21264"/>
                        <a:pt x="42936" y="20944"/>
                        <a:pt x="42357" y="20457"/>
                      </a:cubicBezTo>
                      <a:cubicBezTo>
                        <a:pt x="42285" y="20396"/>
                        <a:pt x="42207" y="20336"/>
                        <a:pt x="42129" y="20272"/>
                      </a:cubicBezTo>
                      <a:cubicBezTo>
                        <a:pt x="41997" y="20162"/>
                        <a:pt x="41855" y="20044"/>
                        <a:pt x="41705" y="19916"/>
                      </a:cubicBezTo>
                      <a:cubicBezTo>
                        <a:pt x="41463" y="19723"/>
                        <a:pt x="41196" y="19510"/>
                        <a:pt x="40915" y="19283"/>
                      </a:cubicBezTo>
                      <a:cubicBezTo>
                        <a:pt x="40652" y="19080"/>
                        <a:pt x="40375" y="18856"/>
                        <a:pt x="40083" y="18631"/>
                      </a:cubicBezTo>
                      <a:cubicBezTo>
                        <a:pt x="40073" y="18625"/>
                        <a:pt x="40062" y="18614"/>
                        <a:pt x="40051" y="18610"/>
                      </a:cubicBezTo>
                      <a:cubicBezTo>
                        <a:pt x="39940" y="18521"/>
                        <a:pt x="39823" y="18433"/>
                        <a:pt x="39706" y="18344"/>
                      </a:cubicBezTo>
                      <a:cubicBezTo>
                        <a:pt x="39385" y="18094"/>
                        <a:pt x="39051" y="17849"/>
                        <a:pt x="38710" y="17600"/>
                      </a:cubicBezTo>
                      <a:cubicBezTo>
                        <a:pt x="38549" y="17490"/>
                        <a:pt x="38390" y="17372"/>
                        <a:pt x="38229" y="17251"/>
                      </a:cubicBezTo>
                      <a:cubicBezTo>
                        <a:pt x="38094" y="17159"/>
                        <a:pt x="37963" y="17063"/>
                        <a:pt x="37831" y="16973"/>
                      </a:cubicBezTo>
                      <a:cubicBezTo>
                        <a:pt x="37714" y="16899"/>
                        <a:pt x="37603" y="16814"/>
                        <a:pt x="37490" y="16739"/>
                      </a:cubicBezTo>
                      <a:cubicBezTo>
                        <a:pt x="36902" y="16337"/>
                        <a:pt x="36319" y="15953"/>
                        <a:pt x="35735" y="15607"/>
                      </a:cubicBezTo>
                      <a:cubicBezTo>
                        <a:pt x="35569" y="15512"/>
                        <a:pt x="35401" y="15412"/>
                        <a:pt x="35241" y="15320"/>
                      </a:cubicBezTo>
                      <a:cubicBezTo>
                        <a:pt x="35188" y="15287"/>
                        <a:pt x="35131" y="15252"/>
                        <a:pt x="35078" y="15227"/>
                      </a:cubicBezTo>
                      <a:cubicBezTo>
                        <a:pt x="34946" y="15156"/>
                        <a:pt x="34817" y="15081"/>
                        <a:pt x="34689" y="15017"/>
                      </a:cubicBezTo>
                      <a:cubicBezTo>
                        <a:pt x="34566" y="14950"/>
                        <a:pt x="34438" y="14886"/>
                        <a:pt x="34309" y="14818"/>
                      </a:cubicBezTo>
                      <a:cubicBezTo>
                        <a:pt x="34057" y="14686"/>
                        <a:pt x="33807" y="14569"/>
                        <a:pt x="33569" y="14469"/>
                      </a:cubicBezTo>
                      <a:cubicBezTo>
                        <a:pt x="33345" y="14377"/>
                        <a:pt x="33128" y="14288"/>
                        <a:pt x="32914" y="14210"/>
                      </a:cubicBezTo>
                      <a:cubicBezTo>
                        <a:pt x="32879" y="14195"/>
                        <a:pt x="32847" y="14185"/>
                        <a:pt x="32819" y="14177"/>
                      </a:cubicBezTo>
                      <a:cubicBezTo>
                        <a:pt x="32609" y="14106"/>
                        <a:pt x="32405" y="14046"/>
                        <a:pt x="32213" y="14000"/>
                      </a:cubicBezTo>
                      <a:cubicBezTo>
                        <a:pt x="32143" y="13985"/>
                        <a:pt x="32064" y="13968"/>
                        <a:pt x="31993" y="13950"/>
                      </a:cubicBezTo>
                      <a:cubicBezTo>
                        <a:pt x="31954" y="13947"/>
                        <a:pt x="31922" y="13939"/>
                        <a:pt x="31883" y="13936"/>
                      </a:cubicBezTo>
                      <a:cubicBezTo>
                        <a:pt x="31822" y="13925"/>
                        <a:pt x="31755" y="13914"/>
                        <a:pt x="31694" y="13907"/>
                      </a:cubicBezTo>
                      <a:cubicBezTo>
                        <a:pt x="31645" y="13900"/>
                        <a:pt x="31594" y="13896"/>
                        <a:pt x="31545" y="13896"/>
                      </a:cubicBezTo>
                      <a:cubicBezTo>
                        <a:pt x="31467" y="13890"/>
                        <a:pt x="31392" y="13887"/>
                        <a:pt x="31318" y="13887"/>
                      </a:cubicBezTo>
                      <a:cubicBezTo>
                        <a:pt x="31004" y="13887"/>
                        <a:pt x="30729" y="13943"/>
                        <a:pt x="30496" y="14067"/>
                      </a:cubicBezTo>
                      <a:cubicBezTo>
                        <a:pt x="29855" y="14409"/>
                        <a:pt x="29691" y="15359"/>
                        <a:pt x="29844" y="16618"/>
                      </a:cubicBezTo>
                      <a:cubicBezTo>
                        <a:pt x="30215" y="20037"/>
                        <a:pt x="32808" y="25807"/>
                        <a:pt x="33996" y="28315"/>
                      </a:cubicBezTo>
                      <a:cubicBezTo>
                        <a:pt x="34338" y="29033"/>
                        <a:pt x="34566" y="29486"/>
                        <a:pt x="34590" y="29542"/>
                      </a:cubicBezTo>
                      <a:cubicBezTo>
                        <a:pt x="34579" y="29532"/>
                        <a:pt x="34555" y="29503"/>
                        <a:pt x="34508" y="29471"/>
                      </a:cubicBezTo>
                      <a:cubicBezTo>
                        <a:pt x="34490" y="29453"/>
                        <a:pt x="34469" y="29436"/>
                        <a:pt x="34444" y="29422"/>
                      </a:cubicBezTo>
                      <a:cubicBezTo>
                        <a:pt x="34420" y="29404"/>
                        <a:pt x="34395" y="29383"/>
                        <a:pt x="34359" y="29361"/>
                      </a:cubicBezTo>
                      <a:cubicBezTo>
                        <a:pt x="34177" y="29222"/>
                        <a:pt x="33907" y="29012"/>
                        <a:pt x="33558" y="28756"/>
                      </a:cubicBezTo>
                      <a:cubicBezTo>
                        <a:pt x="33409" y="28646"/>
                        <a:pt x="33249" y="28532"/>
                        <a:pt x="33078" y="28404"/>
                      </a:cubicBezTo>
                      <a:cubicBezTo>
                        <a:pt x="32908" y="28283"/>
                        <a:pt x="32733" y="28155"/>
                        <a:pt x="32538" y="28020"/>
                      </a:cubicBezTo>
                      <a:cubicBezTo>
                        <a:pt x="31773" y="27472"/>
                        <a:pt x="30844" y="26839"/>
                        <a:pt x="29852" y="26209"/>
                      </a:cubicBezTo>
                      <a:cubicBezTo>
                        <a:pt x="29652" y="26081"/>
                        <a:pt x="29453" y="25953"/>
                        <a:pt x="29254" y="25832"/>
                      </a:cubicBezTo>
                      <a:cubicBezTo>
                        <a:pt x="29072" y="25721"/>
                        <a:pt x="28891" y="25611"/>
                        <a:pt x="28709" y="25501"/>
                      </a:cubicBezTo>
                      <a:cubicBezTo>
                        <a:pt x="28581" y="25423"/>
                        <a:pt x="28453" y="25352"/>
                        <a:pt x="28322" y="25277"/>
                      </a:cubicBezTo>
                      <a:cubicBezTo>
                        <a:pt x="26831" y="24409"/>
                        <a:pt x="25305" y="23654"/>
                        <a:pt x="24025" y="23299"/>
                      </a:cubicBezTo>
                      <a:cubicBezTo>
                        <a:pt x="23925" y="23270"/>
                        <a:pt x="23829" y="23245"/>
                        <a:pt x="23744" y="23228"/>
                      </a:cubicBezTo>
                      <a:cubicBezTo>
                        <a:pt x="23619" y="23196"/>
                        <a:pt x="23498" y="23175"/>
                        <a:pt x="23384" y="23157"/>
                      </a:cubicBezTo>
                      <a:cubicBezTo>
                        <a:pt x="23366" y="23150"/>
                        <a:pt x="23355" y="23150"/>
                        <a:pt x="23345" y="23150"/>
                      </a:cubicBezTo>
                      <a:cubicBezTo>
                        <a:pt x="23245" y="23128"/>
                        <a:pt x="23153" y="23117"/>
                        <a:pt x="23056" y="23107"/>
                      </a:cubicBezTo>
                      <a:cubicBezTo>
                        <a:pt x="22915" y="23092"/>
                        <a:pt x="22777" y="23084"/>
                        <a:pt x="22646" y="23084"/>
                      </a:cubicBezTo>
                      <a:cubicBezTo>
                        <a:pt x="22533" y="23084"/>
                        <a:pt x="22425" y="23090"/>
                        <a:pt x="22324" y="23099"/>
                      </a:cubicBezTo>
                      <a:cubicBezTo>
                        <a:pt x="22125" y="23128"/>
                        <a:pt x="21936" y="23178"/>
                        <a:pt x="21772" y="23257"/>
                      </a:cubicBezTo>
                      <a:cubicBezTo>
                        <a:pt x="21690" y="23296"/>
                        <a:pt x="21605" y="23339"/>
                        <a:pt x="21534" y="23395"/>
                      </a:cubicBezTo>
                      <a:cubicBezTo>
                        <a:pt x="20805" y="23925"/>
                        <a:pt x="20741" y="25170"/>
                        <a:pt x="21050" y="26728"/>
                      </a:cubicBezTo>
                      <a:cubicBezTo>
                        <a:pt x="21677" y="30012"/>
                        <a:pt x="23946" y="34630"/>
                        <a:pt x="24939" y="36573"/>
                      </a:cubicBezTo>
                      <a:cubicBezTo>
                        <a:pt x="25220" y="37110"/>
                        <a:pt x="25404" y="37440"/>
                        <a:pt x="25430" y="37494"/>
                      </a:cubicBezTo>
                      <a:cubicBezTo>
                        <a:pt x="25355" y="37443"/>
                        <a:pt x="24629" y="36964"/>
                        <a:pt x="23565" y="36351"/>
                      </a:cubicBezTo>
                      <a:cubicBezTo>
                        <a:pt x="23458" y="36291"/>
                        <a:pt x="23355" y="36231"/>
                        <a:pt x="23245" y="36170"/>
                      </a:cubicBezTo>
                      <a:cubicBezTo>
                        <a:pt x="23138" y="36110"/>
                        <a:pt x="23025" y="36042"/>
                        <a:pt x="22907" y="35982"/>
                      </a:cubicBezTo>
                      <a:cubicBezTo>
                        <a:pt x="22797" y="35914"/>
                        <a:pt x="22676" y="35850"/>
                        <a:pt x="22562" y="35790"/>
                      </a:cubicBezTo>
                      <a:cubicBezTo>
                        <a:pt x="22488" y="35750"/>
                        <a:pt x="22424" y="35711"/>
                        <a:pt x="22352" y="35672"/>
                      </a:cubicBezTo>
                      <a:cubicBezTo>
                        <a:pt x="22143" y="35562"/>
                        <a:pt x="21922" y="35448"/>
                        <a:pt x="21701" y="35338"/>
                      </a:cubicBezTo>
                      <a:cubicBezTo>
                        <a:pt x="21196" y="35078"/>
                        <a:pt x="20662" y="34822"/>
                        <a:pt x="20111" y="34580"/>
                      </a:cubicBezTo>
                      <a:cubicBezTo>
                        <a:pt x="19979" y="34519"/>
                        <a:pt x="19841" y="34459"/>
                        <a:pt x="19702" y="34402"/>
                      </a:cubicBezTo>
                      <a:cubicBezTo>
                        <a:pt x="19172" y="34182"/>
                        <a:pt x="18631" y="33979"/>
                        <a:pt x="18101" y="33808"/>
                      </a:cubicBezTo>
                      <a:cubicBezTo>
                        <a:pt x="17998" y="33776"/>
                        <a:pt x="17891" y="33740"/>
                        <a:pt x="17792" y="33708"/>
                      </a:cubicBezTo>
                      <a:cubicBezTo>
                        <a:pt x="17618" y="33658"/>
                        <a:pt x="17447" y="33609"/>
                        <a:pt x="17268" y="33566"/>
                      </a:cubicBezTo>
                      <a:cubicBezTo>
                        <a:pt x="17148" y="33537"/>
                        <a:pt x="17030" y="33506"/>
                        <a:pt x="16909" y="33481"/>
                      </a:cubicBezTo>
                      <a:cubicBezTo>
                        <a:pt x="16760" y="33448"/>
                        <a:pt x="16610" y="33420"/>
                        <a:pt x="16461" y="33396"/>
                      </a:cubicBezTo>
                      <a:cubicBezTo>
                        <a:pt x="16198" y="33349"/>
                        <a:pt x="15945" y="33317"/>
                        <a:pt x="15697" y="33299"/>
                      </a:cubicBezTo>
                      <a:cubicBezTo>
                        <a:pt x="15579" y="33292"/>
                        <a:pt x="15464" y="33289"/>
                        <a:pt x="15351" y="33289"/>
                      </a:cubicBezTo>
                      <a:cubicBezTo>
                        <a:pt x="14652" y="33289"/>
                        <a:pt x="14034" y="33425"/>
                        <a:pt x="13547" y="33758"/>
                      </a:cubicBezTo>
                      <a:cubicBezTo>
                        <a:pt x="12904" y="34199"/>
                        <a:pt x="12736" y="35018"/>
                        <a:pt x="12893" y="36053"/>
                      </a:cubicBezTo>
                      <a:cubicBezTo>
                        <a:pt x="13334" y="39236"/>
                        <a:pt x="16689" y="44413"/>
                        <a:pt x="18048" y="46420"/>
                      </a:cubicBezTo>
                      <a:cubicBezTo>
                        <a:pt x="18343" y="46853"/>
                        <a:pt x="18542" y="47142"/>
                        <a:pt x="18599" y="47224"/>
                      </a:cubicBezTo>
                      <a:cubicBezTo>
                        <a:pt x="18582" y="47216"/>
                        <a:pt x="18560" y="47213"/>
                        <a:pt x="18531" y="47202"/>
                      </a:cubicBezTo>
                      <a:cubicBezTo>
                        <a:pt x="18500" y="47185"/>
                        <a:pt x="18453" y="47170"/>
                        <a:pt x="18400" y="47145"/>
                      </a:cubicBezTo>
                      <a:cubicBezTo>
                        <a:pt x="18240" y="47091"/>
                        <a:pt x="17998" y="46996"/>
                        <a:pt x="17688" y="46882"/>
                      </a:cubicBezTo>
                      <a:cubicBezTo>
                        <a:pt x="17140" y="46690"/>
                        <a:pt x="16390" y="46420"/>
                        <a:pt x="15515" y="46124"/>
                      </a:cubicBezTo>
                      <a:cubicBezTo>
                        <a:pt x="15305" y="46060"/>
                        <a:pt x="15088" y="45989"/>
                        <a:pt x="14864" y="45914"/>
                      </a:cubicBezTo>
                      <a:cubicBezTo>
                        <a:pt x="14856" y="45914"/>
                        <a:pt x="14846" y="45911"/>
                        <a:pt x="14835" y="45904"/>
                      </a:cubicBezTo>
                      <a:cubicBezTo>
                        <a:pt x="14604" y="45832"/>
                        <a:pt x="14359" y="45754"/>
                        <a:pt x="14117" y="45683"/>
                      </a:cubicBezTo>
                      <a:cubicBezTo>
                        <a:pt x="14074" y="45669"/>
                        <a:pt x="14027" y="45654"/>
                        <a:pt x="13985" y="45644"/>
                      </a:cubicBezTo>
                      <a:cubicBezTo>
                        <a:pt x="13682" y="45551"/>
                        <a:pt x="13377" y="45459"/>
                        <a:pt x="13063" y="45370"/>
                      </a:cubicBezTo>
                      <a:cubicBezTo>
                        <a:pt x="13042" y="45362"/>
                        <a:pt x="13017" y="45359"/>
                        <a:pt x="12996" y="45349"/>
                      </a:cubicBezTo>
                      <a:cubicBezTo>
                        <a:pt x="12743" y="45274"/>
                        <a:pt x="12484" y="45203"/>
                        <a:pt x="12224" y="45132"/>
                      </a:cubicBezTo>
                      <a:cubicBezTo>
                        <a:pt x="12032" y="45082"/>
                        <a:pt x="11833" y="45032"/>
                        <a:pt x="11641" y="44983"/>
                      </a:cubicBezTo>
                      <a:cubicBezTo>
                        <a:pt x="11445" y="44929"/>
                        <a:pt x="11252" y="44883"/>
                        <a:pt x="11060" y="44833"/>
                      </a:cubicBezTo>
                      <a:cubicBezTo>
                        <a:pt x="11001" y="44822"/>
                        <a:pt x="10943" y="44808"/>
                        <a:pt x="10883" y="44794"/>
                      </a:cubicBezTo>
                      <a:cubicBezTo>
                        <a:pt x="10684" y="44748"/>
                        <a:pt x="10481" y="44701"/>
                        <a:pt x="10282" y="44658"/>
                      </a:cubicBezTo>
                      <a:cubicBezTo>
                        <a:pt x="10239" y="44648"/>
                        <a:pt x="10200" y="44641"/>
                        <a:pt x="10154" y="44630"/>
                      </a:cubicBezTo>
                      <a:cubicBezTo>
                        <a:pt x="10019" y="44602"/>
                        <a:pt x="9880" y="44573"/>
                        <a:pt x="9741" y="44548"/>
                      </a:cubicBezTo>
                      <a:cubicBezTo>
                        <a:pt x="8891" y="44377"/>
                        <a:pt x="8069" y="44253"/>
                        <a:pt x="7339" y="44210"/>
                      </a:cubicBezTo>
                      <a:cubicBezTo>
                        <a:pt x="7251" y="44203"/>
                        <a:pt x="7165" y="44203"/>
                        <a:pt x="7080" y="44200"/>
                      </a:cubicBezTo>
                      <a:cubicBezTo>
                        <a:pt x="6974" y="44196"/>
                        <a:pt x="6870" y="44194"/>
                        <a:pt x="6768" y="44194"/>
                      </a:cubicBezTo>
                      <a:cubicBezTo>
                        <a:pt x="5724" y="44194"/>
                        <a:pt x="4921" y="44398"/>
                        <a:pt x="4565" y="44904"/>
                      </a:cubicBezTo>
                      <a:cubicBezTo>
                        <a:pt x="4077" y="45590"/>
                        <a:pt x="4266" y="46904"/>
                        <a:pt x="4785" y="48436"/>
                      </a:cubicBezTo>
                      <a:cubicBezTo>
                        <a:pt x="5856" y="51667"/>
                        <a:pt x="8389" y="55890"/>
                        <a:pt x="9328" y="57412"/>
                      </a:cubicBezTo>
                      <a:lnTo>
                        <a:pt x="9339" y="57412"/>
                      </a:lnTo>
                      <a:cubicBezTo>
                        <a:pt x="9570" y="57785"/>
                        <a:pt x="9702" y="57995"/>
                        <a:pt x="9702" y="57995"/>
                      </a:cubicBezTo>
                      <a:cubicBezTo>
                        <a:pt x="9702" y="57995"/>
                        <a:pt x="5000" y="56918"/>
                        <a:pt x="1407" y="56918"/>
                      </a:cubicBezTo>
                      <a:cubicBezTo>
                        <a:pt x="912" y="56918"/>
                        <a:pt x="438" y="56939"/>
                        <a:pt x="0" y="56985"/>
                      </a:cubicBezTo>
                      <a:lnTo>
                        <a:pt x="0" y="63919"/>
                      </a:lnTo>
                      <a:cubicBezTo>
                        <a:pt x="1121" y="65474"/>
                        <a:pt x="2412" y="67032"/>
                        <a:pt x="3444" y="68227"/>
                      </a:cubicBezTo>
                      <a:cubicBezTo>
                        <a:pt x="4554" y="69508"/>
                        <a:pt x="5369" y="70376"/>
                        <a:pt x="5369" y="70376"/>
                      </a:cubicBezTo>
                      <a:lnTo>
                        <a:pt x="39916" y="33520"/>
                      </a:lnTo>
                      <a:lnTo>
                        <a:pt x="40851" y="32527"/>
                      </a:lnTo>
                      <a:lnTo>
                        <a:pt x="41335" y="32008"/>
                      </a:lnTo>
                      <a:lnTo>
                        <a:pt x="41342" y="32005"/>
                      </a:lnTo>
                      <a:lnTo>
                        <a:pt x="41744" y="31578"/>
                      </a:lnTo>
                      <a:lnTo>
                        <a:pt x="42940" y="30297"/>
                      </a:lnTo>
                      <a:lnTo>
                        <a:pt x="43800" y="29375"/>
                      </a:lnTo>
                      <a:lnTo>
                        <a:pt x="58525" y="13676"/>
                      </a:lnTo>
                      <a:lnTo>
                        <a:pt x="62915" y="8995"/>
                      </a:lnTo>
                      <a:cubicBezTo>
                        <a:pt x="62915" y="8995"/>
                        <a:pt x="62780" y="8820"/>
                        <a:pt x="62538" y="8499"/>
                      </a:cubicBezTo>
                      <a:cubicBezTo>
                        <a:pt x="62456" y="8382"/>
                        <a:pt x="62360" y="8254"/>
                        <a:pt x="62246" y="8112"/>
                      </a:cubicBezTo>
                      <a:cubicBezTo>
                        <a:pt x="62236" y="8094"/>
                        <a:pt x="62225" y="8080"/>
                        <a:pt x="62214" y="8069"/>
                      </a:cubicBezTo>
                      <a:cubicBezTo>
                        <a:pt x="62104" y="7920"/>
                        <a:pt x="61980" y="7763"/>
                        <a:pt x="61855" y="7593"/>
                      </a:cubicBezTo>
                      <a:cubicBezTo>
                        <a:pt x="61720" y="7429"/>
                        <a:pt x="61577" y="7248"/>
                        <a:pt x="61428" y="7059"/>
                      </a:cubicBezTo>
                      <a:cubicBezTo>
                        <a:pt x="61339" y="6941"/>
                        <a:pt x="61243" y="6828"/>
                        <a:pt x="61144" y="6706"/>
                      </a:cubicBezTo>
                      <a:cubicBezTo>
                        <a:pt x="61058" y="6596"/>
                        <a:pt x="60970" y="6489"/>
                        <a:pt x="60876" y="6379"/>
                      </a:cubicBezTo>
                      <a:cubicBezTo>
                        <a:pt x="60695" y="6151"/>
                        <a:pt x="60503" y="5928"/>
                        <a:pt x="60304" y="5696"/>
                      </a:cubicBezTo>
                      <a:cubicBezTo>
                        <a:pt x="60204" y="5579"/>
                        <a:pt x="60105" y="5458"/>
                        <a:pt x="59998" y="5340"/>
                      </a:cubicBezTo>
                      <a:cubicBezTo>
                        <a:pt x="59796" y="5105"/>
                        <a:pt x="59582" y="4860"/>
                        <a:pt x="59361" y="4626"/>
                      </a:cubicBezTo>
                      <a:cubicBezTo>
                        <a:pt x="59262" y="4508"/>
                        <a:pt x="59155" y="4398"/>
                        <a:pt x="59052" y="4288"/>
                      </a:cubicBezTo>
                      <a:cubicBezTo>
                        <a:pt x="58703" y="3907"/>
                        <a:pt x="58340" y="3534"/>
                        <a:pt x="57963" y="3174"/>
                      </a:cubicBezTo>
                      <a:cubicBezTo>
                        <a:pt x="57785" y="2997"/>
                        <a:pt x="57600" y="2818"/>
                        <a:pt x="57415" y="2647"/>
                      </a:cubicBezTo>
                      <a:cubicBezTo>
                        <a:pt x="57244" y="2495"/>
                        <a:pt x="57074" y="2338"/>
                        <a:pt x="56910" y="2192"/>
                      </a:cubicBezTo>
                      <a:cubicBezTo>
                        <a:pt x="56700" y="2007"/>
                        <a:pt x="56490" y="1836"/>
                        <a:pt x="56274" y="1665"/>
                      </a:cubicBezTo>
                      <a:cubicBezTo>
                        <a:pt x="56188" y="1595"/>
                        <a:pt x="56092" y="1527"/>
                        <a:pt x="56003" y="1455"/>
                      </a:cubicBezTo>
                      <a:cubicBezTo>
                        <a:pt x="55818" y="1317"/>
                        <a:pt x="55633" y="1186"/>
                        <a:pt x="55451" y="1064"/>
                      </a:cubicBezTo>
                      <a:cubicBezTo>
                        <a:pt x="55341" y="986"/>
                        <a:pt x="55231" y="915"/>
                        <a:pt x="55121" y="851"/>
                      </a:cubicBezTo>
                      <a:cubicBezTo>
                        <a:pt x="54978" y="762"/>
                        <a:pt x="54839" y="680"/>
                        <a:pt x="54697" y="602"/>
                      </a:cubicBezTo>
                      <a:cubicBezTo>
                        <a:pt x="54612" y="552"/>
                        <a:pt x="54530" y="506"/>
                        <a:pt x="54448" y="470"/>
                      </a:cubicBezTo>
                      <a:cubicBezTo>
                        <a:pt x="54189" y="342"/>
                        <a:pt x="53939" y="235"/>
                        <a:pt x="53691" y="161"/>
                      </a:cubicBezTo>
                      <a:cubicBezTo>
                        <a:pt x="53591" y="125"/>
                        <a:pt x="53494" y="100"/>
                        <a:pt x="53395" y="83"/>
                      </a:cubicBezTo>
                      <a:cubicBezTo>
                        <a:pt x="53335" y="65"/>
                        <a:pt x="53278" y="54"/>
                        <a:pt x="53225" y="51"/>
                      </a:cubicBezTo>
                      <a:cubicBezTo>
                        <a:pt x="53161" y="33"/>
                        <a:pt x="53100" y="22"/>
                        <a:pt x="53039" y="15"/>
                      </a:cubicBezTo>
                      <a:cubicBezTo>
                        <a:pt x="52941" y="5"/>
                        <a:pt x="52844" y="0"/>
                        <a:pt x="52749" y="0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2"/>
                <p:cNvSpPr/>
                <p:nvPr/>
              </p:nvSpPr>
              <p:spPr>
                <a:xfrm>
                  <a:off x="-35764" y="2993690"/>
                  <a:ext cx="253450" cy="94604"/>
                </a:xfrm>
                <a:custGeom>
                  <a:rect b="b" l="l" r="r" t="t"/>
                  <a:pathLst>
                    <a:path extrusionOk="0" h="3680" w="9859">
                      <a:moveTo>
                        <a:pt x="9339" y="495"/>
                      </a:moveTo>
                      <a:cubicBezTo>
                        <a:pt x="9505" y="769"/>
                        <a:pt x="9623" y="954"/>
                        <a:pt x="9673" y="1032"/>
                      </a:cubicBezTo>
                      <a:cubicBezTo>
                        <a:pt x="9755" y="1050"/>
                        <a:pt x="9812" y="1065"/>
                        <a:pt x="9844" y="1072"/>
                      </a:cubicBezTo>
                      <a:cubicBezTo>
                        <a:pt x="9851" y="1065"/>
                        <a:pt x="9855" y="1057"/>
                        <a:pt x="9858" y="1050"/>
                      </a:cubicBezTo>
                      <a:cubicBezTo>
                        <a:pt x="9833" y="1008"/>
                        <a:pt x="9776" y="919"/>
                        <a:pt x="9694" y="791"/>
                      </a:cubicBezTo>
                      <a:cubicBezTo>
                        <a:pt x="9584" y="702"/>
                        <a:pt x="9463" y="602"/>
                        <a:pt x="9339" y="495"/>
                      </a:cubicBezTo>
                      <a:close/>
                      <a:moveTo>
                        <a:pt x="1412" y="1"/>
                      </a:moveTo>
                      <a:cubicBezTo>
                        <a:pt x="914" y="1"/>
                        <a:pt x="438" y="22"/>
                        <a:pt x="0" y="68"/>
                      </a:cubicBezTo>
                      <a:lnTo>
                        <a:pt x="0" y="3679"/>
                      </a:lnTo>
                      <a:cubicBezTo>
                        <a:pt x="57" y="3658"/>
                        <a:pt x="118" y="3640"/>
                        <a:pt x="174" y="3622"/>
                      </a:cubicBezTo>
                      <a:lnTo>
                        <a:pt x="174" y="68"/>
                      </a:lnTo>
                      <a:cubicBezTo>
                        <a:pt x="587" y="26"/>
                        <a:pt x="1036" y="4"/>
                        <a:pt x="150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2"/>
                <p:cNvSpPr/>
                <p:nvPr/>
              </p:nvSpPr>
              <p:spPr>
                <a:xfrm>
                  <a:off x="-31291" y="2993690"/>
                  <a:ext cx="250442" cy="99077"/>
                </a:xfrm>
                <a:custGeom>
                  <a:rect b="b" l="l" r="r" t="t"/>
                  <a:pathLst>
                    <a:path extrusionOk="0" h="3854" w="9742">
                      <a:moveTo>
                        <a:pt x="9520" y="791"/>
                      </a:moveTo>
                      <a:lnTo>
                        <a:pt x="9520" y="791"/>
                      </a:lnTo>
                      <a:cubicBezTo>
                        <a:pt x="9602" y="919"/>
                        <a:pt x="9659" y="1008"/>
                        <a:pt x="9684" y="1050"/>
                      </a:cubicBezTo>
                      <a:cubicBezTo>
                        <a:pt x="9702" y="1022"/>
                        <a:pt x="9720" y="993"/>
                        <a:pt x="9741" y="965"/>
                      </a:cubicBezTo>
                      <a:cubicBezTo>
                        <a:pt x="9709" y="944"/>
                        <a:pt x="9681" y="919"/>
                        <a:pt x="9648" y="890"/>
                      </a:cubicBezTo>
                      <a:cubicBezTo>
                        <a:pt x="9609" y="858"/>
                        <a:pt x="9566" y="826"/>
                        <a:pt x="9520" y="791"/>
                      </a:cubicBezTo>
                      <a:close/>
                      <a:moveTo>
                        <a:pt x="1327" y="1"/>
                      </a:moveTo>
                      <a:cubicBezTo>
                        <a:pt x="862" y="4"/>
                        <a:pt x="413" y="26"/>
                        <a:pt x="0" y="68"/>
                      </a:cubicBezTo>
                      <a:lnTo>
                        <a:pt x="0" y="3622"/>
                      </a:lnTo>
                      <a:cubicBezTo>
                        <a:pt x="1092" y="3277"/>
                        <a:pt x="2213" y="3149"/>
                        <a:pt x="3277" y="3149"/>
                      </a:cubicBezTo>
                      <a:cubicBezTo>
                        <a:pt x="5041" y="3149"/>
                        <a:pt x="6656" y="3502"/>
                        <a:pt x="7752" y="3822"/>
                      </a:cubicBezTo>
                      <a:cubicBezTo>
                        <a:pt x="7788" y="3832"/>
                        <a:pt x="7827" y="3843"/>
                        <a:pt x="7866" y="3853"/>
                      </a:cubicBezTo>
                      <a:cubicBezTo>
                        <a:pt x="8456" y="2922"/>
                        <a:pt x="9062" y="1993"/>
                        <a:pt x="9670" y="1072"/>
                      </a:cubicBezTo>
                      <a:cubicBezTo>
                        <a:pt x="9638" y="1065"/>
                        <a:pt x="9581" y="1050"/>
                        <a:pt x="9499" y="1032"/>
                      </a:cubicBezTo>
                      <a:lnTo>
                        <a:pt x="9499" y="1032"/>
                      </a:lnTo>
                      <a:cubicBezTo>
                        <a:pt x="9517" y="1065"/>
                        <a:pt x="9528" y="1078"/>
                        <a:pt x="9528" y="1078"/>
                      </a:cubicBezTo>
                      <a:cubicBezTo>
                        <a:pt x="9528" y="1078"/>
                        <a:pt x="4906" y="19"/>
                        <a:pt x="1327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2"/>
                <p:cNvSpPr/>
                <p:nvPr/>
              </p:nvSpPr>
              <p:spPr>
                <a:xfrm>
                  <a:off x="727366" y="1887432"/>
                  <a:ext cx="46582" cy="70541"/>
                </a:xfrm>
                <a:custGeom>
                  <a:rect b="b" l="l" r="r" t="t"/>
                  <a:pathLst>
                    <a:path extrusionOk="0" h="2744" w="1812">
                      <a:moveTo>
                        <a:pt x="1651" y="1"/>
                      </a:moveTo>
                      <a:cubicBezTo>
                        <a:pt x="1331" y="1"/>
                        <a:pt x="1047" y="57"/>
                        <a:pt x="808" y="185"/>
                      </a:cubicBezTo>
                      <a:cubicBezTo>
                        <a:pt x="168" y="527"/>
                        <a:pt x="1" y="1477"/>
                        <a:pt x="157" y="2736"/>
                      </a:cubicBezTo>
                      <a:cubicBezTo>
                        <a:pt x="214" y="2740"/>
                        <a:pt x="275" y="2740"/>
                        <a:pt x="335" y="2743"/>
                      </a:cubicBezTo>
                      <a:cubicBezTo>
                        <a:pt x="331" y="2740"/>
                        <a:pt x="331" y="2736"/>
                        <a:pt x="331" y="2736"/>
                      </a:cubicBezTo>
                      <a:cubicBezTo>
                        <a:pt x="178" y="1477"/>
                        <a:pt x="342" y="527"/>
                        <a:pt x="983" y="185"/>
                      </a:cubicBezTo>
                      <a:cubicBezTo>
                        <a:pt x="1214" y="60"/>
                        <a:pt x="1488" y="4"/>
                        <a:pt x="1800" y="4"/>
                      </a:cubicBezTo>
                      <a:lnTo>
                        <a:pt x="1812" y="4"/>
                      </a:lnTo>
                      <a:cubicBezTo>
                        <a:pt x="1758" y="1"/>
                        <a:pt x="1705" y="1"/>
                        <a:pt x="165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2"/>
                <p:cNvSpPr/>
                <p:nvPr/>
              </p:nvSpPr>
              <p:spPr>
                <a:xfrm>
                  <a:off x="731942" y="1887535"/>
                  <a:ext cx="322501" cy="218668"/>
                </a:xfrm>
                <a:custGeom>
                  <a:rect b="b" l="l" r="r" t="t"/>
                  <a:pathLst>
                    <a:path extrusionOk="0" h="8506" w="12545">
                      <a:moveTo>
                        <a:pt x="1622" y="0"/>
                      </a:moveTo>
                      <a:cubicBezTo>
                        <a:pt x="1310" y="0"/>
                        <a:pt x="1036" y="56"/>
                        <a:pt x="805" y="181"/>
                      </a:cubicBezTo>
                      <a:cubicBezTo>
                        <a:pt x="164" y="523"/>
                        <a:pt x="0" y="1473"/>
                        <a:pt x="153" y="2732"/>
                      </a:cubicBezTo>
                      <a:cubicBezTo>
                        <a:pt x="153" y="2732"/>
                        <a:pt x="153" y="2736"/>
                        <a:pt x="157" y="2739"/>
                      </a:cubicBezTo>
                      <a:cubicBezTo>
                        <a:pt x="3888" y="2928"/>
                        <a:pt x="8421" y="6670"/>
                        <a:pt x="10431" y="8506"/>
                      </a:cubicBezTo>
                      <a:cubicBezTo>
                        <a:pt x="11146" y="7858"/>
                        <a:pt x="11847" y="7228"/>
                        <a:pt x="12544" y="6617"/>
                      </a:cubicBezTo>
                      <a:cubicBezTo>
                        <a:pt x="10292" y="4724"/>
                        <a:pt x="4571" y="163"/>
                        <a:pt x="163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2"/>
                <p:cNvSpPr/>
                <p:nvPr/>
              </p:nvSpPr>
              <p:spPr>
                <a:xfrm>
                  <a:off x="69013" y="2666581"/>
                  <a:ext cx="70284" cy="109231"/>
                </a:xfrm>
                <a:custGeom>
                  <a:rect b="b" l="l" r="r" t="t"/>
                  <a:pathLst>
                    <a:path extrusionOk="0" h="4249" w="2734">
                      <a:moveTo>
                        <a:pt x="2690" y="1"/>
                      </a:moveTo>
                      <a:cubicBezTo>
                        <a:pt x="1641" y="1"/>
                        <a:pt x="844" y="203"/>
                        <a:pt x="488" y="712"/>
                      </a:cubicBezTo>
                      <a:cubicBezTo>
                        <a:pt x="1" y="1398"/>
                        <a:pt x="190" y="2712"/>
                        <a:pt x="709" y="4248"/>
                      </a:cubicBezTo>
                      <a:cubicBezTo>
                        <a:pt x="755" y="4209"/>
                        <a:pt x="802" y="4173"/>
                        <a:pt x="848" y="4137"/>
                      </a:cubicBezTo>
                      <a:cubicBezTo>
                        <a:pt x="357" y="2651"/>
                        <a:pt x="190" y="1381"/>
                        <a:pt x="663" y="712"/>
                      </a:cubicBezTo>
                      <a:cubicBezTo>
                        <a:pt x="1004" y="228"/>
                        <a:pt x="1751" y="18"/>
                        <a:pt x="2733" y="4"/>
                      </a:cubicBezTo>
                      <a:cubicBezTo>
                        <a:pt x="2719" y="1"/>
                        <a:pt x="2705" y="1"/>
                        <a:pt x="2690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2"/>
                <p:cNvSpPr/>
                <p:nvPr/>
              </p:nvSpPr>
              <p:spPr>
                <a:xfrm>
                  <a:off x="73872" y="2666684"/>
                  <a:ext cx="347745" cy="119000"/>
                </a:xfrm>
                <a:custGeom>
                  <a:rect b="b" l="l" r="r" t="t"/>
                  <a:pathLst>
                    <a:path extrusionOk="0" h="4629" w="13527">
                      <a:moveTo>
                        <a:pt x="2544" y="0"/>
                      </a:moveTo>
                      <a:cubicBezTo>
                        <a:pt x="1562" y="14"/>
                        <a:pt x="815" y="224"/>
                        <a:pt x="474" y="708"/>
                      </a:cubicBezTo>
                      <a:cubicBezTo>
                        <a:pt x="1" y="1377"/>
                        <a:pt x="168" y="2647"/>
                        <a:pt x="659" y="4133"/>
                      </a:cubicBezTo>
                      <a:cubicBezTo>
                        <a:pt x="1666" y="3358"/>
                        <a:pt x="3060" y="3081"/>
                        <a:pt x="4554" y="3081"/>
                      </a:cubicBezTo>
                      <a:cubicBezTo>
                        <a:pt x="7396" y="3081"/>
                        <a:pt x="10588" y="4095"/>
                        <a:pt x="12071" y="4629"/>
                      </a:cubicBezTo>
                      <a:cubicBezTo>
                        <a:pt x="12552" y="3992"/>
                        <a:pt x="13039" y="3358"/>
                        <a:pt x="13527" y="2729"/>
                      </a:cubicBezTo>
                      <a:cubicBezTo>
                        <a:pt x="11420" y="1956"/>
                        <a:pt x="5806" y="14"/>
                        <a:pt x="254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291703" y="2386283"/>
                  <a:ext cx="330264" cy="107663"/>
                </a:xfrm>
                <a:custGeom>
                  <a:rect b="b" l="l" r="r" t="t"/>
                  <a:pathLst>
                    <a:path extrusionOk="0" h="4188" w="12847">
                      <a:moveTo>
                        <a:pt x="2590" y="1"/>
                      </a:moveTo>
                      <a:cubicBezTo>
                        <a:pt x="1897" y="1"/>
                        <a:pt x="1285" y="139"/>
                        <a:pt x="808" y="467"/>
                      </a:cubicBezTo>
                      <a:cubicBezTo>
                        <a:pt x="168" y="911"/>
                        <a:pt x="1" y="1726"/>
                        <a:pt x="157" y="2765"/>
                      </a:cubicBezTo>
                      <a:cubicBezTo>
                        <a:pt x="207" y="2725"/>
                        <a:pt x="260" y="2690"/>
                        <a:pt x="310" y="2654"/>
                      </a:cubicBezTo>
                      <a:cubicBezTo>
                        <a:pt x="186" y="1669"/>
                        <a:pt x="360" y="897"/>
                        <a:pt x="982" y="470"/>
                      </a:cubicBezTo>
                      <a:cubicBezTo>
                        <a:pt x="1441" y="157"/>
                        <a:pt x="2017" y="19"/>
                        <a:pt x="2665" y="4"/>
                      </a:cubicBezTo>
                      <a:cubicBezTo>
                        <a:pt x="2641" y="1"/>
                        <a:pt x="2615" y="1"/>
                        <a:pt x="2590" y="1"/>
                      </a:cubicBezTo>
                      <a:close/>
                      <a:moveTo>
                        <a:pt x="12199" y="3285"/>
                      </a:moveTo>
                      <a:lnTo>
                        <a:pt x="12199" y="3285"/>
                      </a:lnTo>
                      <a:cubicBezTo>
                        <a:pt x="12377" y="3618"/>
                        <a:pt x="12512" y="3875"/>
                        <a:pt x="12598" y="4032"/>
                      </a:cubicBezTo>
                      <a:cubicBezTo>
                        <a:pt x="12711" y="4106"/>
                        <a:pt x="12793" y="4160"/>
                        <a:pt x="12836" y="4188"/>
                      </a:cubicBezTo>
                      <a:cubicBezTo>
                        <a:pt x="12839" y="4181"/>
                        <a:pt x="12844" y="4177"/>
                        <a:pt x="12847" y="4173"/>
                      </a:cubicBezTo>
                      <a:cubicBezTo>
                        <a:pt x="12801" y="4085"/>
                        <a:pt x="12683" y="3864"/>
                        <a:pt x="12505" y="3533"/>
                      </a:cubicBezTo>
                      <a:cubicBezTo>
                        <a:pt x="12406" y="3455"/>
                        <a:pt x="12302" y="3370"/>
                        <a:pt x="12199" y="3285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2"/>
                <p:cNvSpPr/>
                <p:nvPr/>
              </p:nvSpPr>
              <p:spPr>
                <a:xfrm>
                  <a:off x="296459" y="2386386"/>
                  <a:ext cx="330470" cy="166559"/>
                </a:xfrm>
                <a:custGeom>
                  <a:rect b="b" l="l" r="r" t="t"/>
                  <a:pathLst>
                    <a:path extrusionOk="0" h="6479" w="12855">
                      <a:moveTo>
                        <a:pt x="12320" y="3529"/>
                      </a:moveTo>
                      <a:cubicBezTo>
                        <a:pt x="12498" y="3860"/>
                        <a:pt x="12616" y="4081"/>
                        <a:pt x="12662" y="4169"/>
                      </a:cubicBezTo>
                      <a:cubicBezTo>
                        <a:pt x="12726" y="4095"/>
                        <a:pt x="12790" y="4023"/>
                        <a:pt x="12854" y="3952"/>
                      </a:cubicBezTo>
                      <a:cubicBezTo>
                        <a:pt x="12687" y="3821"/>
                        <a:pt x="12509" y="3678"/>
                        <a:pt x="12320" y="3529"/>
                      </a:cubicBezTo>
                      <a:close/>
                      <a:moveTo>
                        <a:pt x="2480" y="0"/>
                      </a:moveTo>
                      <a:cubicBezTo>
                        <a:pt x="1832" y="15"/>
                        <a:pt x="1256" y="153"/>
                        <a:pt x="797" y="466"/>
                      </a:cubicBezTo>
                      <a:cubicBezTo>
                        <a:pt x="175" y="893"/>
                        <a:pt x="1" y="1665"/>
                        <a:pt x="125" y="2650"/>
                      </a:cubicBezTo>
                      <a:cubicBezTo>
                        <a:pt x="712" y="2252"/>
                        <a:pt x="1384" y="2085"/>
                        <a:pt x="2106" y="2085"/>
                      </a:cubicBezTo>
                      <a:cubicBezTo>
                        <a:pt x="5095" y="2085"/>
                        <a:pt x="8898" y="4980"/>
                        <a:pt x="10669" y="6478"/>
                      </a:cubicBezTo>
                      <a:cubicBezTo>
                        <a:pt x="11327" y="5703"/>
                        <a:pt x="11989" y="4938"/>
                        <a:pt x="12651" y="4184"/>
                      </a:cubicBezTo>
                      <a:cubicBezTo>
                        <a:pt x="12608" y="4156"/>
                        <a:pt x="12526" y="4102"/>
                        <a:pt x="12413" y="4028"/>
                      </a:cubicBezTo>
                      <a:lnTo>
                        <a:pt x="12413" y="4028"/>
                      </a:lnTo>
                      <a:cubicBezTo>
                        <a:pt x="12477" y="4148"/>
                        <a:pt x="12513" y="4209"/>
                        <a:pt x="12513" y="4209"/>
                      </a:cubicBezTo>
                      <a:cubicBezTo>
                        <a:pt x="12513" y="4209"/>
                        <a:pt x="6308" y="53"/>
                        <a:pt x="2480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2"/>
                <p:cNvSpPr/>
                <p:nvPr/>
              </p:nvSpPr>
              <p:spPr>
                <a:xfrm>
                  <a:off x="497376" y="2124005"/>
                  <a:ext cx="51621" cy="93678"/>
                </a:xfrm>
                <a:custGeom>
                  <a:rect b="b" l="l" r="r" t="t"/>
                  <a:pathLst>
                    <a:path extrusionOk="0" h="3644" w="2008">
                      <a:moveTo>
                        <a:pt x="1922" y="1"/>
                      </a:moveTo>
                      <a:cubicBezTo>
                        <a:pt x="1473" y="1"/>
                        <a:pt x="1089" y="93"/>
                        <a:pt x="794" y="306"/>
                      </a:cubicBezTo>
                      <a:cubicBezTo>
                        <a:pt x="65" y="837"/>
                        <a:pt x="1" y="2085"/>
                        <a:pt x="310" y="3643"/>
                      </a:cubicBezTo>
                      <a:cubicBezTo>
                        <a:pt x="363" y="3633"/>
                        <a:pt x="420" y="3622"/>
                        <a:pt x="477" y="3615"/>
                      </a:cubicBezTo>
                      <a:cubicBezTo>
                        <a:pt x="175" y="2071"/>
                        <a:pt x="246" y="837"/>
                        <a:pt x="968" y="310"/>
                      </a:cubicBezTo>
                      <a:cubicBezTo>
                        <a:pt x="1039" y="254"/>
                        <a:pt x="1124" y="211"/>
                        <a:pt x="1206" y="172"/>
                      </a:cubicBezTo>
                      <a:cubicBezTo>
                        <a:pt x="1370" y="93"/>
                        <a:pt x="1559" y="43"/>
                        <a:pt x="1758" y="14"/>
                      </a:cubicBezTo>
                      <a:cubicBezTo>
                        <a:pt x="1836" y="8"/>
                        <a:pt x="1922" y="4"/>
                        <a:pt x="2007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2"/>
                <p:cNvSpPr/>
                <p:nvPr/>
              </p:nvSpPr>
              <p:spPr>
                <a:xfrm>
                  <a:off x="501849" y="2124005"/>
                  <a:ext cx="326897" cy="197922"/>
                </a:xfrm>
                <a:custGeom>
                  <a:rect b="b" l="l" r="r" t="t"/>
                  <a:pathLst>
                    <a:path extrusionOk="0" h="7699" w="12716">
                      <a:moveTo>
                        <a:pt x="1833" y="1"/>
                      </a:moveTo>
                      <a:cubicBezTo>
                        <a:pt x="1748" y="4"/>
                        <a:pt x="1662" y="8"/>
                        <a:pt x="1584" y="14"/>
                      </a:cubicBezTo>
                      <a:cubicBezTo>
                        <a:pt x="1385" y="43"/>
                        <a:pt x="1196" y="93"/>
                        <a:pt x="1032" y="172"/>
                      </a:cubicBezTo>
                      <a:cubicBezTo>
                        <a:pt x="950" y="211"/>
                        <a:pt x="865" y="254"/>
                        <a:pt x="794" y="310"/>
                      </a:cubicBezTo>
                      <a:cubicBezTo>
                        <a:pt x="72" y="837"/>
                        <a:pt x="1" y="2071"/>
                        <a:pt x="303" y="3615"/>
                      </a:cubicBezTo>
                      <a:cubicBezTo>
                        <a:pt x="623" y="3565"/>
                        <a:pt x="950" y="3541"/>
                        <a:pt x="1282" y="3541"/>
                      </a:cubicBezTo>
                      <a:cubicBezTo>
                        <a:pt x="4914" y="3541"/>
                        <a:pt x="9051" y="6368"/>
                        <a:pt x="10790" y="7699"/>
                      </a:cubicBezTo>
                      <a:cubicBezTo>
                        <a:pt x="11435" y="7030"/>
                        <a:pt x="12075" y="6368"/>
                        <a:pt x="12716" y="5725"/>
                      </a:cubicBezTo>
                      <a:cubicBezTo>
                        <a:pt x="10449" y="4049"/>
                        <a:pt x="4789" y="75"/>
                        <a:pt x="1833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2"/>
                <p:cNvSpPr/>
                <p:nvPr/>
              </p:nvSpPr>
              <p:spPr>
                <a:xfrm>
                  <a:off x="984168" y="1717336"/>
                  <a:ext cx="44011" cy="56171"/>
                </a:xfrm>
                <a:custGeom>
                  <a:rect b="b" l="l" r="r" t="t"/>
                  <a:pathLst>
                    <a:path extrusionOk="0" h="2185" w="1712">
                      <a:moveTo>
                        <a:pt x="1598" y="1"/>
                      </a:moveTo>
                      <a:cubicBezTo>
                        <a:pt x="1281" y="1"/>
                        <a:pt x="997" y="54"/>
                        <a:pt x="762" y="171"/>
                      </a:cubicBezTo>
                      <a:cubicBezTo>
                        <a:pt x="210" y="449"/>
                        <a:pt x="0" y="1188"/>
                        <a:pt x="21" y="2185"/>
                      </a:cubicBezTo>
                      <a:cubicBezTo>
                        <a:pt x="82" y="2178"/>
                        <a:pt x="138" y="2170"/>
                        <a:pt x="199" y="2167"/>
                      </a:cubicBezTo>
                      <a:cubicBezTo>
                        <a:pt x="178" y="1181"/>
                        <a:pt x="388" y="449"/>
                        <a:pt x="939" y="175"/>
                      </a:cubicBezTo>
                      <a:cubicBezTo>
                        <a:pt x="1156" y="65"/>
                        <a:pt x="1419" y="11"/>
                        <a:pt x="1711" y="4"/>
                      </a:cubicBezTo>
                      <a:cubicBezTo>
                        <a:pt x="1675" y="4"/>
                        <a:pt x="1637" y="1"/>
                        <a:pt x="1598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2"/>
                <p:cNvSpPr/>
                <p:nvPr/>
              </p:nvSpPr>
              <p:spPr>
                <a:xfrm>
                  <a:off x="988718" y="1717439"/>
                  <a:ext cx="310521" cy="178436"/>
                </a:xfrm>
                <a:custGeom>
                  <a:rect b="b" l="l" r="r" t="t"/>
                  <a:pathLst>
                    <a:path extrusionOk="0" h="6941" w="12079">
                      <a:moveTo>
                        <a:pt x="1534" y="0"/>
                      </a:moveTo>
                      <a:cubicBezTo>
                        <a:pt x="1242" y="7"/>
                        <a:pt x="979" y="61"/>
                        <a:pt x="762" y="171"/>
                      </a:cubicBezTo>
                      <a:cubicBezTo>
                        <a:pt x="211" y="445"/>
                        <a:pt x="1" y="1177"/>
                        <a:pt x="22" y="2163"/>
                      </a:cubicBezTo>
                      <a:cubicBezTo>
                        <a:pt x="136" y="2156"/>
                        <a:pt x="250" y="2152"/>
                        <a:pt x="367" y="2152"/>
                      </a:cubicBezTo>
                      <a:cubicBezTo>
                        <a:pt x="3744" y="2152"/>
                        <a:pt x="8407" y="5443"/>
                        <a:pt x="10357" y="6941"/>
                      </a:cubicBezTo>
                      <a:cubicBezTo>
                        <a:pt x="10944" y="6514"/>
                        <a:pt x="11517" y="6105"/>
                        <a:pt x="12079" y="5717"/>
                      </a:cubicBezTo>
                      <a:cubicBezTo>
                        <a:pt x="10520" y="4535"/>
                        <a:pt x="4519" y="114"/>
                        <a:pt x="153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1303949" y="1853501"/>
                  <a:ext cx="3779" cy="6530"/>
                </a:xfrm>
                <a:custGeom>
                  <a:rect b="b" l="l" r="r" t="t"/>
                  <a:pathLst>
                    <a:path extrusionOk="0" h="254" w="147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6" y="93"/>
                        <a:pt x="47" y="178"/>
                        <a:pt x="68" y="253"/>
                      </a:cubicBezTo>
                      <a:cubicBezTo>
                        <a:pt x="93" y="235"/>
                        <a:pt x="121" y="217"/>
                        <a:pt x="147" y="200"/>
                      </a:cubicBezTo>
                      <a:cubicBezTo>
                        <a:pt x="100" y="136"/>
                        <a:pt x="50" y="71"/>
                        <a:pt x="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1280377" y="1531405"/>
                  <a:ext cx="286716" cy="205352"/>
                </a:xfrm>
                <a:custGeom>
                  <a:rect b="b" l="l" r="r" t="t"/>
                  <a:pathLst>
                    <a:path extrusionOk="0" h="7988" w="11153">
                      <a:moveTo>
                        <a:pt x="2135" y="1"/>
                      </a:moveTo>
                      <a:cubicBezTo>
                        <a:pt x="2156" y="8"/>
                        <a:pt x="2177" y="11"/>
                        <a:pt x="2199" y="19"/>
                      </a:cubicBezTo>
                      <a:cubicBezTo>
                        <a:pt x="2252" y="22"/>
                        <a:pt x="2309" y="33"/>
                        <a:pt x="2369" y="51"/>
                      </a:cubicBezTo>
                      <a:cubicBezTo>
                        <a:pt x="2391" y="54"/>
                        <a:pt x="2412" y="57"/>
                        <a:pt x="2433" y="62"/>
                      </a:cubicBezTo>
                      <a:cubicBezTo>
                        <a:pt x="2330" y="36"/>
                        <a:pt x="2230" y="19"/>
                        <a:pt x="2135" y="1"/>
                      </a:cubicBezTo>
                      <a:close/>
                      <a:moveTo>
                        <a:pt x="3657" y="563"/>
                      </a:moveTo>
                      <a:cubicBezTo>
                        <a:pt x="3685" y="578"/>
                        <a:pt x="3714" y="594"/>
                        <a:pt x="3743" y="609"/>
                      </a:cubicBezTo>
                      <a:lnTo>
                        <a:pt x="3743" y="609"/>
                      </a:lnTo>
                      <a:cubicBezTo>
                        <a:pt x="3719" y="596"/>
                        <a:pt x="3695" y="583"/>
                        <a:pt x="3671" y="570"/>
                      </a:cubicBezTo>
                      <a:cubicBezTo>
                        <a:pt x="3664" y="566"/>
                        <a:pt x="3660" y="563"/>
                        <a:pt x="3657" y="563"/>
                      </a:cubicBezTo>
                      <a:close/>
                      <a:moveTo>
                        <a:pt x="3743" y="609"/>
                      </a:moveTo>
                      <a:cubicBezTo>
                        <a:pt x="3860" y="676"/>
                        <a:pt x="3976" y="745"/>
                        <a:pt x="4095" y="819"/>
                      </a:cubicBezTo>
                      <a:cubicBezTo>
                        <a:pt x="4097" y="820"/>
                        <a:pt x="4099" y="821"/>
                        <a:pt x="4102" y="822"/>
                      </a:cubicBezTo>
                      <a:lnTo>
                        <a:pt x="4102" y="822"/>
                      </a:lnTo>
                      <a:cubicBezTo>
                        <a:pt x="3980" y="745"/>
                        <a:pt x="3861" y="675"/>
                        <a:pt x="3743" y="609"/>
                      </a:cubicBezTo>
                      <a:close/>
                      <a:moveTo>
                        <a:pt x="4102" y="822"/>
                      </a:moveTo>
                      <a:cubicBezTo>
                        <a:pt x="4108" y="826"/>
                        <a:pt x="4114" y="830"/>
                        <a:pt x="4120" y="833"/>
                      </a:cubicBezTo>
                      <a:cubicBezTo>
                        <a:pt x="4114" y="828"/>
                        <a:pt x="4108" y="825"/>
                        <a:pt x="4102" y="822"/>
                      </a:cubicBezTo>
                      <a:close/>
                      <a:moveTo>
                        <a:pt x="4397" y="1014"/>
                      </a:moveTo>
                      <a:cubicBezTo>
                        <a:pt x="4400" y="1017"/>
                        <a:pt x="4404" y="1019"/>
                        <a:pt x="4407" y="1021"/>
                      </a:cubicBezTo>
                      <a:lnTo>
                        <a:pt x="4407" y="1021"/>
                      </a:lnTo>
                      <a:cubicBezTo>
                        <a:pt x="4404" y="1019"/>
                        <a:pt x="4400" y="1017"/>
                        <a:pt x="4397" y="1014"/>
                      </a:cubicBezTo>
                      <a:close/>
                      <a:moveTo>
                        <a:pt x="4407" y="1021"/>
                      </a:moveTo>
                      <a:cubicBezTo>
                        <a:pt x="4442" y="1043"/>
                        <a:pt x="4475" y="1067"/>
                        <a:pt x="4511" y="1090"/>
                      </a:cubicBezTo>
                      <a:cubicBezTo>
                        <a:pt x="4483" y="1072"/>
                        <a:pt x="4454" y="1050"/>
                        <a:pt x="4425" y="1032"/>
                      </a:cubicBezTo>
                      <a:cubicBezTo>
                        <a:pt x="4421" y="1028"/>
                        <a:pt x="4414" y="1025"/>
                        <a:pt x="4407" y="1021"/>
                      </a:cubicBezTo>
                      <a:close/>
                      <a:moveTo>
                        <a:pt x="43" y="1182"/>
                      </a:moveTo>
                      <a:cubicBezTo>
                        <a:pt x="28" y="1218"/>
                        <a:pt x="14" y="1257"/>
                        <a:pt x="0" y="1292"/>
                      </a:cubicBezTo>
                      <a:lnTo>
                        <a:pt x="0" y="1295"/>
                      </a:lnTo>
                      <a:cubicBezTo>
                        <a:pt x="14" y="1257"/>
                        <a:pt x="28" y="1221"/>
                        <a:pt x="43" y="1182"/>
                      </a:cubicBezTo>
                      <a:close/>
                      <a:moveTo>
                        <a:pt x="6870" y="3075"/>
                      </a:moveTo>
                      <a:cubicBezTo>
                        <a:pt x="6888" y="3093"/>
                        <a:pt x="6906" y="3110"/>
                        <a:pt x="6924" y="3128"/>
                      </a:cubicBezTo>
                      <a:lnTo>
                        <a:pt x="6924" y="3128"/>
                      </a:lnTo>
                      <a:cubicBezTo>
                        <a:pt x="6906" y="3109"/>
                        <a:pt x="6887" y="3092"/>
                        <a:pt x="6870" y="3075"/>
                      </a:cubicBezTo>
                      <a:close/>
                      <a:moveTo>
                        <a:pt x="6924" y="3128"/>
                      </a:moveTo>
                      <a:cubicBezTo>
                        <a:pt x="6929" y="3132"/>
                        <a:pt x="6933" y="3137"/>
                        <a:pt x="6937" y="3142"/>
                      </a:cubicBezTo>
                      <a:cubicBezTo>
                        <a:pt x="6947" y="3151"/>
                        <a:pt x="6958" y="3160"/>
                        <a:pt x="6968" y="3169"/>
                      </a:cubicBezTo>
                      <a:lnTo>
                        <a:pt x="6968" y="3169"/>
                      </a:lnTo>
                      <a:cubicBezTo>
                        <a:pt x="6953" y="3155"/>
                        <a:pt x="6938" y="3142"/>
                        <a:pt x="6924" y="3128"/>
                      </a:cubicBezTo>
                      <a:close/>
                      <a:moveTo>
                        <a:pt x="6968" y="3169"/>
                      </a:moveTo>
                      <a:lnTo>
                        <a:pt x="6968" y="3169"/>
                      </a:lnTo>
                      <a:cubicBezTo>
                        <a:pt x="6978" y="3179"/>
                        <a:pt x="6988" y="3189"/>
                        <a:pt x="6998" y="3199"/>
                      </a:cubicBezTo>
                      <a:cubicBezTo>
                        <a:pt x="6989" y="3190"/>
                        <a:pt x="6978" y="3180"/>
                        <a:pt x="6968" y="3169"/>
                      </a:cubicBezTo>
                      <a:close/>
                      <a:moveTo>
                        <a:pt x="8008" y="4238"/>
                      </a:moveTo>
                      <a:cubicBezTo>
                        <a:pt x="8013" y="4244"/>
                        <a:pt x="8020" y="4250"/>
                        <a:pt x="8027" y="4257"/>
                      </a:cubicBezTo>
                      <a:lnTo>
                        <a:pt x="8027" y="4257"/>
                      </a:lnTo>
                      <a:cubicBezTo>
                        <a:pt x="8026" y="4257"/>
                        <a:pt x="8026" y="4256"/>
                        <a:pt x="8026" y="4256"/>
                      </a:cubicBezTo>
                      <a:cubicBezTo>
                        <a:pt x="8018" y="4249"/>
                        <a:pt x="8011" y="4241"/>
                        <a:pt x="8008" y="4238"/>
                      </a:cubicBezTo>
                      <a:close/>
                      <a:moveTo>
                        <a:pt x="8027" y="4257"/>
                      </a:moveTo>
                      <a:cubicBezTo>
                        <a:pt x="8030" y="4264"/>
                        <a:pt x="8037" y="4271"/>
                        <a:pt x="8044" y="4277"/>
                      </a:cubicBezTo>
                      <a:cubicBezTo>
                        <a:pt x="8039" y="4270"/>
                        <a:pt x="8033" y="4263"/>
                        <a:pt x="8027" y="4257"/>
                      </a:cubicBezTo>
                      <a:close/>
                      <a:moveTo>
                        <a:pt x="8307" y="4561"/>
                      </a:moveTo>
                      <a:cubicBezTo>
                        <a:pt x="8314" y="4572"/>
                        <a:pt x="8325" y="4583"/>
                        <a:pt x="8335" y="4594"/>
                      </a:cubicBezTo>
                      <a:cubicBezTo>
                        <a:pt x="8352" y="4613"/>
                        <a:pt x="8371" y="4633"/>
                        <a:pt x="8390" y="4653"/>
                      </a:cubicBezTo>
                      <a:lnTo>
                        <a:pt x="8390" y="4653"/>
                      </a:lnTo>
                      <a:cubicBezTo>
                        <a:pt x="8362" y="4622"/>
                        <a:pt x="8335" y="4592"/>
                        <a:pt x="8307" y="4561"/>
                      </a:cubicBezTo>
                      <a:close/>
                      <a:moveTo>
                        <a:pt x="8390" y="4653"/>
                      </a:moveTo>
                      <a:lnTo>
                        <a:pt x="8390" y="4653"/>
                      </a:lnTo>
                      <a:cubicBezTo>
                        <a:pt x="8398" y="4662"/>
                        <a:pt x="8406" y="4670"/>
                        <a:pt x="8413" y="4679"/>
                      </a:cubicBezTo>
                      <a:cubicBezTo>
                        <a:pt x="8406" y="4670"/>
                        <a:pt x="8398" y="4662"/>
                        <a:pt x="8390" y="4653"/>
                      </a:cubicBezTo>
                      <a:close/>
                      <a:moveTo>
                        <a:pt x="8957" y="5291"/>
                      </a:moveTo>
                      <a:cubicBezTo>
                        <a:pt x="8962" y="5298"/>
                        <a:pt x="8968" y="5305"/>
                        <a:pt x="8972" y="5308"/>
                      </a:cubicBezTo>
                      <a:cubicBezTo>
                        <a:pt x="8975" y="5313"/>
                        <a:pt x="8979" y="5316"/>
                        <a:pt x="8979" y="5316"/>
                      </a:cubicBezTo>
                      <a:cubicBezTo>
                        <a:pt x="8972" y="5308"/>
                        <a:pt x="8965" y="5298"/>
                        <a:pt x="8957" y="5291"/>
                      </a:cubicBezTo>
                      <a:close/>
                      <a:moveTo>
                        <a:pt x="9157" y="5518"/>
                      </a:moveTo>
                      <a:lnTo>
                        <a:pt x="9157" y="5518"/>
                      </a:lnTo>
                      <a:cubicBezTo>
                        <a:pt x="9196" y="5569"/>
                        <a:pt x="9235" y="5615"/>
                        <a:pt x="9278" y="5664"/>
                      </a:cubicBezTo>
                      <a:cubicBezTo>
                        <a:pt x="9330" y="5725"/>
                        <a:pt x="9383" y="5787"/>
                        <a:pt x="9435" y="5848"/>
                      </a:cubicBezTo>
                      <a:lnTo>
                        <a:pt x="9435" y="5848"/>
                      </a:lnTo>
                      <a:cubicBezTo>
                        <a:pt x="9344" y="5740"/>
                        <a:pt x="9251" y="5629"/>
                        <a:pt x="9157" y="5518"/>
                      </a:cubicBezTo>
                      <a:close/>
                      <a:moveTo>
                        <a:pt x="9435" y="5848"/>
                      </a:moveTo>
                      <a:cubicBezTo>
                        <a:pt x="9461" y="5880"/>
                        <a:pt x="9487" y="5911"/>
                        <a:pt x="9512" y="5942"/>
                      </a:cubicBezTo>
                      <a:cubicBezTo>
                        <a:pt x="9487" y="5911"/>
                        <a:pt x="9461" y="5879"/>
                        <a:pt x="9435" y="5848"/>
                      </a:cubicBezTo>
                      <a:close/>
                      <a:moveTo>
                        <a:pt x="9740" y="6212"/>
                      </a:moveTo>
                      <a:cubicBezTo>
                        <a:pt x="9780" y="6259"/>
                        <a:pt x="9815" y="6301"/>
                        <a:pt x="9850" y="6347"/>
                      </a:cubicBezTo>
                      <a:cubicBezTo>
                        <a:pt x="9859" y="6357"/>
                        <a:pt x="9868" y="6367"/>
                        <a:pt x="9876" y="6378"/>
                      </a:cubicBezTo>
                      <a:lnTo>
                        <a:pt x="9876" y="6378"/>
                      </a:lnTo>
                      <a:cubicBezTo>
                        <a:pt x="9832" y="6322"/>
                        <a:pt x="9787" y="6267"/>
                        <a:pt x="9740" y="6212"/>
                      </a:cubicBezTo>
                      <a:close/>
                      <a:moveTo>
                        <a:pt x="9876" y="6378"/>
                      </a:moveTo>
                      <a:cubicBezTo>
                        <a:pt x="9889" y="6394"/>
                        <a:pt x="9902" y="6410"/>
                        <a:pt x="9914" y="6426"/>
                      </a:cubicBezTo>
                      <a:cubicBezTo>
                        <a:pt x="9902" y="6409"/>
                        <a:pt x="9889" y="6393"/>
                        <a:pt x="9876" y="6378"/>
                      </a:cubicBezTo>
                      <a:close/>
                      <a:moveTo>
                        <a:pt x="10060" y="6600"/>
                      </a:moveTo>
                      <a:cubicBezTo>
                        <a:pt x="10078" y="6625"/>
                        <a:pt x="10096" y="6650"/>
                        <a:pt x="10118" y="6674"/>
                      </a:cubicBezTo>
                      <a:cubicBezTo>
                        <a:pt x="10164" y="6735"/>
                        <a:pt x="10213" y="6792"/>
                        <a:pt x="10264" y="6849"/>
                      </a:cubicBezTo>
                      <a:cubicBezTo>
                        <a:pt x="10195" y="6767"/>
                        <a:pt x="10128" y="6685"/>
                        <a:pt x="10060" y="6600"/>
                      </a:cubicBezTo>
                      <a:close/>
                      <a:moveTo>
                        <a:pt x="10392" y="7012"/>
                      </a:moveTo>
                      <a:cubicBezTo>
                        <a:pt x="10393" y="7014"/>
                        <a:pt x="10393" y="7015"/>
                        <a:pt x="10394" y="7016"/>
                      </a:cubicBezTo>
                      <a:lnTo>
                        <a:pt x="10394" y="7016"/>
                      </a:lnTo>
                      <a:cubicBezTo>
                        <a:pt x="10393" y="7014"/>
                        <a:pt x="10393" y="7013"/>
                        <a:pt x="10392" y="7012"/>
                      </a:cubicBezTo>
                      <a:close/>
                      <a:moveTo>
                        <a:pt x="10394" y="7016"/>
                      </a:moveTo>
                      <a:lnTo>
                        <a:pt x="10394" y="7016"/>
                      </a:lnTo>
                      <a:cubicBezTo>
                        <a:pt x="10397" y="7019"/>
                        <a:pt x="10399" y="7024"/>
                        <a:pt x="10402" y="7027"/>
                      </a:cubicBezTo>
                      <a:cubicBezTo>
                        <a:pt x="10498" y="7144"/>
                        <a:pt x="10587" y="7258"/>
                        <a:pt x="10676" y="7372"/>
                      </a:cubicBezTo>
                      <a:cubicBezTo>
                        <a:pt x="10588" y="7256"/>
                        <a:pt x="10492" y="7139"/>
                        <a:pt x="10394" y="7016"/>
                      </a:cubicBezTo>
                      <a:close/>
                      <a:moveTo>
                        <a:pt x="10911" y="7671"/>
                      </a:moveTo>
                      <a:lnTo>
                        <a:pt x="10911" y="7671"/>
                      </a:lnTo>
                      <a:cubicBezTo>
                        <a:pt x="10993" y="7781"/>
                        <a:pt x="11075" y="7888"/>
                        <a:pt x="11152" y="7988"/>
                      </a:cubicBezTo>
                      <a:cubicBezTo>
                        <a:pt x="11078" y="7888"/>
                        <a:pt x="10996" y="7781"/>
                        <a:pt x="10911" y="767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2"/>
                <p:cNvSpPr/>
                <p:nvPr/>
              </p:nvSpPr>
              <p:spPr>
                <a:xfrm>
                  <a:off x="1280377" y="1530582"/>
                  <a:ext cx="286716" cy="226097"/>
                </a:xfrm>
                <a:custGeom>
                  <a:rect b="b" l="l" r="r" t="t"/>
                  <a:pathLst>
                    <a:path extrusionOk="0" h="8795" w="11153">
                      <a:moveTo>
                        <a:pt x="1729" y="1"/>
                      </a:moveTo>
                      <a:cubicBezTo>
                        <a:pt x="1580" y="1"/>
                        <a:pt x="1434" y="15"/>
                        <a:pt x="1291" y="43"/>
                      </a:cubicBezTo>
                      <a:cubicBezTo>
                        <a:pt x="697" y="171"/>
                        <a:pt x="299" y="591"/>
                        <a:pt x="43" y="1214"/>
                      </a:cubicBezTo>
                      <a:cubicBezTo>
                        <a:pt x="28" y="1250"/>
                        <a:pt x="14" y="1289"/>
                        <a:pt x="0" y="1324"/>
                      </a:cubicBezTo>
                      <a:lnTo>
                        <a:pt x="0" y="1327"/>
                      </a:lnTo>
                      <a:cubicBezTo>
                        <a:pt x="4027" y="2583"/>
                        <a:pt x="7371" y="7095"/>
                        <a:pt x="8517" y="8795"/>
                      </a:cubicBezTo>
                      <a:cubicBezTo>
                        <a:pt x="9389" y="8486"/>
                        <a:pt x="10267" y="8233"/>
                        <a:pt x="11152" y="8020"/>
                      </a:cubicBezTo>
                      <a:cubicBezTo>
                        <a:pt x="11075" y="7920"/>
                        <a:pt x="10993" y="7813"/>
                        <a:pt x="10911" y="7703"/>
                      </a:cubicBezTo>
                      <a:cubicBezTo>
                        <a:pt x="10836" y="7607"/>
                        <a:pt x="10758" y="7507"/>
                        <a:pt x="10676" y="7404"/>
                      </a:cubicBezTo>
                      <a:cubicBezTo>
                        <a:pt x="10587" y="7290"/>
                        <a:pt x="10498" y="7176"/>
                        <a:pt x="10402" y="7059"/>
                      </a:cubicBezTo>
                      <a:cubicBezTo>
                        <a:pt x="10399" y="7056"/>
                        <a:pt x="10395" y="7048"/>
                        <a:pt x="10392" y="7044"/>
                      </a:cubicBezTo>
                      <a:cubicBezTo>
                        <a:pt x="10349" y="6992"/>
                        <a:pt x="10306" y="6938"/>
                        <a:pt x="10264" y="6881"/>
                      </a:cubicBezTo>
                      <a:cubicBezTo>
                        <a:pt x="10213" y="6824"/>
                        <a:pt x="10164" y="6767"/>
                        <a:pt x="10118" y="6706"/>
                      </a:cubicBezTo>
                      <a:cubicBezTo>
                        <a:pt x="10096" y="6682"/>
                        <a:pt x="10078" y="6657"/>
                        <a:pt x="10060" y="6632"/>
                      </a:cubicBezTo>
                      <a:cubicBezTo>
                        <a:pt x="10014" y="6575"/>
                        <a:pt x="9965" y="6514"/>
                        <a:pt x="9914" y="6458"/>
                      </a:cubicBezTo>
                      <a:cubicBezTo>
                        <a:pt x="9893" y="6429"/>
                        <a:pt x="9872" y="6404"/>
                        <a:pt x="9850" y="6379"/>
                      </a:cubicBezTo>
                      <a:cubicBezTo>
                        <a:pt x="9815" y="6333"/>
                        <a:pt x="9780" y="6291"/>
                        <a:pt x="9740" y="6244"/>
                      </a:cubicBezTo>
                      <a:cubicBezTo>
                        <a:pt x="9666" y="6156"/>
                        <a:pt x="9591" y="6066"/>
                        <a:pt x="9512" y="5974"/>
                      </a:cubicBezTo>
                      <a:cubicBezTo>
                        <a:pt x="9438" y="5882"/>
                        <a:pt x="9356" y="5789"/>
                        <a:pt x="9278" y="5696"/>
                      </a:cubicBezTo>
                      <a:cubicBezTo>
                        <a:pt x="9235" y="5647"/>
                        <a:pt x="9196" y="5601"/>
                        <a:pt x="9157" y="5550"/>
                      </a:cubicBezTo>
                      <a:cubicBezTo>
                        <a:pt x="9097" y="5483"/>
                        <a:pt x="9039" y="5415"/>
                        <a:pt x="8979" y="5348"/>
                      </a:cubicBezTo>
                      <a:cubicBezTo>
                        <a:pt x="8979" y="5348"/>
                        <a:pt x="8975" y="5345"/>
                        <a:pt x="8972" y="5340"/>
                      </a:cubicBezTo>
                      <a:cubicBezTo>
                        <a:pt x="8968" y="5337"/>
                        <a:pt x="8962" y="5330"/>
                        <a:pt x="8957" y="5323"/>
                      </a:cubicBezTo>
                      <a:cubicBezTo>
                        <a:pt x="8780" y="5120"/>
                        <a:pt x="8599" y="4918"/>
                        <a:pt x="8413" y="4711"/>
                      </a:cubicBezTo>
                      <a:cubicBezTo>
                        <a:pt x="8389" y="4683"/>
                        <a:pt x="8360" y="4654"/>
                        <a:pt x="8335" y="4626"/>
                      </a:cubicBezTo>
                      <a:cubicBezTo>
                        <a:pt x="8325" y="4615"/>
                        <a:pt x="8314" y="4604"/>
                        <a:pt x="8307" y="4593"/>
                      </a:cubicBezTo>
                      <a:cubicBezTo>
                        <a:pt x="8218" y="4498"/>
                        <a:pt x="8133" y="4401"/>
                        <a:pt x="8044" y="4309"/>
                      </a:cubicBezTo>
                      <a:cubicBezTo>
                        <a:pt x="8036" y="4302"/>
                        <a:pt x="8029" y="4294"/>
                        <a:pt x="8026" y="4288"/>
                      </a:cubicBezTo>
                      <a:cubicBezTo>
                        <a:pt x="8018" y="4281"/>
                        <a:pt x="8011" y="4273"/>
                        <a:pt x="8008" y="4270"/>
                      </a:cubicBezTo>
                      <a:cubicBezTo>
                        <a:pt x="7681" y="3918"/>
                        <a:pt x="7343" y="3569"/>
                        <a:pt x="6998" y="3231"/>
                      </a:cubicBezTo>
                      <a:cubicBezTo>
                        <a:pt x="6980" y="3213"/>
                        <a:pt x="6959" y="3192"/>
                        <a:pt x="6937" y="3174"/>
                      </a:cubicBezTo>
                      <a:cubicBezTo>
                        <a:pt x="6916" y="3149"/>
                        <a:pt x="6891" y="3128"/>
                        <a:pt x="6870" y="3107"/>
                      </a:cubicBezTo>
                      <a:cubicBezTo>
                        <a:pt x="6094" y="2356"/>
                        <a:pt x="5294" y="1662"/>
                        <a:pt x="4511" y="1122"/>
                      </a:cubicBezTo>
                      <a:cubicBezTo>
                        <a:pt x="4483" y="1104"/>
                        <a:pt x="4454" y="1082"/>
                        <a:pt x="4425" y="1064"/>
                      </a:cubicBezTo>
                      <a:cubicBezTo>
                        <a:pt x="4419" y="1058"/>
                        <a:pt x="4407" y="1054"/>
                        <a:pt x="4397" y="1046"/>
                      </a:cubicBezTo>
                      <a:cubicBezTo>
                        <a:pt x="4304" y="982"/>
                        <a:pt x="4212" y="922"/>
                        <a:pt x="4120" y="865"/>
                      </a:cubicBezTo>
                      <a:cubicBezTo>
                        <a:pt x="4112" y="858"/>
                        <a:pt x="4102" y="854"/>
                        <a:pt x="4095" y="851"/>
                      </a:cubicBezTo>
                      <a:cubicBezTo>
                        <a:pt x="3952" y="762"/>
                        <a:pt x="3813" y="680"/>
                        <a:pt x="3671" y="602"/>
                      </a:cubicBezTo>
                      <a:cubicBezTo>
                        <a:pt x="3664" y="598"/>
                        <a:pt x="3660" y="595"/>
                        <a:pt x="3657" y="595"/>
                      </a:cubicBezTo>
                      <a:cubicBezTo>
                        <a:pt x="3233" y="363"/>
                        <a:pt x="2824" y="193"/>
                        <a:pt x="2433" y="94"/>
                      </a:cubicBezTo>
                      <a:cubicBezTo>
                        <a:pt x="2412" y="89"/>
                        <a:pt x="2391" y="86"/>
                        <a:pt x="2369" y="83"/>
                      </a:cubicBezTo>
                      <a:cubicBezTo>
                        <a:pt x="2309" y="65"/>
                        <a:pt x="2252" y="54"/>
                        <a:pt x="2199" y="51"/>
                      </a:cubicBezTo>
                      <a:cubicBezTo>
                        <a:pt x="2177" y="43"/>
                        <a:pt x="2156" y="40"/>
                        <a:pt x="2135" y="33"/>
                      </a:cubicBezTo>
                      <a:cubicBezTo>
                        <a:pt x="1995" y="12"/>
                        <a:pt x="1861" y="1"/>
                        <a:pt x="1729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2"/>
                <p:cNvSpPr/>
                <p:nvPr/>
              </p:nvSpPr>
              <p:spPr>
                <a:xfrm>
                  <a:off x="-31291" y="1696360"/>
                  <a:ext cx="3536118" cy="3477916"/>
                </a:xfrm>
                <a:custGeom>
                  <a:rect b="b" l="l" r="r" t="t"/>
                  <a:pathLst>
                    <a:path extrusionOk="0" h="135288" w="137552">
                      <a:moveTo>
                        <a:pt x="102497" y="0"/>
                      </a:moveTo>
                      <a:cubicBezTo>
                        <a:pt x="100177" y="0"/>
                        <a:pt x="98003" y="1875"/>
                        <a:pt x="96391" y="3794"/>
                      </a:cubicBezTo>
                      <a:cubicBezTo>
                        <a:pt x="94691" y="5818"/>
                        <a:pt x="93610" y="7882"/>
                        <a:pt x="93610" y="7882"/>
                      </a:cubicBezTo>
                      <a:cubicBezTo>
                        <a:pt x="93610" y="7882"/>
                        <a:pt x="91012" y="6291"/>
                        <a:pt x="86914" y="4612"/>
                      </a:cubicBezTo>
                      <a:cubicBezTo>
                        <a:pt x="82362" y="2746"/>
                        <a:pt x="75964" y="776"/>
                        <a:pt x="69232" y="776"/>
                      </a:cubicBezTo>
                      <a:cubicBezTo>
                        <a:pt x="64489" y="776"/>
                        <a:pt x="59580" y="1754"/>
                        <a:pt x="55036" y="4434"/>
                      </a:cubicBezTo>
                      <a:cubicBezTo>
                        <a:pt x="40606" y="12954"/>
                        <a:pt x="13921" y="39750"/>
                        <a:pt x="0" y="68310"/>
                      </a:cubicBezTo>
                      <a:lnTo>
                        <a:pt x="0" y="135234"/>
                      </a:lnTo>
                      <a:lnTo>
                        <a:pt x="33182" y="135234"/>
                      </a:lnTo>
                      <a:lnTo>
                        <a:pt x="82364" y="135287"/>
                      </a:lnTo>
                      <a:lnTo>
                        <a:pt x="74968" y="80110"/>
                      </a:lnTo>
                      <a:lnTo>
                        <a:pt x="79742" y="55360"/>
                      </a:lnTo>
                      <a:lnTo>
                        <a:pt x="96889" y="58324"/>
                      </a:lnTo>
                      <a:lnTo>
                        <a:pt x="100415" y="59395"/>
                      </a:lnTo>
                      <a:cubicBezTo>
                        <a:pt x="102482" y="60025"/>
                        <a:pt x="104616" y="60340"/>
                        <a:pt x="106750" y="60340"/>
                      </a:cubicBezTo>
                      <a:cubicBezTo>
                        <a:pt x="108688" y="60340"/>
                        <a:pt x="110626" y="60080"/>
                        <a:pt x="112514" y="59559"/>
                      </a:cubicBezTo>
                      <a:cubicBezTo>
                        <a:pt x="114016" y="59153"/>
                        <a:pt x="115651" y="58644"/>
                        <a:pt x="117310" y="58025"/>
                      </a:cubicBezTo>
                      <a:cubicBezTo>
                        <a:pt x="122268" y="56211"/>
                        <a:pt x="127431" y="53450"/>
                        <a:pt x="129583" y="49462"/>
                      </a:cubicBezTo>
                      <a:cubicBezTo>
                        <a:pt x="129583" y="49462"/>
                        <a:pt x="137551" y="37825"/>
                        <a:pt x="134325" y="35463"/>
                      </a:cubicBezTo>
                      <a:cubicBezTo>
                        <a:pt x="133961" y="35196"/>
                        <a:pt x="133576" y="35077"/>
                        <a:pt x="133179" y="35077"/>
                      </a:cubicBezTo>
                      <a:cubicBezTo>
                        <a:pt x="130047" y="35077"/>
                        <a:pt x="126182" y="42468"/>
                        <a:pt x="126182" y="42468"/>
                      </a:cubicBezTo>
                      <a:lnTo>
                        <a:pt x="103521" y="17363"/>
                      </a:lnTo>
                      <a:cubicBezTo>
                        <a:pt x="103521" y="17363"/>
                        <a:pt x="108679" y="1418"/>
                        <a:pt x="103521" y="126"/>
                      </a:cubicBezTo>
                      <a:cubicBezTo>
                        <a:pt x="103177" y="40"/>
                        <a:pt x="102835" y="0"/>
                        <a:pt x="102497" y="0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2"/>
                <p:cNvSpPr/>
                <p:nvPr/>
              </p:nvSpPr>
              <p:spPr>
                <a:xfrm>
                  <a:off x="2581685" y="2786114"/>
                  <a:ext cx="261034" cy="336485"/>
                </a:xfrm>
                <a:custGeom>
                  <a:rect b="b" l="l" r="r" t="t"/>
                  <a:pathLst>
                    <a:path extrusionOk="0" h="13089" w="10154">
                      <a:moveTo>
                        <a:pt x="6599" y="0"/>
                      </a:moveTo>
                      <a:cubicBezTo>
                        <a:pt x="6193" y="0"/>
                        <a:pt x="5777" y="80"/>
                        <a:pt x="5408" y="249"/>
                      </a:cubicBezTo>
                      <a:cubicBezTo>
                        <a:pt x="4888" y="487"/>
                        <a:pt x="4454" y="847"/>
                        <a:pt x="4074" y="1238"/>
                      </a:cubicBezTo>
                      <a:cubicBezTo>
                        <a:pt x="3326" y="2045"/>
                        <a:pt x="2811" y="2996"/>
                        <a:pt x="2356" y="3953"/>
                      </a:cubicBezTo>
                      <a:cubicBezTo>
                        <a:pt x="1914" y="4917"/>
                        <a:pt x="1541" y="5909"/>
                        <a:pt x="1249" y="6920"/>
                      </a:cubicBezTo>
                      <a:cubicBezTo>
                        <a:pt x="651" y="8940"/>
                        <a:pt x="228" y="11004"/>
                        <a:pt x="0" y="13089"/>
                      </a:cubicBezTo>
                      <a:cubicBezTo>
                        <a:pt x="228" y="12067"/>
                        <a:pt x="466" y="11046"/>
                        <a:pt x="747" y="10043"/>
                      </a:cubicBezTo>
                      <a:cubicBezTo>
                        <a:pt x="1018" y="9033"/>
                        <a:pt x="1310" y="8033"/>
                        <a:pt x="1655" y="7051"/>
                      </a:cubicBezTo>
                      <a:cubicBezTo>
                        <a:pt x="2006" y="6073"/>
                        <a:pt x="2356" y="5094"/>
                        <a:pt x="2811" y="4166"/>
                      </a:cubicBezTo>
                      <a:cubicBezTo>
                        <a:pt x="3262" y="3244"/>
                        <a:pt x="3782" y="2341"/>
                        <a:pt x="4472" y="1619"/>
                      </a:cubicBezTo>
                      <a:cubicBezTo>
                        <a:pt x="4814" y="1256"/>
                        <a:pt x="5195" y="936"/>
                        <a:pt x="5628" y="730"/>
                      </a:cubicBezTo>
                      <a:cubicBezTo>
                        <a:pt x="5950" y="581"/>
                        <a:pt x="6286" y="510"/>
                        <a:pt x="6633" y="510"/>
                      </a:cubicBezTo>
                      <a:cubicBezTo>
                        <a:pt x="6759" y="510"/>
                        <a:pt x="6887" y="519"/>
                        <a:pt x="7016" y="538"/>
                      </a:cubicBezTo>
                      <a:cubicBezTo>
                        <a:pt x="7503" y="597"/>
                        <a:pt x="7969" y="758"/>
                        <a:pt x="8360" y="1035"/>
                      </a:cubicBezTo>
                      <a:cubicBezTo>
                        <a:pt x="8752" y="1313"/>
                        <a:pt x="9058" y="1701"/>
                        <a:pt x="9275" y="2145"/>
                      </a:cubicBezTo>
                      <a:cubicBezTo>
                        <a:pt x="9716" y="3042"/>
                        <a:pt x="9830" y="4095"/>
                        <a:pt x="9830" y="5123"/>
                      </a:cubicBezTo>
                      <a:cubicBezTo>
                        <a:pt x="9840" y="6162"/>
                        <a:pt x="9712" y="7201"/>
                        <a:pt x="9517" y="8229"/>
                      </a:cubicBezTo>
                      <a:cubicBezTo>
                        <a:pt x="9833" y="7229"/>
                        <a:pt x="10015" y="6186"/>
                        <a:pt x="10101" y="5134"/>
                      </a:cubicBezTo>
                      <a:cubicBezTo>
                        <a:pt x="10153" y="4081"/>
                        <a:pt x="10093" y="2985"/>
                        <a:pt x="9659" y="1968"/>
                      </a:cubicBezTo>
                      <a:cubicBezTo>
                        <a:pt x="9446" y="1462"/>
                        <a:pt x="9104" y="986"/>
                        <a:pt x="8641" y="651"/>
                      </a:cubicBezTo>
                      <a:cubicBezTo>
                        <a:pt x="8183" y="313"/>
                        <a:pt x="7635" y="118"/>
                        <a:pt x="7087" y="39"/>
                      </a:cubicBezTo>
                      <a:cubicBezTo>
                        <a:pt x="6928" y="13"/>
                        <a:pt x="6765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2"/>
                <p:cNvSpPr/>
                <p:nvPr/>
              </p:nvSpPr>
              <p:spPr>
                <a:xfrm>
                  <a:off x="2692966" y="2886342"/>
                  <a:ext cx="122085" cy="216689"/>
                </a:xfrm>
                <a:custGeom>
                  <a:rect b="b" l="l" r="r" t="t"/>
                  <a:pathLst>
                    <a:path extrusionOk="0" h="8429" w="4749">
                      <a:moveTo>
                        <a:pt x="2119" y="0"/>
                      </a:moveTo>
                      <a:cubicBezTo>
                        <a:pt x="2119" y="0"/>
                        <a:pt x="2118" y="0"/>
                        <a:pt x="2117" y="0"/>
                      </a:cubicBezTo>
                      <a:cubicBezTo>
                        <a:pt x="1" y="0"/>
                        <a:pt x="656" y="8428"/>
                        <a:pt x="656" y="8428"/>
                      </a:cubicBezTo>
                      <a:cubicBezTo>
                        <a:pt x="2007" y="6586"/>
                        <a:pt x="4749" y="0"/>
                        <a:pt x="211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2"/>
                <p:cNvSpPr/>
                <p:nvPr/>
              </p:nvSpPr>
              <p:spPr>
                <a:xfrm>
                  <a:off x="1763570" y="2164235"/>
                  <a:ext cx="72572" cy="124501"/>
                </a:xfrm>
                <a:custGeom>
                  <a:rect b="b" l="l" r="r" t="t"/>
                  <a:pathLst>
                    <a:path extrusionOk="0" h="4843" w="2823">
                      <a:moveTo>
                        <a:pt x="1281" y="1"/>
                      </a:moveTo>
                      <a:cubicBezTo>
                        <a:pt x="1102" y="1"/>
                        <a:pt x="910" y="113"/>
                        <a:pt x="748" y="371"/>
                      </a:cubicBezTo>
                      <a:cubicBezTo>
                        <a:pt x="496" y="773"/>
                        <a:pt x="332" y="1264"/>
                        <a:pt x="214" y="1776"/>
                      </a:cubicBezTo>
                      <a:cubicBezTo>
                        <a:pt x="129" y="2043"/>
                        <a:pt x="72" y="2321"/>
                        <a:pt x="43" y="2612"/>
                      </a:cubicBezTo>
                      <a:cubicBezTo>
                        <a:pt x="29" y="2687"/>
                        <a:pt x="22" y="2765"/>
                        <a:pt x="26" y="2851"/>
                      </a:cubicBezTo>
                      <a:cubicBezTo>
                        <a:pt x="22" y="2953"/>
                        <a:pt x="0" y="3053"/>
                        <a:pt x="5" y="3160"/>
                      </a:cubicBezTo>
                      <a:cubicBezTo>
                        <a:pt x="12" y="3295"/>
                        <a:pt x="26" y="3434"/>
                        <a:pt x="51" y="3569"/>
                      </a:cubicBezTo>
                      <a:cubicBezTo>
                        <a:pt x="58" y="3708"/>
                        <a:pt x="51" y="3854"/>
                        <a:pt x="64" y="3989"/>
                      </a:cubicBezTo>
                      <a:cubicBezTo>
                        <a:pt x="86" y="4220"/>
                        <a:pt x="243" y="4459"/>
                        <a:pt x="432" y="4501"/>
                      </a:cubicBezTo>
                      <a:cubicBezTo>
                        <a:pt x="585" y="4709"/>
                        <a:pt x="771" y="4842"/>
                        <a:pt x="979" y="4842"/>
                      </a:cubicBezTo>
                      <a:cubicBezTo>
                        <a:pt x="1171" y="4842"/>
                        <a:pt x="1382" y="4729"/>
                        <a:pt x="1606" y="4459"/>
                      </a:cubicBezTo>
                      <a:cubicBezTo>
                        <a:pt x="2263" y="3665"/>
                        <a:pt x="2822" y="1904"/>
                        <a:pt x="2391" y="812"/>
                      </a:cubicBezTo>
                      <a:cubicBezTo>
                        <a:pt x="2267" y="503"/>
                        <a:pt x="2057" y="303"/>
                        <a:pt x="1822" y="190"/>
                      </a:cubicBezTo>
                      <a:cubicBezTo>
                        <a:pt x="1742" y="80"/>
                        <a:pt x="1623" y="22"/>
                        <a:pt x="1505" y="22"/>
                      </a:cubicBezTo>
                      <a:cubicBezTo>
                        <a:pt x="1481" y="22"/>
                        <a:pt x="1458" y="24"/>
                        <a:pt x="1435" y="29"/>
                      </a:cubicBezTo>
                      <a:cubicBezTo>
                        <a:pt x="1385" y="11"/>
                        <a:pt x="1334" y="1"/>
                        <a:pt x="128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2"/>
                <p:cNvSpPr/>
                <p:nvPr/>
              </p:nvSpPr>
              <p:spPr>
                <a:xfrm>
                  <a:off x="2443953" y="2085394"/>
                  <a:ext cx="67071" cy="113833"/>
                </a:xfrm>
                <a:custGeom>
                  <a:rect b="b" l="l" r="r" t="t"/>
                  <a:pathLst>
                    <a:path extrusionOk="0" h="4428" w="2609">
                      <a:moveTo>
                        <a:pt x="1878" y="1"/>
                      </a:moveTo>
                      <a:cubicBezTo>
                        <a:pt x="1758" y="1"/>
                        <a:pt x="1633" y="39"/>
                        <a:pt x="1509" y="104"/>
                      </a:cubicBezTo>
                      <a:cubicBezTo>
                        <a:pt x="777" y="307"/>
                        <a:pt x="0" y="2058"/>
                        <a:pt x="76" y="3139"/>
                      </a:cubicBezTo>
                      <a:cubicBezTo>
                        <a:pt x="54" y="3781"/>
                        <a:pt x="300" y="4428"/>
                        <a:pt x="803" y="4428"/>
                      </a:cubicBezTo>
                      <a:cubicBezTo>
                        <a:pt x="882" y="4428"/>
                        <a:pt x="968" y="4412"/>
                        <a:pt x="1061" y="4377"/>
                      </a:cubicBezTo>
                      <a:cubicBezTo>
                        <a:pt x="1670" y="4150"/>
                        <a:pt x="2061" y="3331"/>
                        <a:pt x="2213" y="2588"/>
                      </a:cubicBezTo>
                      <a:cubicBezTo>
                        <a:pt x="2220" y="2556"/>
                        <a:pt x="2225" y="2513"/>
                        <a:pt x="2231" y="2481"/>
                      </a:cubicBezTo>
                      <a:cubicBezTo>
                        <a:pt x="2466" y="1937"/>
                        <a:pt x="2609" y="1278"/>
                        <a:pt x="2491" y="702"/>
                      </a:cubicBezTo>
                      <a:cubicBezTo>
                        <a:pt x="2385" y="194"/>
                        <a:pt x="2148" y="1"/>
                        <a:pt x="187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1621751" y="2398339"/>
                  <a:ext cx="883464" cy="783667"/>
                </a:xfrm>
                <a:custGeom>
                  <a:rect b="b" l="l" r="r" t="t"/>
                  <a:pathLst>
                    <a:path extrusionOk="0" h="30484" w="34366">
                      <a:moveTo>
                        <a:pt x="7934" y="0"/>
                      </a:moveTo>
                      <a:cubicBezTo>
                        <a:pt x="7215" y="0"/>
                        <a:pt x="6428" y="218"/>
                        <a:pt x="5525" y="663"/>
                      </a:cubicBezTo>
                      <a:cubicBezTo>
                        <a:pt x="2565" y="2121"/>
                        <a:pt x="0" y="11602"/>
                        <a:pt x="6254" y="20066"/>
                      </a:cubicBezTo>
                      <a:cubicBezTo>
                        <a:pt x="8783" y="23502"/>
                        <a:pt x="12558" y="27409"/>
                        <a:pt x="18794" y="29269"/>
                      </a:cubicBezTo>
                      <a:cubicBezTo>
                        <a:pt x="21715" y="30139"/>
                        <a:pt x="23983" y="30484"/>
                        <a:pt x="26333" y="30484"/>
                      </a:cubicBezTo>
                      <a:cubicBezTo>
                        <a:pt x="28682" y="30484"/>
                        <a:pt x="31115" y="30139"/>
                        <a:pt x="34366" y="29629"/>
                      </a:cubicBezTo>
                      <a:cubicBezTo>
                        <a:pt x="34366" y="29629"/>
                        <a:pt x="33743" y="29062"/>
                        <a:pt x="28948" y="25192"/>
                      </a:cubicBezTo>
                      <a:cubicBezTo>
                        <a:pt x="27059" y="23666"/>
                        <a:pt x="25159" y="21987"/>
                        <a:pt x="23437" y="20165"/>
                      </a:cubicBezTo>
                      <a:cubicBezTo>
                        <a:pt x="23092" y="19810"/>
                        <a:pt x="22761" y="19447"/>
                        <a:pt x="22452" y="19081"/>
                      </a:cubicBezTo>
                      <a:cubicBezTo>
                        <a:pt x="21150" y="17611"/>
                        <a:pt x="19976" y="16053"/>
                        <a:pt x="18994" y="14441"/>
                      </a:cubicBezTo>
                      <a:cubicBezTo>
                        <a:pt x="17955" y="12727"/>
                        <a:pt x="17037" y="11147"/>
                        <a:pt x="16219" y="9724"/>
                      </a:cubicBezTo>
                      <a:cubicBezTo>
                        <a:pt x="16134" y="9567"/>
                        <a:pt x="16045" y="9415"/>
                        <a:pt x="15955" y="9269"/>
                      </a:cubicBezTo>
                      <a:cubicBezTo>
                        <a:pt x="13647" y="5249"/>
                        <a:pt x="12088" y="2463"/>
                        <a:pt x="10484" y="1072"/>
                      </a:cubicBezTo>
                      <a:cubicBezTo>
                        <a:pt x="9677" y="363"/>
                        <a:pt x="8862" y="0"/>
                        <a:pt x="793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2"/>
                <p:cNvSpPr/>
                <p:nvPr/>
              </p:nvSpPr>
              <p:spPr>
                <a:xfrm>
                  <a:off x="1793569" y="2425896"/>
                  <a:ext cx="238360" cy="279672"/>
                </a:xfrm>
                <a:custGeom>
                  <a:rect b="b" l="l" r="r" t="t"/>
                  <a:pathLst>
                    <a:path extrusionOk="0" h="10879" w="9272">
                      <a:moveTo>
                        <a:pt x="3800" y="0"/>
                      </a:moveTo>
                      <a:cubicBezTo>
                        <a:pt x="2928" y="1611"/>
                        <a:pt x="1" y="7489"/>
                        <a:pt x="2530" y="10021"/>
                      </a:cubicBezTo>
                      <a:cubicBezTo>
                        <a:pt x="3146" y="10636"/>
                        <a:pt x="3831" y="10879"/>
                        <a:pt x="4528" y="10879"/>
                      </a:cubicBezTo>
                      <a:cubicBezTo>
                        <a:pt x="6352" y="10879"/>
                        <a:pt x="8265" y="9220"/>
                        <a:pt x="9271" y="8197"/>
                      </a:cubicBezTo>
                      <a:cubicBezTo>
                        <a:pt x="6963" y="4177"/>
                        <a:pt x="5404" y="1391"/>
                        <a:pt x="38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2"/>
                <p:cNvSpPr/>
                <p:nvPr/>
              </p:nvSpPr>
              <p:spPr>
                <a:xfrm>
                  <a:off x="1998059" y="2648278"/>
                  <a:ext cx="200853" cy="252113"/>
                </a:xfrm>
                <a:custGeom>
                  <a:rect b="b" l="l" r="r" t="t"/>
                  <a:pathLst>
                    <a:path extrusionOk="0" h="9807" w="7813">
                      <a:moveTo>
                        <a:pt x="1580" y="1"/>
                      </a:moveTo>
                      <a:lnTo>
                        <a:pt x="1580" y="1"/>
                      </a:lnTo>
                      <a:cubicBezTo>
                        <a:pt x="929" y="2022"/>
                        <a:pt x="1" y="6056"/>
                        <a:pt x="2025" y="8386"/>
                      </a:cubicBezTo>
                      <a:cubicBezTo>
                        <a:pt x="2948" y="9450"/>
                        <a:pt x="4140" y="9806"/>
                        <a:pt x="5318" y="9806"/>
                      </a:cubicBezTo>
                      <a:cubicBezTo>
                        <a:pt x="6196" y="9806"/>
                        <a:pt x="7067" y="9608"/>
                        <a:pt x="7813" y="9358"/>
                      </a:cubicBezTo>
                      <a:cubicBezTo>
                        <a:pt x="6511" y="7888"/>
                        <a:pt x="5337" y="6330"/>
                        <a:pt x="4355" y="4718"/>
                      </a:cubicBezTo>
                      <a:cubicBezTo>
                        <a:pt x="3316" y="3004"/>
                        <a:pt x="2398" y="1424"/>
                        <a:pt x="15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2"/>
                <p:cNvSpPr/>
                <p:nvPr/>
              </p:nvSpPr>
              <p:spPr>
                <a:xfrm>
                  <a:off x="2191753" y="2916675"/>
                  <a:ext cx="174143" cy="155016"/>
                </a:xfrm>
                <a:custGeom>
                  <a:rect b="b" l="l" r="r" t="t"/>
                  <a:pathLst>
                    <a:path extrusionOk="0" h="6030" w="6774">
                      <a:moveTo>
                        <a:pt x="1263" y="1"/>
                      </a:moveTo>
                      <a:cubicBezTo>
                        <a:pt x="544" y="1602"/>
                        <a:pt x="0" y="3779"/>
                        <a:pt x="1494" y="5138"/>
                      </a:cubicBezTo>
                      <a:cubicBezTo>
                        <a:pt x="2210" y="5793"/>
                        <a:pt x="2998" y="6029"/>
                        <a:pt x="3763" y="6029"/>
                      </a:cubicBezTo>
                      <a:cubicBezTo>
                        <a:pt x="4935" y="6029"/>
                        <a:pt x="6052" y="5476"/>
                        <a:pt x="6774" y="5028"/>
                      </a:cubicBezTo>
                      <a:cubicBezTo>
                        <a:pt x="4874" y="3513"/>
                        <a:pt x="2985" y="1823"/>
                        <a:pt x="12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2"/>
                <p:cNvSpPr/>
                <p:nvPr/>
              </p:nvSpPr>
              <p:spPr>
                <a:xfrm>
                  <a:off x="1782515" y="2912510"/>
                  <a:ext cx="322398" cy="238257"/>
                </a:xfrm>
                <a:custGeom>
                  <a:rect b="b" l="l" r="r" t="t"/>
                  <a:pathLst>
                    <a:path extrusionOk="0" h="9268" w="12541">
                      <a:moveTo>
                        <a:pt x="1283" y="0"/>
                      </a:moveTo>
                      <a:cubicBezTo>
                        <a:pt x="772" y="0"/>
                        <a:pt x="335" y="30"/>
                        <a:pt x="0" y="64"/>
                      </a:cubicBezTo>
                      <a:cubicBezTo>
                        <a:pt x="2529" y="3500"/>
                        <a:pt x="5828" y="7410"/>
                        <a:pt x="12540" y="9267"/>
                      </a:cubicBezTo>
                      <a:cubicBezTo>
                        <a:pt x="10467" y="1131"/>
                        <a:pt x="4452" y="0"/>
                        <a:pt x="1283" y="0"/>
                      </a:cubicBezTo>
                      <a:close/>
                    </a:path>
                  </a:pathLst>
                </a:custGeom>
                <a:solidFill>
                  <a:srgbClr val="F460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2"/>
                <p:cNvSpPr/>
                <p:nvPr/>
              </p:nvSpPr>
              <p:spPr>
                <a:xfrm>
                  <a:off x="2358173" y="1696386"/>
                  <a:ext cx="1118636" cy="1491678"/>
                </a:xfrm>
                <a:custGeom>
                  <a:rect b="b" l="l" r="r" t="t"/>
                  <a:pathLst>
                    <a:path extrusionOk="0" h="58025" w="43514">
                      <a:moveTo>
                        <a:pt x="40532" y="39012"/>
                      </a:moveTo>
                      <a:cubicBezTo>
                        <a:pt x="43513" y="39012"/>
                        <a:pt x="37169" y="48315"/>
                        <a:pt x="37169" y="48315"/>
                      </a:cubicBezTo>
                      <a:cubicBezTo>
                        <a:pt x="37169" y="48315"/>
                        <a:pt x="37169" y="39012"/>
                        <a:pt x="40532" y="39012"/>
                      </a:cubicBezTo>
                      <a:close/>
                      <a:moveTo>
                        <a:pt x="9539" y="0"/>
                      </a:moveTo>
                      <a:cubicBezTo>
                        <a:pt x="7222" y="0"/>
                        <a:pt x="5049" y="1875"/>
                        <a:pt x="3437" y="3793"/>
                      </a:cubicBezTo>
                      <a:cubicBezTo>
                        <a:pt x="3455" y="3793"/>
                        <a:pt x="3473" y="3796"/>
                        <a:pt x="3494" y="3796"/>
                      </a:cubicBezTo>
                      <a:cubicBezTo>
                        <a:pt x="3761" y="3796"/>
                        <a:pt x="4106" y="3722"/>
                        <a:pt x="4487" y="3640"/>
                      </a:cubicBezTo>
                      <a:cubicBezTo>
                        <a:pt x="4935" y="3540"/>
                        <a:pt x="5391" y="3479"/>
                        <a:pt x="5842" y="3479"/>
                      </a:cubicBezTo>
                      <a:cubicBezTo>
                        <a:pt x="6621" y="3479"/>
                        <a:pt x="7383" y="3665"/>
                        <a:pt x="8033" y="4170"/>
                      </a:cubicBezTo>
                      <a:cubicBezTo>
                        <a:pt x="9570" y="5351"/>
                        <a:pt x="9660" y="7617"/>
                        <a:pt x="9471" y="9549"/>
                      </a:cubicBezTo>
                      <a:cubicBezTo>
                        <a:pt x="9218" y="12181"/>
                        <a:pt x="8699" y="14775"/>
                        <a:pt x="7913" y="17308"/>
                      </a:cubicBezTo>
                      <a:cubicBezTo>
                        <a:pt x="10432" y="18656"/>
                        <a:pt x="12488" y="20866"/>
                        <a:pt x="13658" y="23473"/>
                      </a:cubicBezTo>
                      <a:cubicBezTo>
                        <a:pt x="11139" y="23527"/>
                        <a:pt x="8588" y="23583"/>
                        <a:pt x="6155" y="24245"/>
                      </a:cubicBezTo>
                      <a:cubicBezTo>
                        <a:pt x="3715" y="24910"/>
                        <a:pt x="1374" y="26245"/>
                        <a:pt x="1" y="28358"/>
                      </a:cubicBezTo>
                      <a:cubicBezTo>
                        <a:pt x="3615" y="26601"/>
                        <a:pt x="7571" y="25526"/>
                        <a:pt x="11581" y="25230"/>
                      </a:cubicBezTo>
                      <a:cubicBezTo>
                        <a:pt x="12161" y="25184"/>
                        <a:pt x="12740" y="25017"/>
                        <a:pt x="13295" y="25017"/>
                      </a:cubicBezTo>
                      <a:cubicBezTo>
                        <a:pt x="13587" y="25017"/>
                        <a:pt x="13872" y="25064"/>
                        <a:pt x="14146" y="25202"/>
                      </a:cubicBezTo>
                      <a:cubicBezTo>
                        <a:pt x="15704" y="25995"/>
                        <a:pt x="16433" y="27867"/>
                        <a:pt x="17504" y="29528"/>
                      </a:cubicBezTo>
                      <a:cubicBezTo>
                        <a:pt x="16793" y="29468"/>
                        <a:pt x="16077" y="29439"/>
                        <a:pt x="15362" y="29439"/>
                      </a:cubicBezTo>
                      <a:cubicBezTo>
                        <a:pt x="11602" y="29439"/>
                        <a:pt x="7845" y="30243"/>
                        <a:pt x="4412" y="31791"/>
                      </a:cubicBezTo>
                      <a:cubicBezTo>
                        <a:pt x="7440" y="31250"/>
                        <a:pt x="10520" y="30987"/>
                        <a:pt x="13594" y="30987"/>
                      </a:cubicBezTo>
                      <a:cubicBezTo>
                        <a:pt x="14807" y="30987"/>
                        <a:pt x="16045" y="31029"/>
                        <a:pt x="17173" y="31481"/>
                      </a:cubicBezTo>
                      <a:cubicBezTo>
                        <a:pt x="18300" y="31937"/>
                        <a:pt x="19482" y="32605"/>
                        <a:pt x="19692" y="33801"/>
                      </a:cubicBezTo>
                      <a:cubicBezTo>
                        <a:pt x="16486" y="34000"/>
                        <a:pt x="13128" y="34975"/>
                        <a:pt x="10158" y="36167"/>
                      </a:cubicBezTo>
                      <a:cubicBezTo>
                        <a:pt x="12875" y="36014"/>
                        <a:pt x="15604" y="35857"/>
                        <a:pt x="18322" y="35715"/>
                      </a:cubicBezTo>
                      <a:cubicBezTo>
                        <a:pt x="18571" y="35700"/>
                        <a:pt x="18820" y="35686"/>
                        <a:pt x="19069" y="35686"/>
                      </a:cubicBezTo>
                      <a:cubicBezTo>
                        <a:pt x="19535" y="35686"/>
                        <a:pt x="19994" y="35732"/>
                        <a:pt x="20410" y="35914"/>
                      </a:cubicBezTo>
                      <a:cubicBezTo>
                        <a:pt x="20962" y="36156"/>
                        <a:pt x="21406" y="36611"/>
                        <a:pt x="21801" y="37063"/>
                      </a:cubicBezTo>
                      <a:cubicBezTo>
                        <a:pt x="24853" y="40531"/>
                        <a:pt x="26896" y="45185"/>
                        <a:pt x="26145" y="49746"/>
                      </a:cubicBezTo>
                      <a:cubicBezTo>
                        <a:pt x="25715" y="52399"/>
                        <a:pt x="24367" y="54886"/>
                        <a:pt x="24345" y="57568"/>
                      </a:cubicBezTo>
                      <a:cubicBezTo>
                        <a:pt x="24345" y="57714"/>
                        <a:pt x="24345" y="57867"/>
                        <a:pt x="24356" y="58024"/>
                      </a:cubicBezTo>
                      <a:cubicBezTo>
                        <a:pt x="29314" y="56210"/>
                        <a:pt x="34477" y="53449"/>
                        <a:pt x="36629" y="49461"/>
                      </a:cubicBezTo>
                      <a:cubicBezTo>
                        <a:pt x="36629" y="49461"/>
                        <a:pt x="38625" y="46544"/>
                        <a:pt x="40215" y="43339"/>
                      </a:cubicBezTo>
                      <a:cubicBezTo>
                        <a:pt x="41801" y="40137"/>
                        <a:pt x="42983" y="36643"/>
                        <a:pt x="41371" y="35462"/>
                      </a:cubicBezTo>
                      <a:cubicBezTo>
                        <a:pt x="41008" y="35195"/>
                        <a:pt x="40620" y="35075"/>
                        <a:pt x="40226" y="35075"/>
                      </a:cubicBezTo>
                      <a:cubicBezTo>
                        <a:pt x="39991" y="35075"/>
                        <a:pt x="39756" y="35117"/>
                        <a:pt x="39517" y="35192"/>
                      </a:cubicBezTo>
                      <a:cubicBezTo>
                        <a:pt x="36540" y="36131"/>
                        <a:pt x="33228" y="42467"/>
                        <a:pt x="33228" y="42467"/>
                      </a:cubicBezTo>
                      <a:lnTo>
                        <a:pt x="10567" y="17362"/>
                      </a:lnTo>
                      <a:cubicBezTo>
                        <a:pt x="10567" y="17362"/>
                        <a:pt x="12857" y="10278"/>
                        <a:pt x="12857" y="5173"/>
                      </a:cubicBezTo>
                      <a:cubicBezTo>
                        <a:pt x="12857" y="2619"/>
                        <a:pt x="12285" y="555"/>
                        <a:pt x="10567" y="125"/>
                      </a:cubicBezTo>
                      <a:cubicBezTo>
                        <a:pt x="10560" y="125"/>
                        <a:pt x="10556" y="121"/>
                        <a:pt x="10549" y="121"/>
                      </a:cubicBezTo>
                      <a:cubicBezTo>
                        <a:pt x="10211" y="39"/>
                        <a:pt x="9873" y="0"/>
                        <a:pt x="9539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2"/>
                <p:cNvSpPr/>
                <p:nvPr/>
              </p:nvSpPr>
              <p:spPr>
                <a:xfrm>
                  <a:off x="3313635" y="2699228"/>
                  <a:ext cx="163114" cy="239183"/>
                </a:xfrm>
                <a:custGeom>
                  <a:rect b="b" l="l" r="r" t="t"/>
                  <a:pathLst>
                    <a:path extrusionOk="0" h="9304" w="6345">
                      <a:moveTo>
                        <a:pt x="3363" y="0"/>
                      </a:moveTo>
                      <a:cubicBezTo>
                        <a:pt x="0" y="0"/>
                        <a:pt x="0" y="9303"/>
                        <a:pt x="0" y="9303"/>
                      </a:cubicBezTo>
                      <a:cubicBezTo>
                        <a:pt x="0" y="9303"/>
                        <a:pt x="6344" y="0"/>
                        <a:pt x="3363" y="0"/>
                      </a:cubicBezTo>
                      <a:close/>
                    </a:path>
                  </a:pathLst>
                </a:custGeom>
                <a:solidFill>
                  <a:srgbClr val="282D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2"/>
                <p:cNvSpPr/>
                <p:nvPr/>
              </p:nvSpPr>
              <p:spPr>
                <a:xfrm>
                  <a:off x="2338251" y="2335796"/>
                  <a:ext cx="350753" cy="120311"/>
                </a:xfrm>
                <a:custGeom>
                  <a:rect b="b" l="l" r="r" t="t"/>
                  <a:pathLst>
                    <a:path extrusionOk="0" h="4680" w="13644">
                      <a:moveTo>
                        <a:pt x="11936" y="0"/>
                      </a:moveTo>
                      <a:cubicBezTo>
                        <a:pt x="11891" y="0"/>
                        <a:pt x="11846" y="0"/>
                        <a:pt x="11801" y="1"/>
                      </a:cubicBezTo>
                      <a:cubicBezTo>
                        <a:pt x="11185" y="29"/>
                        <a:pt x="10566" y="47"/>
                        <a:pt x="9954" y="136"/>
                      </a:cubicBezTo>
                      <a:cubicBezTo>
                        <a:pt x="8723" y="261"/>
                        <a:pt x="7514" y="566"/>
                        <a:pt x="6340" y="947"/>
                      </a:cubicBezTo>
                      <a:cubicBezTo>
                        <a:pt x="5163" y="1338"/>
                        <a:pt x="4027" y="1847"/>
                        <a:pt x="2960" y="2474"/>
                      </a:cubicBezTo>
                      <a:cubicBezTo>
                        <a:pt x="2426" y="2783"/>
                        <a:pt x="1907" y="3121"/>
                        <a:pt x="1406" y="3477"/>
                      </a:cubicBezTo>
                      <a:cubicBezTo>
                        <a:pt x="918" y="3857"/>
                        <a:pt x="427" y="4234"/>
                        <a:pt x="0" y="4679"/>
                      </a:cubicBezTo>
                      <a:cubicBezTo>
                        <a:pt x="1011" y="3981"/>
                        <a:pt x="2068" y="3377"/>
                        <a:pt x="3160" y="2847"/>
                      </a:cubicBezTo>
                      <a:cubicBezTo>
                        <a:pt x="4252" y="2320"/>
                        <a:pt x="5362" y="1840"/>
                        <a:pt x="6514" y="1470"/>
                      </a:cubicBezTo>
                      <a:cubicBezTo>
                        <a:pt x="7660" y="1090"/>
                        <a:pt x="8830" y="773"/>
                        <a:pt x="10022" y="556"/>
                      </a:cubicBezTo>
                      <a:cubicBezTo>
                        <a:pt x="11210" y="303"/>
                        <a:pt x="12420" y="207"/>
                        <a:pt x="13643" y="83"/>
                      </a:cubicBezTo>
                      <a:cubicBezTo>
                        <a:pt x="13079" y="43"/>
                        <a:pt x="12506" y="0"/>
                        <a:pt x="11936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2"/>
                <p:cNvSpPr/>
                <p:nvPr/>
              </p:nvSpPr>
              <p:spPr>
                <a:xfrm>
                  <a:off x="2414057" y="2454018"/>
                  <a:ext cx="350753" cy="120234"/>
                </a:xfrm>
                <a:custGeom>
                  <a:rect b="b" l="l" r="r" t="t"/>
                  <a:pathLst>
                    <a:path extrusionOk="0" h="4677" w="13644">
                      <a:moveTo>
                        <a:pt x="11924" y="1"/>
                      </a:moveTo>
                      <a:cubicBezTo>
                        <a:pt x="11883" y="1"/>
                        <a:pt x="11842" y="1"/>
                        <a:pt x="11801" y="1"/>
                      </a:cubicBezTo>
                      <a:cubicBezTo>
                        <a:pt x="11185" y="31"/>
                        <a:pt x="10566" y="48"/>
                        <a:pt x="9954" y="133"/>
                      </a:cubicBezTo>
                      <a:cubicBezTo>
                        <a:pt x="8724" y="261"/>
                        <a:pt x="7514" y="568"/>
                        <a:pt x="6337" y="948"/>
                      </a:cubicBezTo>
                      <a:cubicBezTo>
                        <a:pt x="5163" y="1339"/>
                        <a:pt x="4024" y="1848"/>
                        <a:pt x="2956" y="2474"/>
                      </a:cubicBezTo>
                      <a:cubicBezTo>
                        <a:pt x="2423" y="2784"/>
                        <a:pt x="1907" y="3121"/>
                        <a:pt x="1402" y="3477"/>
                      </a:cubicBezTo>
                      <a:cubicBezTo>
                        <a:pt x="915" y="3858"/>
                        <a:pt x="427" y="4236"/>
                        <a:pt x="1" y="4676"/>
                      </a:cubicBezTo>
                      <a:cubicBezTo>
                        <a:pt x="1011" y="3983"/>
                        <a:pt x="2068" y="3377"/>
                        <a:pt x="3156" y="2844"/>
                      </a:cubicBezTo>
                      <a:cubicBezTo>
                        <a:pt x="4248" y="2321"/>
                        <a:pt x="5362" y="1841"/>
                        <a:pt x="6514" y="1471"/>
                      </a:cubicBezTo>
                      <a:cubicBezTo>
                        <a:pt x="7657" y="1087"/>
                        <a:pt x="8826" y="773"/>
                        <a:pt x="10018" y="553"/>
                      </a:cubicBezTo>
                      <a:cubicBezTo>
                        <a:pt x="11207" y="304"/>
                        <a:pt x="12420" y="208"/>
                        <a:pt x="13643" y="83"/>
                      </a:cubicBezTo>
                      <a:cubicBezTo>
                        <a:pt x="13072" y="44"/>
                        <a:pt x="12499" y="1"/>
                        <a:pt x="11924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2"/>
                <p:cNvSpPr/>
                <p:nvPr/>
              </p:nvSpPr>
              <p:spPr>
                <a:xfrm>
                  <a:off x="2513642" y="2563140"/>
                  <a:ext cx="350779" cy="120208"/>
                </a:xfrm>
                <a:custGeom>
                  <a:rect b="b" l="l" r="r" t="t"/>
                  <a:pathLst>
                    <a:path extrusionOk="0" h="4676" w="13645">
                      <a:moveTo>
                        <a:pt x="11924" y="0"/>
                      </a:moveTo>
                      <a:cubicBezTo>
                        <a:pt x="11883" y="0"/>
                        <a:pt x="11842" y="0"/>
                        <a:pt x="11801" y="1"/>
                      </a:cubicBezTo>
                      <a:cubicBezTo>
                        <a:pt x="11185" y="29"/>
                        <a:pt x="10566" y="47"/>
                        <a:pt x="9955" y="132"/>
                      </a:cubicBezTo>
                      <a:cubicBezTo>
                        <a:pt x="8720" y="260"/>
                        <a:pt x="7514" y="567"/>
                        <a:pt x="6336" y="947"/>
                      </a:cubicBezTo>
                      <a:cubicBezTo>
                        <a:pt x="5162" y="1339"/>
                        <a:pt x="4024" y="1848"/>
                        <a:pt x="2957" y="2473"/>
                      </a:cubicBezTo>
                      <a:cubicBezTo>
                        <a:pt x="2423" y="2782"/>
                        <a:pt x="1908" y="3121"/>
                        <a:pt x="1402" y="3477"/>
                      </a:cubicBezTo>
                      <a:cubicBezTo>
                        <a:pt x="915" y="3857"/>
                        <a:pt x="427" y="4234"/>
                        <a:pt x="0" y="4675"/>
                      </a:cubicBezTo>
                      <a:cubicBezTo>
                        <a:pt x="1011" y="3982"/>
                        <a:pt x="2067" y="3377"/>
                        <a:pt x="3156" y="2843"/>
                      </a:cubicBezTo>
                      <a:cubicBezTo>
                        <a:pt x="4248" y="2321"/>
                        <a:pt x="5362" y="1840"/>
                        <a:pt x="6515" y="1470"/>
                      </a:cubicBezTo>
                      <a:cubicBezTo>
                        <a:pt x="7656" y="1086"/>
                        <a:pt x="8827" y="773"/>
                        <a:pt x="10019" y="552"/>
                      </a:cubicBezTo>
                      <a:cubicBezTo>
                        <a:pt x="11206" y="303"/>
                        <a:pt x="12420" y="207"/>
                        <a:pt x="13644" y="83"/>
                      </a:cubicBezTo>
                      <a:cubicBezTo>
                        <a:pt x="13073" y="43"/>
                        <a:pt x="12499" y="0"/>
                        <a:pt x="1192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2"/>
                <p:cNvSpPr/>
                <p:nvPr/>
              </p:nvSpPr>
              <p:spPr>
                <a:xfrm>
                  <a:off x="1748944" y="1716333"/>
                  <a:ext cx="454020" cy="98588"/>
                </a:xfrm>
                <a:custGeom>
                  <a:rect b="b" l="l" r="r" t="t"/>
                  <a:pathLst>
                    <a:path extrusionOk="0" h="3835" w="17661">
                      <a:moveTo>
                        <a:pt x="0" y="0"/>
                      </a:moveTo>
                      <a:cubicBezTo>
                        <a:pt x="6723" y="4"/>
                        <a:pt x="13111" y="1969"/>
                        <a:pt x="17660" y="3835"/>
                      </a:cubicBezTo>
                      <a:cubicBezTo>
                        <a:pt x="13115" y="1969"/>
                        <a:pt x="6723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C0EC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2"/>
                <p:cNvSpPr/>
                <p:nvPr/>
              </p:nvSpPr>
              <p:spPr>
                <a:xfrm>
                  <a:off x="1309527" y="1795971"/>
                  <a:ext cx="99719" cy="61492"/>
                </a:xfrm>
                <a:custGeom>
                  <a:rect b="b" l="l" r="r" t="t"/>
                  <a:pathLst>
                    <a:path extrusionOk="0" h="2392" w="3879">
                      <a:moveTo>
                        <a:pt x="3879" y="1"/>
                      </a:moveTo>
                      <a:cubicBezTo>
                        <a:pt x="3544" y="178"/>
                        <a:pt x="3209" y="364"/>
                        <a:pt x="2876" y="559"/>
                      </a:cubicBezTo>
                      <a:cubicBezTo>
                        <a:pt x="1965" y="1100"/>
                        <a:pt x="1004" y="1712"/>
                        <a:pt x="1" y="2391"/>
                      </a:cubicBezTo>
                      <a:lnTo>
                        <a:pt x="1" y="2391"/>
                      </a:lnTo>
                      <a:cubicBezTo>
                        <a:pt x="1004" y="1712"/>
                        <a:pt x="1965" y="1100"/>
                        <a:pt x="2876" y="559"/>
                      </a:cubicBezTo>
                      <a:cubicBezTo>
                        <a:pt x="3209" y="364"/>
                        <a:pt x="3544" y="178"/>
                        <a:pt x="3879" y="1"/>
                      </a:cubicBezTo>
                      <a:close/>
                    </a:path>
                  </a:pathLst>
                </a:custGeom>
                <a:solidFill>
                  <a:srgbClr val="17AC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2"/>
                <p:cNvSpPr/>
                <p:nvPr/>
              </p:nvSpPr>
              <p:spPr>
                <a:xfrm>
                  <a:off x="1301687" y="1860004"/>
                  <a:ext cx="4036" cy="2776"/>
                </a:xfrm>
                <a:custGeom>
                  <a:rect b="b" l="l" r="r" t="t"/>
                  <a:pathLst>
                    <a:path extrusionOk="0" h="108" w="157">
                      <a:moveTo>
                        <a:pt x="156" y="0"/>
                      </a:moveTo>
                      <a:cubicBezTo>
                        <a:pt x="103" y="35"/>
                        <a:pt x="50" y="71"/>
                        <a:pt x="0" y="107"/>
                      </a:cubicBezTo>
                      <a:lnTo>
                        <a:pt x="0" y="107"/>
                      </a:lnTo>
                      <a:cubicBezTo>
                        <a:pt x="50" y="71"/>
                        <a:pt x="103" y="35"/>
                        <a:pt x="156" y="0"/>
                      </a:cubicBezTo>
                      <a:close/>
                    </a:path>
                  </a:pathLst>
                </a:custGeom>
                <a:solidFill>
                  <a:srgbClr val="C0EC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2"/>
                <p:cNvSpPr/>
                <p:nvPr/>
              </p:nvSpPr>
              <p:spPr>
                <a:xfrm>
                  <a:off x="1252923" y="1862755"/>
                  <a:ext cx="48793" cy="34577"/>
                </a:xfrm>
                <a:custGeom>
                  <a:rect b="b" l="l" r="r" t="t"/>
                  <a:pathLst>
                    <a:path extrusionOk="0" h="1345" w="1898">
                      <a:moveTo>
                        <a:pt x="79" y="1288"/>
                      </a:moveTo>
                      <a:cubicBezTo>
                        <a:pt x="54" y="1306"/>
                        <a:pt x="26" y="1327"/>
                        <a:pt x="1" y="1345"/>
                      </a:cubicBezTo>
                      <a:cubicBezTo>
                        <a:pt x="26" y="1327"/>
                        <a:pt x="54" y="1306"/>
                        <a:pt x="79" y="1288"/>
                      </a:cubicBezTo>
                      <a:lnTo>
                        <a:pt x="79" y="1288"/>
                      </a:lnTo>
                      <a:close/>
                      <a:moveTo>
                        <a:pt x="1897" y="0"/>
                      </a:moveTo>
                      <a:lnTo>
                        <a:pt x="1801" y="64"/>
                      </a:lnTo>
                      <a:lnTo>
                        <a:pt x="1801" y="64"/>
                      </a:lnTo>
                      <a:lnTo>
                        <a:pt x="1897" y="0"/>
                      </a:lnTo>
                      <a:close/>
                    </a:path>
                  </a:pathLst>
                </a:custGeom>
                <a:solidFill>
                  <a:srgbClr val="17AC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1305697" y="1858616"/>
                  <a:ext cx="2031" cy="1414"/>
                </a:xfrm>
                <a:custGeom>
                  <a:rect b="b" l="l" r="r" t="t"/>
                  <a:pathLst>
                    <a:path extrusionOk="0" h="55" w="79">
                      <a:moveTo>
                        <a:pt x="79" y="1"/>
                      </a:moveTo>
                      <a:cubicBezTo>
                        <a:pt x="53" y="18"/>
                        <a:pt x="25" y="36"/>
                        <a:pt x="0" y="54"/>
                      </a:cubicBezTo>
                      <a:lnTo>
                        <a:pt x="0" y="54"/>
                      </a:lnTo>
                      <a:cubicBezTo>
                        <a:pt x="25" y="36"/>
                        <a:pt x="53" y="18"/>
                        <a:pt x="79" y="1"/>
                      </a:cubicBezTo>
                      <a:close/>
                    </a:path>
                  </a:pathLst>
                </a:custGeom>
                <a:solidFill>
                  <a:srgbClr val="73CE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1254928" y="1864400"/>
                  <a:ext cx="44294" cy="31466"/>
                </a:xfrm>
                <a:custGeom>
                  <a:rect b="b" l="l" r="r" t="t"/>
                  <a:pathLst>
                    <a:path extrusionOk="0" h="1224" w="1723">
                      <a:moveTo>
                        <a:pt x="1723" y="0"/>
                      </a:moveTo>
                      <a:cubicBezTo>
                        <a:pt x="1161" y="388"/>
                        <a:pt x="588" y="797"/>
                        <a:pt x="1" y="1224"/>
                      </a:cubicBezTo>
                      <a:lnTo>
                        <a:pt x="1" y="1224"/>
                      </a:lnTo>
                      <a:cubicBezTo>
                        <a:pt x="588" y="797"/>
                        <a:pt x="1161" y="388"/>
                        <a:pt x="1723" y="0"/>
                      </a:cubicBezTo>
                      <a:close/>
                    </a:path>
                  </a:pathLst>
                </a:custGeom>
                <a:solidFill>
                  <a:srgbClr val="0E97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2"/>
                <p:cNvSpPr/>
                <p:nvPr/>
              </p:nvSpPr>
              <p:spPr>
                <a:xfrm>
                  <a:off x="-31291" y="1716333"/>
                  <a:ext cx="2234367" cy="3456579"/>
                </a:xfrm>
                <a:custGeom>
                  <a:rect b="b" l="l" r="r" t="t"/>
                  <a:pathLst>
                    <a:path extrusionOk="0" h="134458" w="86915">
                      <a:moveTo>
                        <a:pt x="34512" y="27122"/>
                      </a:moveTo>
                      <a:cubicBezTo>
                        <a:pt x="34800" y="27122"/>
                        <a:pt x="35088" y="27421"/>
                        <a:pt x="34889" y="27735"/>
                      </a:cubicBezTo>
                      <a:cubicBezTo>
                        <a:pt x="34587" y="28219"/>
                        <a:pt x="34280" y="28702"/>
                        <a:pt x="33978" y="29183"/>
                      </a:cubicBezTo>
                      <a:cubicBezTo>
                        <a:pt x="33889" y="29321"/>
                        <a:pt x="33765" y="29378"/>
                        <a:pt x="33637" y="29378"/>
                      </a:cubicBezTo>
                      <a:cubicBezTo>
                        <a:pt x="33349" y="29378"/>
                        <a:pt x="33064" y="29079"/>
                        <a:pt x="33264" y="28766"/>
                      </a:cubicBezTo>
                      <a:cubicBezTo>
                        <a:pt x="33566" y="28283"/>
                        <a:pt x="33868" y="27799"/>
                        <a:pt x="34174" y="27319"/>
                      </a:cubicBezTo>
                      <a:cubicBezTo>
                        <a:pt x="34259" y="27180"/>
                        <a:pt x="34387" y="27122"/>
                        <a:pt x="34512" y="27122"/>
                      </a:cubicBezTo>
                      <a:close/>
                      <a:moveTo>
                        <a:pt x="35551" y="29449"/>
                      </a:moveTo>
                      <a:cubicBezTo>
                        <a:pt x="35842" y="29449"/>
                        <a:pt x="36116" y="29866"/>
                        <a:pt x="35868" y="30179"/>
                      </a:cubicBezTo>
                      <a:cubicBezTo>
                        <a:pt x="35697" y="30399"/>
                        <a:pt x="35522" y="30620"/>
                        <a:pt x="35348" y="30841"/>
                      </a:cubicBezTo>
                      <a:cubicBezTo>
                        <a:pt x="35270" y="30940"/>
                        <a:pt x="35174" y="30982"/>
                        <a:pt x="35081" y="30982"/>
                      </a:cubicBezTo>
                      <a:cubicBezTo>
                        <a:pt x="34789" y="30982"/>
                        <a:pt x="34515" y="30567"/>
                        <a:pt x="34761" y="30253"/>
                      </a:cubicBezTo>
                      <a:cubicBezTo>
                        <a:pt x="34935" y="30033"/>
                        <a:pt x="35109" y="29812"/>
                        <a:pt x="35284" y="29592"/>
                      </a:cubicBezTo>
                      <a:cubicBezTo>
                        <a:pt x="35362" y="29492"/>
                        <a:pt x="35458" y="29449"/>
                        <a:pt x="35551" y="29449"/>
                      </a:cubicBezTo>
                      <a:close/>
                      <a:moveTo>
                        <a:pt x="21374" y="38457"/>
                      </a:moveTo>
                      <a:cubicBezTo>
                        <a:pt x="21613" y="38457"/>
                        <a:pt x="21882" y="38663"/>
                        <a:pt x="21836" y="38977"/>
                      </a:cubicBezTo>
                      <a:cubicBezTo>
                        <a:pt x="21723" y="39755"/>
                        <a:pt x="21335" y="40438"/>
                        <a:pt x="20730" y="40940"/>
                      </a:cubicBezTo>
                      <a:cubicBezTo>
                        <a:pt x="20644" y="41015"/>
                        <a:pt x="20549" y="41044"/>
                        <a:pt x="20456" y="41044"/>
                      </a:cubicBezTo>
                      <a:cubicBezTo>
                        <a:pt x="20118" y="41044"/>
                        <a:pt x="19823" y="40624"/>
                        <a:pt x="20143" y="40356"/>
                      </a:cubicBezTo>
                      <a:cubicBezTo>
                        <a:pt x="20652" y="39929"/>
                        <a:pt x="20940" y="39410"/>
                        <a:pt x="21036" y="38755"/>
                      </a:cubicBezTo>
                      <a:cubicBezTo>
                        <a:pt x="21068" y="38546"/>
                        <a:pt x="21214" y="38457"/>
                        <a:pt x="21374" y="38457"/>
                      </a:cubicBezTo>
                      <a:close/>
                      <a:moveTo>
                        <a:pt x="21790" y="42274"/>
                      </a:moveTo>
                      <a:cubicBezTo>
                        <a:pt x="22071" y="42274"/>
                        <a:pt x="22360" y="42573"/>
                        <a:pt x="22178" y="42893"/>
                      </a:cubicBezTo>
                      <a:cubicBezTo>
                        <a:pt x="21811" y="43541"/>
                        <a:pt x="21449" y="44188"/>
                        <a:pt x="21082" y="44835"/>
                      </a:cubicBezTo>
                      <a:cubicBezTo>
                        <a:pt x="21000" y="44981"/>
                        <a:pt x="20876" y="45039"/>
                        <a:pt x="20751" y="45039"/>
                      </a:cubicBezTo>
                      <a:cubicBezTo>
                        <a:pt x="20470" y="45039"/>
                        <a:pt x="20186" y="44740"/>
                        <a:pt x="20367" y="44420"/>
                      </a:cubicBezTo>
                      <a:cubicBezTo>
                        <a:pt x="20730" y="43772"/>
                        <a:pt x="21097" y="43124"/>
                        <a:pt x="21463" y="42477"/>
                      </a:cubicBezTo>
                      <a:cubicBezTo>
                        <a:pt x="21541" y="42331"/>
                        <a:pt x="21665" y="42274"/>
                        <a:pt x="21790" y="42274"/>
                      </a:cubicBezTo>
                      <a:close/>
                      <a:moveTo>
                        <a:pt x="17237" y="43669"/>
                      </a:moveTo>
                      <a:cubicBezTo>
                        <a:pt x="17503" y="43669"/>
                        <a:pt x="17795" y="43971"/>
                        <a:pt x="17646" y="44302"/>
                      </a:cubicBezTo>
                      <a:cubicBezTo>
                        <a:pt x="17244" y="45188"/>
                        <a:pt x="16643" y="45906"/>
                        <a:pt x="15874" y="46497"/>
                      </a:cubicBezTo>
                      <a:cubicBezTo>
                        <a:pt x="15799" y="46558"/>
                        <a:pt x="15725" y="46582"/>
                        <a:pt x="15657" y="46582"/>
                      </a:cubicBezTo>
                      <a:cubicBezTo>
                        <a:pt x="15334" y="46582"/>
                        <a:pt x="15116" y="46049"/>
                        <a:pt x="15457" y="45782"/>
                      </a:cubicBezTo>
                      <a:cubicBezTo>
                        <a:pt x="16109" y="45280"/>
                        <a:pt x="16589" y="44633"/>
                        <a:pt x="16927" y="43886"/>
                      </a:cubicBezTo>
                      <a:cubicBezTo>
                        <a:pt x="16999" y="43733"/>
                        <a:pt x="17116" y="43669"/>
                        <a:pt x="17237" y="43669"/>
                      </a:cubicBezTo>
                      <a:close/>
                      <a:moveTo>
                        <a:pt x="19521" y="61279"/>
                      </a:moveTo>
                      <a:cubicBezTo>
                        <a:pt x="19791" y="61279"/>
                        <a:pt x="20083" y="61581"/>
                        <a:pt x="19923" y="61912"/>
                      </a:cubicBezTo>
                      <a:cubicBezTo>
                        <a:pt x="19603" y="62577"/>
                        <a:pt x="19186" y="63168"/>
                        <a:pt x="18674" y="63701"/>
                      </a:cubicBezTo>
                      <a:cubicBezTo>
                        <a:pt x="18588" y="63790"/>
                        <a:pt x="18493" y="63829"/>
                        <a:pt x="18400" y="63829"/>
                      </a:cubicBezTo>
                      <a:cubicBezTo>
                        <a:pt x="18087" y="63829"/>
                        <a:pt x="17805" y="63413"/>
                        <a:pt x="18091" y="63115"/>
                      </a:cubicBezTo>
                      <a:cubicBezTo>
                        <a:pt x="18552" y="62631"/>
                        <a:pt x="18915" y="62097"/>
                        <a:pt x="19207" y="61492"/>
                      </a:cubicBezTo>
                      <a:cubicBezTo>
                        <a:pt x="19278" y="61343"/>
                        <a:pt x="19399" y="61279"/>
                        <a:pt x="19521" y="61279"/>
                      </a:cubicBezTo>
                      <a:close/>
                      <a:moveTo>
                        <a:pt x="14750" y="65921"/>
                      </a:moveTo>
                      <a:cubicBezTo>
                        <a:pt x="15031" y="65921"/>
                        <a:pt x="15316" y="66220"/>
                        <a:pt x="15134" y="66544"/>
                      </a:cubicBezTo>
                      <a:lnTo>
                        <a:pt x="13413" y="69610"/>
                      </a:lnTo>
                      <a:cubicBezTo>
                        <a:pt x="13331" y="69753"/>
                        <a:pt x="13209" y="69813"/>
                        <a:pt x="13085" y="69813"/>
                      </a:cubicBezTo>
                      <a:cubicBezTo>
                        <a:pt x="12804" y="69813"/>
                        <a:pt x="12516" y="69514"/>
                        <a:pt x="12697" y="69190"/>
                      </a:cubicBezTo>
                      <a:cubicBezTo>
                        <a:pt x="13270" y="68169"/>
                        <a:pt x="13846" y="67149"/>
                        <a:pt x="14419" y="66124"/>
                      </a:cubicBezTo>
                      <a:cubicBezTo>
                        <a:pt x="14501" y="65982"/>
                        <a:pt x="14625" y="65921"/>
                        <a:pt x="14750" y="65921"/>
                      </a:cubicBezTo>
                      <a:close/>
                      <a:moveTo>
                        <a:pt x="15948" y="68504"/>
                      </a:moveTo>
                      <a:cubicBezTo>
                        <a:pt x="16198" y="68504"/>
                        <a:pt x="16454" y="68707"/>
                        <a:pt x="16372" y="69016"/>
                      </a:cubicBezTo>
                      <a:cubicBezTo>
                        <a:pt x="16183" y="69756"/>
                        <a:pt x="15813" y="70397"/>
                        <a:pt x="15276" y="70937"/>
                      </a:cubicBezTo>
                      <a:cubicBezTo>
                        <a:pt x="15191" y="71023"/>
                        <a:pt x="15095" y="71058"/>
                        <a:pt x="14999" y="71058"/>
                      </a:cubicBezTo>
                      <a:cubicBezTo>
                        <a:pt x="14682" y="71058"/>
                        <a:pt x="14401" y="70642"/>
                        <a:pt x="14689" y="70351"/>
                      </a:cubicBezTo>
                      <a:cubicBezTo>
                        <a:pt x="15130" y="69909"/>
                        <a:pt x="15419" y="69400"/>
                        <a:pt x="15575" y="68799"/>
                      </a:cubicBezTo>
                      <a:cubicBezTo>
                        <a:pt x="15628" y="68593"/>
                        <a:pt x="15785" y="68504"/>
                        <a:pt x="15948" y="68504"/>
                      </a:cubicBezTo>
                      <a:close/>
                      <a:moveTo>
                        <a:pt x="7287" y="75047"/>
                      </a:moveTo>
                      <a:cubicBezTo>
                        <a:pt x="7556" y="75047"/>
                        <a:pt x="7845" y="75349"/>
                        <a:pt x="7688" y="75679"/>
                      </a:cubicBezTo>
                      <a:cubicBezTo>
                        <a:pt x="7339" y="76423"/>
                        <a:pt x="6988" y="77167"/>
                        <a:pt x="6635" y="77907"/>
                      </a:cubicBezTo>
                      <a:cubicBezTo>
                        <a:pt x="6564" y="78060"/>
                        <a:pt x="6446" y="78120"/>
                        <a:pt x="6322" y="78120"/>
                      </a:cubicBezTo>
                      <a:cubicBezTo>
                        <a:pt x="6055" y="78120"/>
                        <a:pt x="5763" y="77821"/>
                        <a:pt x="5920" y="77490"/>
                      </a:cubicBezTo>
                      <a:cubicBezTo>
                        <a:pt x="6272" y="76747"/>
                        <a:pt x="6625" y="76003"/>
                        <a:pt x="6973" y="75260"/>
                      </a:cubicBezTo>
                      <a:cubicBezTo>
                        <a:pt x="7044" y="75111"/>
                        <a:pt x="7165" y="75047"/>
                        <a:pt x="7287" y="75047"/>
                      </a:cubicBezTo>
                      <a:close/>
                      <a:moveTo>
                        <a:pt x="2100" y="79148"/>
                      </a:moveTo>
                      <a:cubicBezTo>
                        <a:pt x="2341" y="79148"/>
                        <a:pt x="2608" y="79354"/>
                        <a:pt x="2548" y="79667"/>
                      </a:cubicBezTo>
                      <a:cubicBezTo>
                        <a:pt x="2345" y="80692"/>
                        <a:pt x="2064" y="81692"/>
                        <a:pt x="1701" y="82670"/>
                      </a:cubicBezTo>
                      <a:cubicBezTo>
                        <a:pt x="1630" y="82869"/>
                        <a:pt x="1459" y="82951"/>
                        <a:pt x="1292" y="82951"/>
                      </a:cubicBezTo>
                      <a:cubicBezTo>
                        <a:pt x="1039" y="82951"/>
                        <a:pt x="790" y="82756"/>
                        <a:pt x="904" y="82453"/>
                      </a:cubicBezTo>
                      <a:cubicBezTo>
                        <a:pt x="1267" y="81471"/>
                        <a:pt x="1548" y="80472"/>
                        <a:pt x="1747" y="79447"/>
                      </a:cubicBezTo>
                      <a:cubicBezTo>
                        <a:pt x="1786" y="79237"/>
                        <a:pt x="1939" y="79148"/>
                        <a:pt x="2100" y="79148"/>
                      </a:cubicBezTo>
                      <a:close/>
                      <a:moveTo>
                        <a:pt x="3494" y="81894"/>
                      </a:moveTo>
                      <a:cubicBezTo>
                        <a:pt x="3736" y="81894"/>
                        <a:pt x="4006" y="82101"/>
                        <a:pt x="3957" y="82418"/>
                      </a:cubicBezTo>
                      <a:cubicBezTo>
                        <a:pt x="3839" y="83132"/>
                        <a:pt x="3683" y="83837"/>
                        <a:pt x="3476" y="84531"/>
                      </a:cubicBezTo>
                      <a:cubicBezTo>
                        <a:pt x="3419" y="84733"/>
                        <a:pt x="3256" y="84823"/>
                        <a:pt x="3092" y="84823"/>
                      </a:cubicBezTo>
                      <a:cubicBezTo>
                        <a:pt x="2842" y="84823"/>
                        <a:pt x="2586" y="84619"/>
                        <a:pt x="2679" y="84310"/>
                      </a:cubicBezTo>
                      <a:cubicBezTo>
                        <a:pt x="2882" y="83616"/>
                        <a:pt x="3042" y="82912"/>
                        <a:pt x="3156" y="82197"/>
                      </a:cubicBezTo>
                      <a:cubicBezTo>
                        <a:pt x="3188" y="81987"/>
                        <a:pt x="3338" y="81894"/>
                        <a:pt x="3494" y="81894"/>
                      </a:cubicBezTo>
                      <a:close/>
                      <a:moveTo>
                        <a:pt x="16173" y="84268"/>
                      </a:moveTo>
                      <a:cubicBezTo>
                        <a:pt x="16380" y="84268"/>
                        <a:pt x="16578" y="84403"/>
                        <a:pt x="16557" y="84666"/>
                      </a:cubicBezTo>
                      <a:cubicBezTo>
                        <a:pt x="16497" y="85509"/>
                        <a:pt x="16166" y="86249"/>
                        <a:pt x="15554" y="86833"/>
                      </a:cubicBezTo>
                      <a:cubicBezTo>
                        <a:pt x="15469" y="86918"/>
                        <a:pt x="15372" y="86950"/>
                        <a:pt x="15276" y="86950"/>
                      </a:cubicBezTo>
                      <a:cubicBezTo>
                        <a:pt x="14953" y="86950"/>
                        <a:pt x="14668" y="86534"/>
                        <a:pt x="14967" y="86249"/>
                      </a:cubicBezTo>
                      <a:cubicBezTo>
                        <a:pt x="15415" y="85818"/>
                        <a:pt x="15685" y="85288"/>
                        <a:pt x="15728" y="84666"/>
                      </a:cubicBezTo>
                      <a:cubicBezTo>
                        <a:pt x="15749" y="84403"/>
                        <a:pt x="15966" y="84268"/>
                        <a:pt x="16173" y="84268"/>
                      </a:cubicBezTo>
                      <a:close/>
                      <a:moveTo>
                        <a:pt x="14288" y="89775"/>
                      </a:moveTo>
                      <a:cubicBezTo>
                        <a:pt x="14526" y="89775"/>
                        <a:pt x="14796" y="89981"/>
                        <a:pt x="14757" y="90294"/>
                      </a:cubicBezTo>
                      <a:cubicBezTo>
                        <a:pt x="14651" y="91080"/>
                        <a:pt x="14544" y="91867"/>
                        <a:pt x="14437" y="92649"/>
                      </a:cubicBezTo>
                      <a:cubicBezTo>
                        <a:pt x="14408" y="92859"/>
                        <a:pt x="14266" y="92951"/>
                        <a:pt x="14109" y="92951"/>
                      </a:cubicBezTo>
                      <a:cubicBezTo>
                        <a:pt x="13868" y="92951"/>
                        <a:pt x="13597" y="92745"/>
                        <a:pt x="13640" y="92432"/>
                      </a:cubicBezTo>
                      <a:cubicBezTo>
                        <a:pt x="13743" y="91645"/>
                        <a:pt x="13850" y="90859"/>
                        <a:pt x="13956" y="90077"/>
                      </a:cubicBezTo>
                      <a:cubicBezTo>
                        <a:pt x="13985" y="89867"/>
                        <a:pt x="14127" y="89775"/>
                        <a:pt x="14288" y="89775"/>
                      </a:cubicBezTo>
                      <a:close/>
                      <a:moveTo>
                        <a:pt x="6735" y="100016"/>
                      </a:moveTo>
                      <a:cubicBezTo>
                        <a:pt x="6941" y="100016"/>
                        <a:pt x="7141" y="100152"/>
                        <a:pt x="7123" y="100418"/>
                      </a:cubicBezTo>
                      <a:cubicBezTo>
                        <a:pt x="7073" y="101229"/>
                        <a:pt x="6877" y="101988"/>
                        <a:pt x="6528" y="102724"/>
                      </a:cubicBezTo>
                      <a:cubicBezTo>
                        <a:pt x="6458" y="102873"/>
                        <a:pt x="6336" y="102937"/>
                        <a:pt x="6215" y="102937"/>
                      </a:cubicBezTo>
                      <a:cubicBezTo>
                        <a:pt x="5945" y="102937"/>
                        <a:pt x="5657" y="102635"/>
                        <a:pt x="5814" y="102308"/>
                      </a:cubicBezTo>
                      <a:cubicBezTo>
                        <a:pt x="6095" y="101707"/>
                        <a:pt x="6254" y="101077"/>
                        <a:pt x="6297" y="100418"/>
                      </a:cubicBezTo>
                      <a:cubicBezTo>
                        <a:pt x="6312" y="100152"/>
                        <a:pt x="6528" y="100016"/>
                        <a:pt x="6735" y="100016"/>
                      </a:cubicBezTo>
                      <a:close/>
                      <a:moveTo>
                        <a:pt x="8653" y="100671"/>
                      </a:moveTo>
                      <a:cubicBezTo>
                        <a:pt x="8905" y="100671"/>
                        <a:pt x="9154" y="100870"/>
                        <a:pt x="9047" y="101177"/>
                      </a:cubicBezTo>
                      <a:lnTo>
                        <a:pt x="7919" y="104346"/>
                      </a:lnTo>
                      <a:cubicBezTo>
                        <a:pt x="7848" y="104541"/>
                        <a:pt x="7681" y="104627"/>
                        <a:pt x="7514" y="104627"/>
                      </a:cubicBezTo>
                      <a:cubicBezTo>
                        <a:pt x="7261" y="104627"/>
                        <a:pt x="7012" y="104428"/>
                        <a:pt x="7119" y="104126"/>
                      </a:cubicBezTo>
                      <a:cubicBezTo>
                        <a:pt x="7496" y="103069"/>
                        <a:pt x="7873" y="102012"/>
                        <a:pt x="8247" y="100955"/>
                      </a:cubicBezTo>
                      <a:cubicBezTo>
                        <a:pt x="8318" y="100756"/>
                        <a:pt x="8485" y="100671"/>
                        <a:pt x="8653" y="100671"/>
                      </a:cubicBezTo>
                      <a:close/>
                      <a:moveTo>
                        <a:pt x="69233" y="0"/>
                      </a:moveTo>
                      <a:cubicBezTo>
                        <a:pt x="68941" y="0"/>
                        <a:pt x="68649" y="4"/>
                        <a:pt x="68358" y="11"/>
                      </a:cubicBezTo>
                      <a:cubicBezTo>
                        <a:pt x="64239" y="117"/>
                        <a:pt x="60016" y="989"/>
                        <a:pt x="56039" y="3099"/>
                      </a:cubicBezTo>
                      <a:cubicBezTo>
                        <a:pt x="55704" y="3276"/>
                        <a:pt x="55369" y="3462"/>
                        <a:pt x="55036" y="3657"/>
                      </a:cubicBezTo>
                      <a:cubicBezTo>
                        <a:pt x="54125" y="4198"/>
                        <a:pt x="53164" y="4810"/>
                        <a:pt x="52161" y="5489"/>
                      </a:cubicBezTo>
                      <a:cubicBezTo>
                        <a:pt x="52136" y="5504"/>
                        <a:pt x="52115" y="5521"/>
                        <a:pt x="52090" y="5536"/>
                      </a:cubicBezTo>
                      <a:cubicBezTo>
                        <a:pt x="52064" y="5553"/>
                        <a:pt x="52036" y="5571"/>
                        <a:pt x="52011" y="5589"/>
                      </a:cubicBezTo>
                      <a:cubicBezTo>
                        <a:pt x="51958" y="5624"/>
                        <a:pt x="51905" y="5660"/>
                        <a:pt x="51855" y="5696"/>
                      </a:cubicBezTo>
                      <a:lnTo>
                        <a:pt x="51759" y="5760"/>
                      </a:lnTo>
                      <a:cubicBezTo>
                        <a:pt x="51197" y="6148"/>
                        <a:pt x="50624" y="6557"/>
                        <a:pt x="50037" y="6984"/>
                      </a:cubicBezTo>
                      <a:cubicBezTo>
                        <a:pt x="50012" y="7002"/>
                        <a:pt x="49984" y="7023"/>
                        <a:pt x="49959" y="7041"/>
                      </a:cubicBezTo>
                      <a:cubicBezTo>
                        <a:pt x="35387" y="17699"/>
                        <a:pt x="13622" y="40776"/>
                        <a:pt x="1021" y="65487"/>
                      </a:cubicBezTo>
                      <a:cubicBezTo>
                        <a:pt x="673" y="66167"/>
                        <a:pt x="335" y="66850"/>
                        <a:pt x="0" y="67533"/>
                      </a:cubicBezTo>
                      <a:lnTo>
                        <a:pt x="0" y="134457"/>
                      </a:lnTo>
                      <a:lnTo>
                        <a:pt x="16198" y="134457"/>
                      </a:lnTo>
                      <a:cubicBezTo>
                        <a:pt x="18774" y="132095"/>
                        <a:pt x="20232" y="128679"/>
                        <a:pt x="19183" y="123731"/>
                      </a:cubicBezTo>
                      <a:cubicBezTo>
                        <a:pt x="16859" y="112767"/>
                        <a:pt x="15931" y="102208"/>
                        <a:pt x="16465" y="92008"/>
                      </a:cubicBezTo>
                      <a:cubicBezTo>
                        <a:pt x="16234" y="91980"/>
                        <a:pt x="16027" y="91788"/>
                        <a:pt x="16119" y="91507"/>
                      </a:cubicBezTo>
                      <a:cubicBezTo>
                        <a:pt x="16247" y="91123"/>
                        <a:pt x="16393" y="90749"/>
                        <a:pt x="16561" y="90386"/>
                      </a:cubicBezTo>
                      <a:cubicBezTo>
                        <a:pt x="18130" y="67269"/>
                        <a:pt x="27276" y="45996"/>
                        <a:pt x="44761" y="26009"/>
                      </a:cubicBezTo>
                      <a:cubicBezTo>
                        <a:pt x="61190" y="7215"/>
                        <a:pt x="77632" y="4266"/>
                        <a:pt x="86914" y="3835"/>
                      </a:cubicBezTo>
                      <a:cubicBezTo>
                        <a:pt x="82364" y="1967"/>
                        <a:pt x="75964" y="0"/>
                        <a:pt x="69233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2"/>
                <p:cNvSpPr/>
                <p:nvPr/>
              </p:nvSpPr>
              <p:spPr>
                <a:xfrm>
                  <a:off x="801990" y="2778248"/>
                  <a:ext cx="63857" cy="66582"/>
                </a:xfrm>
                <a:custGeom>
                  <a:rect b="b" l="l" r="r" t="t"/>
                  <a:pathLst>
                    <a:path extrusionOk="0" h="2590" w="2484">
                      <a:moveTo>
                        <a:pt x="1897" y="0"/>
                      </a:moveTo>
                      <a:cubicBezTo>
                        <a:pt x="1769" y="0"/>
                        <a:pt x="1641" y="54"/>
                        <a:pt x="1548" y="178"/>
                      </a:cubicBezTo>
                      <a:cubicBezTo>
                        <a:pt x="1107" y="783"/>
                        <a:pt x="662" y="1388"/>
                        <a:pt x="221" y="1992"/>
                      </a:cubicBezTo>
                      <a:cubicBezTo>
                        <a:pt x="1" y="2295"/>
                        <a:pt x="288" y="2590"/>
                        <a:pt x="587" y="2590"/>
                      </a:cubicBezTo>
                      <a:cubicBezTo>
                        <a:pt x="715" y="2590"/>
                        <a:pt x="843" y="2537"/>
                        <a:pt x="936" y="2412"/>
                      </a:cubicBezTo>
                      <a:cubicBezTo>
                        <a:pt x="1377" y="1808"/>
                        <a:pt x="1822" y="1202"/>
                        <a:pt x="2263" y="598"/>
                      </a:cubicBezTo>
                      <a:cubicBezTo>
                        <a:pt x="2483" y="296"/>
                        <a:pt x="2196" y="0"/>
                        <a:pt x="1897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2"/>
                <p:cNvSpPr/>
                <p:nvPr/>
              </p:nvSpPr>
              <p:spPr>
                <a:xfrm>
                  <a:off x="873684" y="2724291"/>
                  <a:ext cx="46016" cy="52340"/>
                </a:xfrm>
                <a:custGeom>
                  <a:rect b="b" l="l" r="r" t="t"/>
                  <a:pathLst>
                    <a:path extrusionOk="0" h="2036" w="1790">
                      <a:moveTo>
                        <a:pt x="1221" y="0"/>
                      </a:moveTo>
                      <a:cubicBezTo>
                        <a:pt x="1096" y="0"/>
                        <a:pt x="972" y="57"/>
                        <a:pt x="890" y="199"/>
                      </a:cubicBezTo>
                      <a:lnTo>
                        <a:pt x="185" y="1416"/>
                      </a:lnTo>
                      <a:cubicBezTo>
                        <a:pt x="1" y="1736"/>
                        <a:pt x="285" y="2035"/>
                        <a:pt x="570" y="2035"/>
                      </a:cubicBezTo>
                      <a:cubicBezTo>
                        <a:pt x="694" y="2035"/>
                        <a:pt x="819" y="1978"/>
                        <a:pt x="901" y="1836"/>
                      </a:cubicBezTo>
                      <a:lnTo>
                        <a:pt x="1605" y="619"/>
                      </a:lnTo>
                      <a:cubicBezTo>
                        <a:pt x="1790" y="299"/>
                        <a:pt x="1505" y="0"/>
                        <a:pt x="122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2"/>
                <p:cNvSpPr/>
                <p:nvPr/>
              </p:nvSpPr>
              <p:spPr>
                <a:xfrm>
                  <a:off x="872476" y="2833747"/>
                  <a:ext cx="52829" cy="56634"/>
                </a:xfrm>
                <a:custGeom>
                  <a:rect b="b" l="l" r="r" t="t"/>
                  <a:pathLst>
                    <a:path extrusionOk="0" h="2203" w="2055">
                      <a:moveTo>
                        <a:pt x="1474" y="0"/>
                      </a:moveTo>
                      <a:cubicBezTo>
                        <a:pt x="1346" y="0"/>
                        <a:pt x="1222" y="54"/>
                        <a:pt x="1132" y="189"/>
                      </a:cubicBezTo>
                      <a:lnTo>
                        <a:pt x="204" y="1598"/>
                      </a:lnTo>
                      <a:cubicBezTo>
                        <a:pt x="1" y="1908"/>
                        <a:pt x="286" y="2202"/>
                        <a:pt x="577" y="2202"/>
                      </a:cubicBezTo>
                      <a:cubicBezTo>
                        <a:pt x="705" y="2202"/>
                        <a:pt x="833" y="2149"/>
                        <a:pt x="919" y="2015"/>
                      </a:cubicBezTo>
                      <a:cubicBezTo>
                        <a:pt x="1229" y="1545"/>
                        <a:pt x="1538" y="1075"/>
                        <a:pt x="1848" y="609"/>
                      </a:cubicBezTo>
                      <a:cubicBezTo>
                        <a:pt x="2054" y="296"/>
                        <a:pt x="1766" y="0"/>
                        <a:pt x="147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2"/>
                <p:cNvSpPr/>
                <p:nvPr/>
              </p:nvSpPr>
              <p:spPr>
                <a:xfrm>
                  <a:off x="1181872" y="2356747"/>
                  <a:ext cx="60567" cy="55631"/>
                </a:xfrm>
                <a:custGeom>
                  <a:rect b="b" l="l" r="r" t="t"/>
                  <a:pathLst>
                    <a:path extrusionOk="0" h="2164" w="2356">
                      <a:moveTo>
                        <a:pt x="1768" y="1"/>
                      </a:moveTo>
                      <a:cubicBezTo>
                        <a:pt x="1673" y="1"/>
                        <a:pt x="1576" y="40"/>
                        <a:pt x="1491" y="132"/>
                      </a:cubicBezTo>
                      <a:cubicBezTo>
                        <a:pt x="1085" y="570"/>
                        <a:pt x="683" y="1007"/>
                        <a:pt x="278" y="1449"/>
                      </a:cubicBezTo>
                      <a:cubicBezTo>
                        <a:pt x="0" y="1747"/>
                        <a:pt x="281" y="2163"/>
                        <a:pt x="588" y="2163"/>
                      </a:cubicBezTo>
                      <a:cubicBezTo>
                        <a:pt x="683" y="2163"/>
                        <a:pt x="780" y="2124"/>
                        <a:pt x="865" y="2032"/>
                      </a:cubicBezTo>
                      <a:cubicBezTo>
                        <a:pt x="1267" y="1595"/>
                        <a:pt x="1673" y="1157"/>
                        <a:pt x="2078" y="715"/>
                      </a:cubicBezTo>
                      <a:cubicBezTo>
                        <a:pt x="2356" y="416"/>
                        <a:pt x="2074" y="1"/>
                        <a:pt x="176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2"/>
                <p:cNvSpPr/>
                <p:nvPr/>
              </p:nvSpPr>
              <p:spPr>
                <a:xfrm>
                  <a:off x="1212976" y="2414997"/>
                  <a:ext cx="56788" cy="64963"/>
                </a:xfrm>
                <a:custGeom>
                  <a:rect b="b" l="l" r="r" t="t"/>
                  <a:pathLst>
                    <a:path extrusionOk="0" h="2527" w="2209">
                      <a:moveTo>
                        <a:pt x="1708" y="1"/>
                      </a:moveTo>
                      <a:cubicBezTo>
                        <a:pt x="1540" y="1"/>
                        <a:pt x="1366" y="83"/>
                        <a:pt x="1288" y="275"/>
                      </a:cubicBezTo>
                      <a:cubicBezTo>
                        <a:pt x="1053" y="851"/>
                        <a:pt x="711" y="1360"/>
                        <a:pt x="281" y="1812"/>
                      </a:cubicBezTo>
                      <a:cubicBezTo>
                        <a:pt x="0" y="2110"/>
                        <a:pt x="281" y="2526"/>
                        <a:pt x="594" y="2526"/>
                      </a:cubicBezTo>
                      <a:cubicBezTo>
                        <a:pt x="687" y="2526"/>
                        <a:pt x="783" y="2488"/>
                        <a:pt x="868" y="2398"/>
                      </a:cubicBezTo>
                      <a:cubicBezTo>
                        <a:pt x="1402" y="1836"/>
                        <a:pt x="1793" y="1210"/>
                        <a:pt x="2088" y="495"/>
                      </a:cubicBezTo>
                      <a:cubicBezTo>
                        <a:pt x="2209" y="196"/>
                        <a:pt x="1964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2"/>
                <p:cNvSpPr/>
                <p:nvPr/>
              </p:nvSpPr>
              <p:spPr>
                <a:xfrm>
                  <a:off x="1267832" y="2575865"/>
                  <a:ext cx="54988" cy="62109"/>
                </a:xfrm>
                <a:custGeom>
                  <a:rect b="b" l="l" r="r" t="t"/>
                  <a:pathLst>
                    <a:path extrusionOk="0" h="2416" w="2139">
                      <a:moveTo>
                        <a:pt x="1562" y="0"/>
                      </a:moveTo>
                      <a:cubicBezTo>
                        <a:pt x="1434" y="0"/>
                        <a:pt x="1309" y="57"/>
                        <a:pt x="1221" y="192"/>
                      </a:cubicBezTo>
                      <a:cubicBezTo>
                        <a:pt x="879" y="729"/>
                        <a:pt x="541" y="1267"/>
                        <a:pt x="200" y="1804"/>
                      </a:cubicBezTo>
                      <a:cubicBezTo>
                        <a:pt x="1" y="2121"/>
                        <a:pt x="285" y="2416"/>
                        <a:pt x="573" y="2416"/>
                      </a:cubicBezTo>
                      <a:cubicBezTo>
                        <a:pt x="702" y="2416"/>
                        <a:pt x="830" y="2359"/>
                        <a:pt x="915" y="2223"/>
                      </a:cubicBezTo>
                      <a:cubicBezTo>
                        <a:pt x="1257" y="1686"/>
                        <a:pt x="1598" y="1149"/>
                        <a:pt x="1940" y="612"/>
                      </a:cubicBezTo>
                      <a:cubicBezTo>
                        <a:pt x="2139" y="296"/>
                        <a:pt x="1851" y="0"/>
                        <a:pt x="156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2"/>
                <p:cNvSpPr/>
                <p:nvPr/>
              </p:nvSpPr>
              <p:spPr>
                <a:xfrm>
                  <a:off x="644234" y="3274631"/>
                  <a:ext cx="44834" cy="66788"/>
                </a:xfrm>
                <a:custGeom>
                  <a:rect b="b" l="l" r="r" t="t"/>
                  <a:pathLst>
                    <a:path extrusionOk="0" h="2598" w="1744">
                      <a:moveTo>
                        <a:pt x="1243" y="1"/>
                      </a:moveTo>
                      <a:cubicBezTo>
                        <a:pt x="1075" y="1"/>
                        <a:pt x="905" y="86"/>
                        <a:pt x="829" y="278"/>
                      </a:cubicBezTo>
                      <a:cubicBezTo>
                        <a:pt x="591" y="886"/>
                        <a:pt x="353" y="1495"/>
                        <a:pt x="118" y="2099"/>
                      </a:cubicBezTo>
                      <a:cubicBezTo>
                        <a:pt x="0" y="2402"/>
                        <a:pt x="246" y="2597"/>
                        <a:pt x="502" y="2597"/>
                      </a:cubicBezTo>
                      <a:cubicBezTo>
                        <a:pt x="670" y="2597"/>
                        <a:pt x="841" y="2516"/>
                        <a:pt x="915" y="2320"/>
                      </a:cubicBezTo>
                      <a:cubicBezTo>
                        <a:pt x="1153" y="1712"/>
                        <a:pt x="1392" y="1107"/>
                        <a:pt x="1627" y="498"/>
                      </a:cubicBezTo>
                      <a:cubicBezTo>
                        <a:pt x="1744" y="200"/>
                        <a:pt x="1499" y="1"/>
                        <a:pt x="1243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2"/>
                <p:cNvSpPr/>
                <p:nvPr/>
              </p:nvSpPr>
              <p:spPr>
                <a:xfrm>
                  <a:off x="623026" y="3435319"/>
                  <a:ext cx="56094" cy="68690"/>
                </a:xfrm>
                <a:custGeom>
                  <a:rect b="b" l="l" r="r" t="t"/>
                  <a:pathLst>
                    <a:path extrusionOk="0" h="2672" w="2182">
                      <a:moveTo>
                        <a:pt x="1623" y="0"/>
                      </a:moveTo>
                      <a:cubicBezTo>
                        <a:pt x="1502" y="0"/>
                        <a:pt x="1385" y="60"/>
                        <a:pt x="1313" y="214"/>
                      </a:cubicBezTo>
                      <a:cubicBezTo>
                        <a:pt x="1032" y="836"/>
                        <a:pt x="684" y="1413"/>
                        <a:pt x="253" y="1943"/>
                      </a:cubicBezTo>
                      <a:cubicBezTo>
                        <a:pt x="1" y="2255"/>
                        <a:pt x="275" y="2672"/>
                        <a:pt x="569" y="2672"/>
                      </a:cubicBezTo>
                      <a:cubicBezTo>
                        <a:pt x="662" y="2672"/>
                        <a:pt x="758" y="2629"/>
                        <a:pt x="840" y="2529"/>
                      </a:cubicBezTo>
                      <a:cubicBezTo>
                        <a:pt x="1316" y="1943"/>
                        <a:pt x="1715" y="1320"/>
                        <a:pt x="2028" y="633"/>
                      </a:cubicBezTo>
                      <a:cubicBezTo>
                        <a:pt x="2181" y="303"/>
                        <a:pt x="1893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2"/>
                <p:cNvSpPr/>
                <p:nvPr/>
              </p:nvSpPr>
              <p:spPr>
                <a:xfrm>
                  <a:off x="1503324" y="2167808"/>
                  <a:ext cx="54243" cy="53060"/>
                </a:xfrm>
                <a:custGeom>
                  <a:rect b="b" l="l" r="r" t="t"/>
                  <a:pathLst>
                    <a:path extrusionOk="0" h="2064" w="2110">
                      <a:moveTo>
                        <a:pt x="1519" y="1"/>
                      </a:moveTo>
                      <a:cubicBezTo>
                        <a:pt x="1391" y="1"/>
                        <a:pt x="1263" y="54"/>
                        <a:pt x="1171" y="179"/>
                      </a:cubicBezTo>
                      <a:cubicBezTo>
                        <a:pt x="854" y="609"/>
                        <a:pt x="537" y="1039"/>
                        <a:pt x="220" y="1466"/>
                      </a:cubicBezTo>
                      <a:cubicBezTo>
                        <a:pt x="0" y="1768"/>
                        <a:pt x="289" y="2064"/>
                        <a:pt x="591" y="2064"/>
                      </a:cubicBezTo>
                      <a:cubicBezTo>
                        <a:pt x="716" y="2064"/>
                        <a:pt x="847" y="2011"/>
                        <a:pt x="939" y="1886"/>
                      </a:cubicBezTo>
                      <a:cubicBezTo>
                        <a:pt x="1256" y="1456"/>
                        <a:pt x="1569" y="1029"/>
                        <a:pt x="1885" y="599"/>
                      </a:cubicBezTo>
                      <a:cubicBezTo>
                        <a:pt x="2110" y="296"/>
                        <a:pt x="1818" y="1"/>
                        <a:pt x="1519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2"/>
                <p:cNvSpPr/>
                <p:nvPr/>
              </p:nvSpPr>
              <p:spPr>
                <a:xfrm>
                  <a:off x="1489597" y="2266390"/>
                  <a:ext cx="52880" cy="75400"/>
                </a:xfrm>
                <a:custGeom>
                  <a:rect b="b" l="l" r="r" t="t"/>
                  <a:pathLst>
                    <a:path extrusionOk="0" h="2933" w="2057">
                      <a:moveTo>
                        <a:pt x="1552" y="0"/>
                      </a:moveTo>
                      <a:cubicBezTo>
                        <a:pt x="1388" y="0"/>
                        <a:pt x="1217" y="86"/>
                        <a:pt x="1150" y="286"/>
                      </a:cubicBezTo>
                      <a:cubicBezTo>
                        <a:pt x="897" y="997"/>
                        <a:pt x="577" y="1669"/>
                        <a:pt x="189" y="2317"/>
                      </a:cubicBezTo>
                      <a:cubicBezTo>
                        <a:pt x="0" y="2637"/>
                        <a:pt x="285" y="2932"/>
                        <a:pt x="570" y="2932"/>
                      </a:cubicBezTo>
                      <a:cubicBezTo>
                        <a:pt x="698" y="2932"/>
                        <a:pt x="823" y="2875"/>
                        <a:pt x="904" y="2736"/>
                      </a:cubicBezTo>
                      <a:cubicBezTo>
                        <a:pt x="1327" y="2025"/>
                        <a:pt x="1672" y="1281"/>
                        <a:pt x="1946" y="506"/>
                      </a:cubicBezTo>
                      <a:cubicBezTo>
                        <a:pt x="2056" y="200"/>
                        <a:pt x="1805" y="0"/>
                        <a:pt x="155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2"/>
                <p:cNvSpPr/>
                <p:nvPr/>
              </p:nvSpPr>
              <p:spPr>
                <a:xfrm>
                  <a:off x="357253" y="2838888"/>
                  <a:ext cx="68922" cy="74912"/>
                </a:xfrm>
                <a:custGeom>
                  <a:rect b="b" l="l" r="r" t="t"/>
                  <a:pathLst>
                    <a:path extrusionOk="0" h="2914" w="2681">
                      <a:moveTo>
                        <a:pt x="2122" y="0"/>
                      </a:moveTo>
                      <a:cubicBezTo>
                        <a:pt x="2001" y="0"/>
                        <a:pt x="1884" y="64"/>
                        <a:pt x="1812" y="217"/>
                      </a:cubicBezTo>
                      <a:cubicBezTo>
                        <a:pt x="1474" y="964"/>
                        <a:pt x="994" y="1611"/>
                        <a:pt x="342" y="2113"/>
                      </a:cubicBezTo>
                      <a:cubicBezTo>
                        <a:pt x="1" y="2380"/>
                        <a:pt x="219" y="2913"/>
                        <a:pt x="542" y="2913"/>
                      </a:cubicBezTo>
                      <a:cubicBezTo>
                        <a:pt x="610" y="2913"/>
                        <a:pt x="684" y="2889"/>
                        <a:pt x="759" y="2828"/>
                      </a:cubicBezTo>
                      <a:cubicBezTo>
                        <a:pt x="1528" y="2237"/>
                        <a:pt x="2129" y="1519"/>
                        <a:pt x="2531" y="633"/>
                      </a:cubicBezTo>
                      <a:cubicBezTo>
                        <a:pt x="2680" y="302"/>
                        <a:pt x="2388" y="0"/>
                        <a:pt x="212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2"/>
                <p:cNvSpPr/>
                <p:nvPr/>
              </p:nvSpPr>
              <p:spPr>
                <a:xfrm>
                  <a:off x="478251" y="2704883"/>
                  <a:ext cx="52983" cy="66531"/>
                </a:xfrm>
                <a:custGeom>
                  <a:rect b="b" l="l" r="r" t="t"/>
                  <a:pathLst>
                    <a:path extrusionOk="0" h="2588" w="2061">
                      <a:moveTo>
                        <a:pt x="1552" y="1"/>
                      </a:moveTo>
                      <a:cubicBezTo>
                        <a:pt x="1392" y="1"/>
                        <a:pt x="1246" y="90"/>
                        <a:pt x="1214" y="299"/>
                      </a:cubicBezTo>
                      <a:cubicBezTo>
                        <a:pt x="1118" y="954"/>
                        <a:pt x="830" y="1473"/>
                        <a:pt x="321" y="1900"/>
                      </a:cubicBezTo>
                      <a:cubicBezTo>
                        <a:pt x="1" y="2168"/>
                        <a:pt x="296" y="2588"/>
                        <a:pt x="634" y="2588"/>
                      </a:cubicBezTo>
                      <a:cubicBezTo>
                        <a:pt x="727" y="2588"/>
                        <a:pt x="822" y="2559"/>
                        <a:pt x="908" y="2484"/>
                      </a:cubicBezTo>
                      <a:cubicBezTo>
                        <a:pt x="1513" y="1982"/>
                        <a:pt x="1901" y="1299"/>
                        <a:pt x="2014" y="521"/>
                      </a:cubicBezTo>
                      <a:cubicBezTo>
                        <a:pt x="2060" y="207"/>
                        <a:pt x="1791" y="1"/>
                        <a:pt x="1552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2"/>
                <p:cNvSpPr/>
                <p:nvPr/>
              </p:nvSpPr>
              <p:spPr>
                <a:xfrm>
                  <a:off x="487582" y="2803028"/>
                  <a:ext cx="55914" cy="71081"/>
                </a:xfrm>
                <a:custGeom>
                  <a:rect b="b" l="l" r="r" t="t"/>
                  <a:pathLst>
                    <a:path extrusionOk="0" h="2765" w="2175">
                      <a:moveTo>
                        <a:pt x="1605" y="0"/>
                      </a:moveTo>
                      <a:cubicBezTo>
                        <a:pt x="1480" y="0"/>
                        <a:pt x="1356" y="57"/>
                        <a:pt x="1278" y="203"/>
                      </a:cubicBezTo>
                      <a:cubicBezTo>
                        <a:pt x="912" y="850"/>
                        <a:pt x="545" y="1498"/>
                        <a:pt x="182" y="2146"/>
                      </a:cubicBezTo>
                      <a:cubicBezTo>
                        <a:pt x="1" y="2466"/>
                        <a:pt x="285" y="2765"/>
                        <a:pt x="566" y="2765"/>
                      </a:cubicBezTo>
                      <a:cubicBezTo>
                        <a:pt x="691" y="2765"/>
                        <a:pt x="815" y="2707"/>
                        <a:pt x="897" y="2561"/>
                      </a:cubicBezTo>
                      <a:cubicBezTo>
                        <a:pt x="1264" y="1914"/>
                        <a:pt x="1626" y="1267"/>
                        <a:pt x="1993" y="619"/>
                      </a:cubicBezTo>
                      <a:cubicBezTo>
                        <a:pt x="2175" y="299"/>
                        <a:pt x="1886" y="0"/>
                        <a:pt x="1605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2"/>
                <p:cNvSpPr/>
                <p:nvPr/>
              </p:nvSpPr>
              <p:spPr>
                <a:xfrm>
                  <a:off x="818622" y="2413531"/>
                  <a:ext cx="52083" cy="58022"/>
                </a:xfrm>
                <a:custGeom>
                  <a:rect b="b" l="l" r="r" t="t"/>
                  <a:pathLst>
                    <a:path extrusionOk="0" h="2257" w="2026">
                      <a:moveTo>
                        <a:pt x="1449" y="0"/>
                      </a:moveTo>
                      <a:cubicBezTo>
                        <a:pt x="1324" y="0"/>
                        <a:pt x="1196" y="58"/>
                        <a:pt x="1111" y="197"/>
                      </a:cubicBezTo>
                      <a:cubicBezTo>
                        <a:pt x="805" y="677"/>
                        <a:pt x="503" y="1161"/>
                        <a:pt x="201" y="1644"/>
                      </a:cubicBezTo>
                      <a:cubicBezTo>
                        <a:pt x="1" y="1957"/>
                        <a:pt x="286" y="2256"/>
                        <a:pt x="574" y="2256"/>
                      </a:cubicBezTo>
                      <a:cubicBezTo>
                        <a:pt x="702" y="2256"/>
                        <a:pt x="826" y="2199"/>
                        <a:pt x="915" y="2061"/>
                      </a:cubicBezTo>
                      <a:cubicBezTo>
                        <a:pt x="1217" y="1580"/>
                        <a:pt x="1524" y="1097"/>
                        <a:pt x="1826" y="613"/>
                      </a:cubicBezTo>
                      <a:cubicBezTo>
                        <a:pt x="2025" y="299"/>
                        <a:pt x="1737" y="0"/>
                        <a:pt x="144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2"/>
                <p:cNvSpPr/>
                <p:nvPr/>
              </p:nvSpPr>
              <p:spPr>
                <a:xfrm>
                  <a:off x="855947" y="2473323"/>
                  <a:ext cx="41183" cy="39461"/>
                </a:xfrm>
                <a:custGeom>
                  <a:rect b="b" l="l" r="r" t="t"/>
                  <a:pathLst>
                    <a:path extrusionOk="0" h="1535" w="1602">
                      <a:moveTo>
                        <a:pt x="1036" y="1"/>
                      </a:moveTo>
                      <a:cubicBezTo>
                        <a:pt x="943" y="1"/>
                        <a:pt x="847" y="44"/>
                        <a:pt x="769" y="144"/>
                      </a:cubicBezTo>
                      <a:cubicBezTo>
                        <a:pt x="594" y="364"/>
                        <a:pt x="420" y="585"/>
                        <a:pt x="246" y="805"/>
                      </a:cubicBezTo>
                      <a:cubicBezTo>
                        <a:pt x="0" y="1119"/>
                        <a:pt x="274" y="1534"/>
                        <a:pt x="566" y="1534"/>
                      </a:cubicBezTo>
                      <a:cubicBezTo>
                        <a:pt x="659" y="1534"/>
                        <a:pt x="755" y="1492"/>
                        <a:pt x="833" y="1393"/>
                      </a:cubicBezTo>
                      <a:cubicBezTo>
                        <a:pt x="1007" y="1172"/>
                        <a:pt x="1182" y="951"/>
                        <a:pt x="1353" y="731"/>
                      </a:cubicBezTo>
                      <a:cubicBezTo>
                        <a:pt x="1601" y="418"/>
                        <a:pt x="1327" y="1"/>
                        <a:pt x="103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2"/>
                <p:cNvSpPr/>
                <p:nvPr/>
              </p:nvSpPr>
              <p:spPr>
                <a:xfrm>
                  <a:off x="290444" y="3410898"/>
                  <a:ext cx="71981" cy="100054"/>
                </a:xfrm>
                <a:custGeom>
                  <a:rect b="b" l="l" r="r" t="t"/>
                  <a:pathLst>
                    <a:path extrusionOk="0" h="3892" w="2800">
                      <a:moveTo>
                        <a:pt x="2234" y="0"/>
                      </a:moveTo>
                      <a:cubicBezTo>
                        <a:pt x="2109" y="0"/>
                        <a:pt x="1985" y="61"/>
                        <a:pt x="1903" y="203"/>
                      </a:cubicBezTo>
                      <a:cubicBezTo>
                        <a:pt x="1330" y="1228"/>
                        <a:pt x="754" y="2248"/>
                        <a:pt x="181" y="3269"/>
                      </a:cubicBezTo>
                      <a:cubicBezTo>
                        <a:pt x="0" y="3593"/>
                        <a:pt x="288" y="3892"/>
                        <a:pt x="569" y="3892"/>
                      </a:cubicBezTo>
                      <a:cubicBezTo>
                        <a:pt x="693" y="3892"/>
                        <a:pt x="815" y="3832"/>
                        <a:pt x="897" y="3689"/>
                      </a:cubicBezTo>
                      <a:lnTo>
                        <a:pt x="2618" y="623"/>
                      </a:lnTo>
                      <a:cubicBezTo>
                        <a:pt x="2800" y="299"/>
                        <a:pt x="2515" y="0"/>
                        <a:pt x="223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2"/>
                <p:cNvSpPr/>
                <p:nvPr/>
              </p:nvSpPr>
              <p:spPr>
                <a:xfrm>
                  <a:off x="338899" y="3477271"/>
                  <a:ext cx="52777" cy="65708"/>
                </a:xfrm>
                <a:custGeom>
                  <a:rect b="b" l="l" r="r" t="t"/>
                  <a:pathLst>
                    <a:path extrusionOk="0" h="2556" w="2053">
                      <a:moveTo>
                        <a:pt x="1547" y="1"/>
                      </a:moveTo>
                      <a:cubicBezTo>
                        <a:pt x="1384" y="1"/>
                        <a:pt x="1227" y="90"/>
                        <a:pt x="1174" y="296"/>
                      </a:cubicBezTo>
                      <a:cubicBezTo>
                        <a:pt x="1018" y="897"/>
                        <a:pt x="729" y="1406"/>
                        <a:pt x="288" y="1848"/>
                      </a:cubicBezTo>
                      <a:cubicBezTo>
                        <a:pt x="0" y="2139"/>
                        <a:pt x="281" y="2555"/>
                        <a:pt x="598" y="2555"/>
                      </a:cubicBezTo>
                      <a:cubicBezTo>
                        <a:pt x="694" y="2555"/>
                        <a:pt x="790" y="2520"/>
                        <a:pt x="875" y="2434"/>
                      </a:cubicBezTo>
                      <a:cubicBezTo>
                        <a:pt x="1412" y="1894"/>
                        <a:pt x="1782" y="1253"/>
                        <a:pt x="1971" y="513"/>
                      </a:cubicBezTo>
                      <a:cubicBezTo>
                        <a:pt x="2053" y="204"/>
                        <a:pt x="1797" y="1"/>
                        <a:pt x="1547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2"/>
                <p:cNvSpPr/>
                <p:nvPr/>
              </p:nvSpPr>
              <p:spPr>
                <a:xfrm>
                  <a:off x="426402" y="3291545"/>
                  <a:ext cx="58562" cy="65606"/>
                </a:xfrm>
                <a:custGeom>
                  <a:rect b="b" l="l" r="r" t="t"/>
                  <a:pathLst>
                    <a:path extrusionOk="0" h="2552" w="2278">
                      <a:moveTo>
                        <a:pt x="1716" y="1"/>
                      </a:moveTo>
                      <a:cubicBezTo>
                        <a:pt x="1594" y="1"/>
                        <a:pt x="1473" y="65"/>
                        <a:pt x="1402" y="214"/>
                      </a:cubicBezTo>
                      <a:cubicBezTo>
                        <a:pt x="1110" y="819"/>
                        <a:pt x="747" y="1353"/>
                        <a:pt x="286" y="1837"/>
                      </a:cubicBezTo>
                      <a:cubicBezTo>
                        <a:pt x="0" y="2135"/>
                        <a:pt x="282" y="2551"/>
                        <a:pt x="595" y="2551"/>
                      </a:cubicBezTo>
                      <a:cubicBezTo>
                        <a:pt x="688" y="2551"/>
                        <a:pt x="783" y="2512"/>
                        <a:pt x="869" y="2423"/>
                      </a:cubicBezTo>
                      <a:cubicBezTo>
                        <a:pt x="1381" y="1890"/>
                        <a:pt x="1798" y="1299"/>
                        <a:pt x="2118" y="634"/>
                      </a:cubicBezTo>
                      <a:cubicBezTo>
                        <a:pt x="2278" y="303"/>
                        <a:pt x="1986" y="1"/>
                        <a:pt x="171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2"/>
                <p:cNvSpPr/>
                <p:nvPr/>
              </p:nvSpPr>
              <p:spPr>
                <a:xfrm>
                  <a:off x="-11009" y="3750911"/>
                  <a:ext cx="46762" cy="97791"/>
                </a:xfrm>
                <a:custGeom>
                  <a:rect b="b" l="l" r="r" t="t"/>
                  <a:pathLst>
                    <a:path extrusionOk="0" h="3804" w="1819">
                      <a:moveTo>
                        <a:pt x="1311" y="0"/>
                      </a:moveTo>
                      <a:cubicBezTo>
                        <a:pt x="1150" y="0"/>
                        <a:pt x="997" y="89"/>
                        <a:pt x="958" y="299"/>
                      </a:cubicBezTo>
                      <a:cubicBezTo>
                        <a:pt x="759" y="1324"/>
                        <a:pt x="478" y="2323"/>
                        <a:pt x="115" y="3305"/>
                      </a:cubicBezTo>
                      <a:cubicBezTo>
                        <a:pt x="1" y="3608"/>
                        <a:pt x="250" y="3803"/>
                        <a:pt x="503" y="3803"/>
                      </a:cubicBezTo>
                      <a:cubicBezTo>
                        <a:pt x="670" y="3803"/>
                        <a:pt x="841" y="3721"/>
                        <a:pt x="912" y="3522"/>
                      </a:cubicBezTo>
                      <a:cubicBezTo>
                        <a:pt x="1275" y="2544"/>
                        <a:pt x="1556" y="1544"/>
                        <a:pt x="1759" y="519"/>
                      </a:cubicBezTo>
                      <a:cubicBezTo>
                        <a:pt x="1819" y="206"/>
                        <a:pt x="1552" y="0"/>
                        <a:pt x="131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2"/>
                <p:cNvSpPr/>
                <p:nvPr/>
              </p:nvSpPr>
              <p:spPr>
                <a:xfrm>
                  <a:off x="35184" y="3821500"/>
                  <a:ext cx="36530" cy="75297"/>
                </a:xfrm>
                <a:custGeom>
                  <a:rect b="b" l="l" r="r" t="t"/>
                  <a:pathLst>
                    <a:path extrusionOk="0" h="2929" w="1421">
                      <a:moveTo>
                        <a:pt x="908" y="0"/>
                      </a:moveTo>
                      <a:cubicBezTo>
                        <a:pt x="752" y="0"/>
                        <a:pt x="602" y="93"/>
                        <a:pt x="570" y="303"/>
                      </a:cubicBezTo>
                      <a:cubicBezTo>
                        <a:pt x="456" y="1018"/>
                        <a:pt x="296" y="1722"/>
                        <a:pt x="93" y="2416"/>
                      </a:cubicBezTo>
                      <a:cubicBezTo>
                        <a:pt x="0" y="2725"/>
                        <a:pt x="256" y="2929"/>
                        <a:pt x="506" y="2929"/>
                      </a:cubicBezTo>
                      <a:cubicBezTo>
                        <a:pt x="670" y="2929"/>
                        <a:pt x="833" y="2839"/>
                        <a:pt x="890" y="2637"/>
                      </a:cubicBezTo>
                      <a:cubicBezTo>
                        <a:pt x="1097" y="1943"/>
                        <a:pt x="1253" y="1238"/>
                        <a:pt x="1371" y="524"/>
                      </a:cubicBezTo>
                      <a:cubicBezTo>
                        <a:pt x="1420" y="207"/>
                        <a:pt x="1150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2"/>
                <p:cNvSpPr/>
                <p:nvPr/>
              </p:nvSpPr>
              <p:spPr>
                <a:xfrm>
                  <a:off x="116852" y="3645465"/>
                  <a:ext cx="53523" cy="79051"/>
                </a:xfrm>
                <a:custGeom>
                  <a:rect b="b" l="l" r="r" t="t"/>
                  <a:pathLst>
                    <a:path extrusionOk="0" h="3075" w="2082">
                      <a:moveTo>
                        <a:pt x="1524" y="1"/>
                      </a:moveTo>
                      <a:cubicBezTo>
                        <a:pt x="1402" y="1"/>
                        <a:pt x="1281" y="65"/>
                        <a:pt x="1210" y="214"/>
                      </a:cubicBezTo>
                      <a:cubicBezTo>
                        <a:pt x="862" y="957"/>
                        <a:pt x="509" y="1701"/>
                        <a:pt x="157" y="2444"/>
                      </a:cubicBezTo>
                      <a:cubicBezTo>
                        <a:pt x="0" y="2775"/>
                        <a:pt x="292" y="3074"/>
                        <a:pt x="559" y="3074"/>
                      </a:cubicBezTo>
                      <a:cubicBezTo>
                        <a:pt x="683" y="3074"/>
                        <a:pt x="801" y="3014"/>
                        <a:pt x="872" y="2861"/>
                      </a:cubicBezTo>
                      <a:cubicBezTo>
                        <a:pt x="1225" y="2121"/>
                        <a:pt x="1576" y="1377"/>
                        <a:pt x="1925" y="633"/>
                      </a:cubicBezTo>
                      <a:cubicBezTo>
                        <a:pt x="2082" y="303"/>
                        <a:pt x="1793" y="1"/>
                        <a:pt x="1524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2"/>
                <p:cNvSpPr/>
                <p:nvPr/>
              </p:nvSpPr>
              <p:spPr>
                <a:xfrm>
                  <a:off x="318232" y="4024063"/>
                  <a:ext cx="30823" cy="81673"/>
                </a:xfrm>
                <a:custGeom>
                  <a:rect b="b" l="l" r="r" t="t"/>
                  <a:pathLst>
                    <a:path extrusionOk="0" h="3177" w="1199">
                      <a:moveTo>
                        <a:pt x="691" y="1"/>
                      </a:moveTo>
                      <a:cubicBezTo>
                        <a:pt x="530" y="1"/>
                        <a:pt x="388" y="93"/>
                        <a:pt x="359" y="303"/>
                      </a:cubicBezTo>
                      <a:cubicBezTo>
                        <a:pt x="253" y="1085"/>
                        <a:pt x="146" y="1871"/>
                        <a:pt x="43" y="2658"/>
                      </a:cubicBezTo>
                      <a:cubicBezTo>
                        <a:pt x="0" y="2971"/>
                        <a:pt x="271" y="3177"/>
                        <a:pt x="512" y="3177"/>
                      </a:cubicBezTo>
                      <a:cubicBezTo>
                        <a:pt x="669" y="3177"/>
                        <a:pt x="811" y="3085"/>
                        <a:pt x="840" y="2875"/>
                      </a:cubicBezTo>
                      <a:cubicBezTo>
                        <a:pt x="947" y="2093"/>
                        <a:pt x="1054" y="1306"/>
                        <a:pt x="1160" y="520"/>
                      </a:cubicBezTo>
                      <a:cubicBezTo>
                        <a:pt x="1199" y="207"/>
                        <a:pt x="92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2"/>
                <p:cNvSpPr/>
                <p:nvPr/>
              </p:nvSpPr>
              <p:spPr>
                <a:xfrm>
                  <a:off x="391930" y="4013832"/>
                  <a:ext cx="36145" cy="67765"/>
                </a:xfrm>
                <a:custGeom>
                  <a:rect b="b" l="l" r="r" t="t"/>
                  <a:pathLst>
                    <a:path extrusionOk="0" h="2636" w="1406">
                      <a:moveTo>
                        <a:pt x="840" y="0"/>
                      </a:moveTo>
                      <a:cubicBezTo>
                        <a:pt x="716" y="0"/>
                        <a:pt x="591" y="57"/>
                        <a:pt x="509" y="202"/>
                      </a:cubicBezTo>
                      <a:cubicBezTo>
                        <a:pt x="360" y="466"/>
                        <a:pt x="221" y="736"/>
                        <a:pt x="97" y="1010"/>
                      </a:cubicBezTo>
                      <a:cubicBezTo>
                        <a:pt x="61" y="1551"/>
                        <a:pt x="29" y="2092"/>
                        <a:pt x="1" y="2632"/>
                      </a:cubicBezTo>
                      <a:cubicBezTo>
                        <a:pt x="18" y="2636"/>
                        <a:pt x="39" y="2636"/>
                        <a:pt x="57" y="2636"/>
                      </a:cubicBezTo>
                      <a:cubicBezTo>
                        <a:pt x="225" y="2636"/>
                        <a:pt x="389" y="2550"/>
                        <a:pt x="456" y="2351"/>
                      </a:cubicBezTo>
                      <a:cubicBezTo>
                        <a:pt x="655" y="1747"/>
                        <a:pt x="911" y="1174"/>
                        <a:pt x="1224" y="619"/>
                      </a:cubicBezTo>
                      <a:cubicBezTo>
                        <a:pt x="1405" y="299"/>
                        <a:pt x="1121" y="0"/>
                        <a:pt x="840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2"/>
                <p:cNvSpPr/>
                <p:nvPr/>
              </p:nvSpPr>
              <p:spPr>
                <a:xfrm>
                  <a:off x="380671" y="4039795"/>
                  <a:ext cx="13754" cy="41723"/>
                </a:xfrm>
                <a:custGeom>
                  <a:rect b="b" l="l" r="r" t="t"/>
                  <a:pathLst>
                    <a:path extrusionOk="0" h="1623" w="535">
                      <a:moveTo>
                        <a:pt x="535" y="0"/>
                      </a:moveTo>
                      <a:lnTo>
                        <a:pt x="535" y="0"/>
                      </a:lnTo>
                      <a:cubicBezTo>
                        <a:pt x="367" y="363"/>
                        <a:pt x="221" y="737"/>
                        <a:pt x="93" y="1121"/>
                      </a:cubicBezTo>
                      <a:cubicBezTo>
                        <a:pt x="1" y="1402"/>
                        <a:pt x="208" y="1594"/>
                        <a:pt x="439" y="1622"/>
                      </a:cubicBezTo>
                      <a:cubicBezTo>
                        <a:pt x="467" y="1082"/>
                        <a:pt x="499" y="541"/>
                        <a:pt x="535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2"/>
                <p:cNvSpPr/>
                <p:nvPr/>
              </p:nvSpPr>
              <p:spPr>
                <a:xfrm>
                  <a:off x="345737" y="3882500"/>
                  <a:ext cx="49153" cy="68973"/>
                </a:xfrm>
                <a:custGeom>
                  <a:rect b="b" l="l" r="r" t="t"/>
                  <a:pathLst>
                    <a:path extrusionOk="0" h="2683" w="1912">
                      <a:moveTo>
                        <a:pt x="1506" y="1"/>
                      </a:moveTo>
                      <a:cubicBezTo>
                        <a:pt x="1299" y="1"/>
                        <a:pt x="1082" y="136"/>
                        <a:pt x="1061" y="399"/>
                      </a:cubicBezTo>
                      <a:cubicBezTo>
                        <a:pt x="1018" y="1021"/>
                        <a:pt x="748" y="1551"/>
                        <a:pt x="300" y="1982"/>
                      </a:cubicBezTo>
                      <a:cubicBezTo>
                        <a:pt x="1" y="2267"/>
                        <a:pt x="286" y="2683"/>
                        <a:pt x="609" y="2683"/>
                      </a:cubicBezTo>
                      <a:cubicBezTo>
                        <a:pt x="705" y="2683"/>
                        <a:pt x="802" y="2651"/>
                        <a:pt x="887" y="2566"/>
                      </a:cubicBezTo>
                      <a:cubicBezTo>
                        <a:pt x="1499" y="1982"/>
                        <a:pt x="1830" y="1242"/>
                        <a:pt x="1890" y="399"/>
                      </a:cubicBezTo>
                      <a:cubicBezTo>
                        <a:pt x="1911" y="136"/>
                        <a:pt x="1713" y="1"/>
                        <a:pt x="150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2"/>
                <p:cNvSpPr/>
                <p:nvPr/>
              </p:nvSpPr>
              <p:spPr>
                <a:xfrm>
                  <a:off x="114101" y="4287344"/>
                  <a:ext cx="38176" cy="75117"/>
                </a:xfrm>
                <a:custGeom>
                  <a:rect b="b" l="l" r="r" t="t"/>
                  <a:pathLst>
                    <a:path extrusionOk="0" h="2922" w="1485">
                      <a:moveTo>
                        <a:pt x="1079" y="0"/>
                      </a:moveTo>
                      <a:cubicBezTo>
                        <a:pt x="872" y="0"/>
                        <a:pt x="656" y="136"/>
                        <a:pt x="641" y="402"/>
                      </a:cubicBezTo>
                      <a:cubicBezTo>
                        <a:pt x="598" y="1061"/>
                        <a:pt x="439" y="1691"/>
                        <a:pt x="158" y="2292"/>
                      </a:cubicBezTo>
                      <a:cubicBezTo>
                        <a:pt x="1" y="2619"/>
                        <a:pt x="289" y="2921"/>
                        <a:pt x="559" y="2921"/>
                      </a:cubicBezTo>
                      <a:cubicBezTo>
                        <a:pt x="680" y="2921"/>
                        <a:pt x="802" y="2857"/>
                        <a:pt x="872" y="2708"/>
                      </a:cubicBezTo>
                      <a:cubicBezTo>
                        <a:pt x="1221" y="1972"/>
                        <a:pt x="1417" y="1213"/>
                        <a:pt x="1467" y="402"/>
                      </a:cubicBezTo>
                      <a:cubicBezTo>
                        <a:pt x="1485" y="136"/>
                        <a:pt x="1285" y="0"/>
                        <a:pt x="107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2"/>
                <p:cNvSpPr/>
                <p:nvPr/>
              </p:nvSpPr>
              <p:spPr>
                <a:xfrm>
                  <a:off x="148958" y="4304181"/>
                  <a:ext cx="55065" cy="101699"/>
                </a:xfrm>
                <a:custGeom>
                  <a:rect b="b" l="l" r="r" t="t"/>
                  <a:pathLst>
                    <a:path extrusionOk="0" h="3956" w="2142">
                      <a:moveTo>
                        <a:pt x="1641" y="0"/>
                      </a:moveTo>
                      <a:cubicBezTo>
                        <a:pt x="1473" y="0"/>
                        <a:pt x="1306" y="85"/>
                        <a:pt x="1235" y="284"/>
                      </a:cubicBezTo>
                      <a:cubicBezTo>
                        <a:pt x="861" y="1341"/>
                        <a:pt x="484" y="2398"/>
                        <a:pt x="107" y="3455"/>
                      </a:cubicBezTo>
                      <a:cubicBezTo>
                        <a:pt x="0" y="3757"/>
                        <a:pt x="249" y="3956"/>
                        <a:pt x="502" y="3956"/>
                      </a:cubicBezTo>
                      <a:cubicBezTo>
                        <a:pt x="669" y="3956"/>
                        <a:pt x="836" y="3870"/>
                        <a:pt x="907" y="3675"/>
                      </a:cubicBezTo>
                      <a:lnTo>
                        <a:pt x="2035" y="506"/>
                      </a:lnTo>
                      <a:cubicBezTo>
                        <a:pt x="2142" y="199"/>
                        <a:pt x="1893" y="0"/>
                        <a:pt x="164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2"/>
                <p:cNvSpPr/>
                <p:nvPr/>
              </p:nvSpPr>
              <p:spPr>
                <a:xfrm>
                  <a:off x="2477345" y="3138003"/>
                  <a:ext cx="298336" cy="110876"/>
                </a:xfrm>
                <a:custGeom>
                  <a:rect b="b" l="l" r="r" t="t"/>
                  <a:pathLst>
                    <a:path extrusionOk="0" h="4313" w="1160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86" y="819"/>
                        <a:pt x="1519" y="1509"/>
                        <a:pt x="2409" y="2099"/>
                      </a:cubicBezTo>
                      <a:cubicBezTo>
                        <a:pt x="3302" y="2694"/>
                        <a:pt x="4269" y="3173"/>
                        <a:pt x="5280" y="3541"/>
                      </a:cubicBezTo>
                      <a:cubicBezTo>
                        <a:pt x="6293" y="3882"/>
                        <a:pt x="7343" y="4152"/>
                        <a:pt x="8410" y="4241"/>
                      </a:cubicBezTo>
                      <a:cubicBezTo>
                        <a:pt x="8944" y="4312"/>
                        <a:pt x="9481" y="4298"/>
                        <a:pt x="10014" y="4305"/>
                      </a:cubicBezTo>
                      <a:cubicBezTo>
                        <a:pt x="10548" y="4298"/>
                        <a:pt x="11078" y="4224"/>
                        <a:pt x="11605" y="4173"/>
                      </a:cubicBezTo>
                      <a:lnTo>
                        <a:pt x="11605" y="4173"/>
                      </a:lnTo>
                      <a:cubicBezTo>
                        <a:pt x="11336" y="4177"/>
                        <a:pt x="11068" y="4180"/>
                        <a:pt x="10799" y="4180"/>
                      </a:cubicBezTo>
                      <a:cubicBezTo>
                        <a:pt x="10006" y="4180"/>
                        <a:pt x="9216" y="4152"/>
                        <a:pt x="8435" y="4027"/>
                      </a:cubicBezTo>
                      <a:cubicBezTo>
                        <a:pt x="7389" y="3899"/>
                        <a:pt x="6361" y="3636"/>
                        <a:pt x="5372" y="3280"/>
                      </a:cubicBezTo>
                      <a:cubicBezTo>
                        <a:pt x="4372" y="2943"/>
                        <a:pt x="3426" y="2469"/>
                        <a:pt x="2522" y="1922"/>
                      </a:cubicBezTo>
                      <a:cubicBezTo>
                        <a:pt x="1622" y="1374"/>
                        <a:pt x="768" y="740"/>
                        <a:pt x="0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2"/>
                <p:cNvSpPr/>
                <p:nvPr/>
              </p:nvSpPr>
              <p:spPr>
                <a:xfrm>
                  <a:off x="1381684" y="1714046"/>
                  <a:ext cx="598805" cy="1478670"/>
                </a:xfrm>
                <a:custGeom>
                  <a:rect b="b" l="l" r="r" t="t"/>
                  <a:pathLst>
                    <a:path extrusionOk="0" h="57519" w="23293">
                      <a:moveTo>
                        <a:pt x="10395" y="1"/>
                      </a:moveTo>
                      <a:lnTo>
                        <a:pt x="10395" y="1"/>
                      </a:lnTo>
                      <a:cubicBezTo>
                        <a:pt x="6891" y="4575"/>
                        <a:pt x="4192" y="9780"/>
                        <a:pt x="2417" y="15284"/>
                      </a:cubicBezTo>
                      <a:cubicBezTo>
                        <a:pt x="655" y="20783"/>
                        <a:pt x="0" y="26725"/>
                        <a:pt x="1072" y="32459"/>
                      </a:cubicBezTo>
                      <a:cubicBezTo>
                        <a:pt x="1644" y="35312"/>
                        <a:pt x="2665" y="38066"/>
                        <a:pt x="4042" y="40620"/>
                      </a:cubicBezTo>
                      <a:lnTo>
                        <a:pt x="4572" y="41573"/>
                      </a:lnTo>
                      <a:cubicBezTo>
                        <a:pt x="4747" y="41890"/>
                        <a:pt x="4921" y="42210"/>
                        <a:pt x="5138" y="42502"/>
                      </a:cubicBezTo>
                      <a:lnTo>
                        <a:pt x="6365" y="44302"/>
                      </a:lnTo>
                      <a:cubicBezTo>
                        <a:pt x="6788" y="44889"/>
                        <a:pt x="7276" y="45430"/>
                        <a:pt x="7727" y="45992"/>
                      </a:cubicBezTo>
                      <a:lnTo>
                        <a:pt x="8425" y="46828"/>
                      </a:lnTo>
                      <a:lnTo>
                        <a:pt x="9186" y="47604"/>
                      </a:lnTo>
                      <a:lnTo>
                        <a:pt x="10716" y="49144"/>
                      </a:lnTo>
                      <a:lnTo>
                        <a:pt x="12367" y="50556"/>
                      </a:lnTo>
                      <a:lnTo>
                        <a:pt x="13188" y="51261"/>
                      </a:lnTo>
                      <a:cubicBezTo>
                        <a:pt x="13469" y="51489"/>
                        <a:pt x="13768" y="51691"/>
                        <a:pt x="14056" y="51908"/>
                      </a:cubicBezTo>
                      <a:lnTo>
                        <a:pt x="15807" y="53185"/>
                      </a:lnTo>
                      <a:lnTo>
                        <a:pt x="16248" y="53502"/>
                      </a:lnTo>
                      <a:lnTo>
                        <a:pt x="16707" y="53786"/>
                      </a:lnTo>
                      <a:lnTo>
                        <a:pt x="17628" y="54356"/>
                      </a:lnTo>
                      <a:lnTo>
                        <a:pt x="19467" y="55494"/>
                      </a:lnTo>
                      <a:cubicBezTo>
                        <a:pt x="20734" y="56188"/>
                        <a:pt x="22015" y="56850"/>
                        <a:pt x="23292" y="57518"/>
                      </a:cubicBezTo>
                      <a:lnTo>
                        <a:pt x="19542" y="55370"/>
                      </a:lnTo>
                      <a:lnTo>
                        <a:pt x="17742" y="54181"/>
                      </a:lnTo>
                      <a:lnTo>
                        <a:pt x="16842" y="53591"/>
                      </a:lnTo>
                      <a:lnTo>
                        <a:pt x="16393" y="53292"/>
                      </a:lnTo>
                      <a:lnTo>
                        <a:pt x="15963" y="52965"/>
                      </a:lnTo>
                      <a:lnTo>
                        <a:pt x="14249" y="51663"/>
                      </a:lnTo>
                      <a:cubicBezTo>
                        <a:pt x="13964" y="51442"/>
                        <a:pt x="13669" y="51236"/>
                        <a:pt x="13398" y="51004"/>
                      </a:cubicBezTo>
                      <a:lnTo>
                        <a:pt x="12590" y="50290"/>
                      </a:lnTo>
                      <a:lnTo>
                        <a:pt x="10983" y="48863"/>
                      </a:lnTo>
                      <a:lnTo>
                        <a:pt x="9495" y="47312"/>
                      </a:lnTo>
                      <a:cubicBezTo>
                        <a:pt x="5540" y="43174"/>
                        <a:pt x="2715" y="37959"/>
                        <a:pt x="1612" y="32352"/>
                      </a:cubicBezTo>
                      <a:cubicBezTo>
                        <a:pt x="1072" y="29549"/>
                        <a:pt x="951" y="26671"/>
                        <a:pt x="1182" y="23822"/>
                      </a:cubicBezTo>
                      <a:cubicBezTo>
                        <a:pt x="1409" y="20972"/>
                        <a:pt x="2003" y="18154"/>
                        <a:pt x="2818" y="15407"/>
                      </a:cubicBezTo>
                      <a:cubicBezTo>
                        <a:pt x="3643" y="12662"/>
                        <a:pt x="4722" y="9990"/>
                        <a:pt x="5998" y="7418"/>
                      </a:cubicBezTo>
                      <a:cubicBezTo>
                        <a:pt x="7272" y="4842"/>
                        <a:pt x="8717" y="2341"/>
                        <a:pt x="10395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2"/>
                <p:cNvSpPr/>
                <p:nvPr/>
              </p:nvSpPr>
              <p:spPr>
                <a:xfrm>
                  <a:off x="1604656" y="1695666"/>
                  <a:ext cx="564922" cy="448159"/>
                </a:xfrm>
                <a:custGeom>
                  <a:rect b="b" l="l" r="r" t="t"/>
                  <a:pathLst>
                    <a:path extrusionOk="0" h="17433" w="21975">
                      <a:moveTo>
                        <a:pt x="14587" y="1"/>
                      </a:moveTo>
                      <a:cubicBezTo>
                        <a:pt x="6430" y="1"/>
                        <a:pt x="0" y="14124"/>
                        <a:pt x="0" y="14124"/>
                      </a:cubicBezTo>
                      <a:lnTo>
                        <a:pt x="13842" y="17432"/>
                      </a:lnTo>
                      <a:cubicBezTo>
                        <a:pt x="13842" y="17432"/>
                        <a:pt x="21974" y="1071"/>
                        <a:pt x="15674" y="85"/>
                      </a:cubicBezTo>
                      <a:cubicBezTo>
                        <a:pt x="15309" y="28"/>
                        <a:pt x="14946" y="1"/>
                        <a:pt x="14587" y="1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22"/>
                <p:cNvSpPr/>
                <p:nvPr/>
              </p:nvSpPr>
              <p:spPr>
                <a:xfrm>
                  <a:off x="1585788" y="1684921"/>
                  <a:ext cx="789220" cy="462529"/>
                </a:xfrm>
                <a:custGeom>
                  <a:rect b="b" l="l" r="r" t="t"/>
                  <a:pathLst>
                    <a:path extrusionOk="0" h="17992" w="30700">
                      <a:moveTo>
                        <a:pt x="16121" y="1"/>
                      </a:moveTo>
                      <a:cubicBezTo>
                        <a:pt x="15239" y="1"/>
                        <a:pt x="14359" y="91"/>
                        <a:pt x="13538" y="361"/>
                      </a:cubicBezTo>
                      <a:cubicBezTo>
                        <a:pt x="11745" y="881"/>
                        <a:pt x="10144" y="1845"/>
                        <a:pt x="8745" y="2994"/>
                      </a:cubicBezTo>
                      <a:cubicBezTo>
                        <a:pt x="7340" y="4143"/>
                        <a:pt x="6105" y="5467"/>
                        <a:pt x="4995" y="6879"/>
                      </a:cubicBezTo>
                      <a:cubicBezTo>
                        <a:pt x="2787" y="9714"/>
                        <a:pt x="1171" y="12951"/>
                        <a:pt x="1" y="16299"/>
                      </a:cubicBezTo>
                      <a:cubicBezTo>
                        <a:pt x="748" y="14688"/>
                        <a:pt x="1509" y="13087"/>
                        <a:pt x="2438" y="11582"/>
                      </a:cubicBezTo>
                      <a:cubicBezTo>
                        <a:pt x="3370" y="10081"/>
                        <a:pt x="4363" y="8621"/>
                        <a:pt x="5497" y="7284"/>
                      </a:cubicBezTo>
                      <a:cubicBezTo>
                        <a:pt x="7753" y="4638"/>
                        <a:pt x="10535" y="2257"/>
                        <a:pt x="13801" y="1297"/>
                      </a:cubicBezTo>
                      <a:cubicBezTo>
                        <a:pt x="14504" y="1070"/>
                        <a:pt x="15232" y="1001"/>
                        <a:pt x="15948" y="1001"/>
                      </a:cubicBezTo>
                      <a:cubicBezTo>
                        <a:pt x="16054" y="1001"/>
                        <a:pt x="16160" y="1003"/>
                        <a:pt x="16266" y="1005"/>
                      </a:cubicBezTo>
                      <a:cubicBezTo>
                        <a:pt x="17034" y="1023"/>
                        <a:pt x="17515" y="1454"/>
                        <a:pt x="17743" y="2197"/>
                      </a:cubicBezTo>
                      <a:cubicBezTo>
                        <a:pt x="17977" y="2922"/>
                        <a:pt x="17973" y="3791"/>
                        <a:pt x="17909" y="4630"/>
                      </a:cubicBezTo>
                      <a:cubicBezTo>
                        <a:pt x="17842" y="5480"/>
                        <a:pt x="17689" y="6337"/>
                        <a:pt x="17504" y="7188"/>
                      </a:cubicBezTo>
                      <a:cubicBezTo>
                        <a:pt x="16778" y="10596"/>
                        <a:pt x="15576" y="13951"/>
                        <a:pt x="14234" y="17192"/>
                      </a:cubicBezTo>
                      <a:lnTo>
                        <a:pt x="13904" y="17992"/>
                      </a:lnTo>
                      <a:lnTo>
                        <a:pt x="13904" y="17992"/>
                      </a:lnTo>
                      <a:lnTo>
                        <a:pt x="14750" y="17872"/>
                      </a:lnTo>
                      <a:cubicBezTo>
                        <a:pt x="16658" y="17597"/>
                        <a:pt x="18600" y="17423"/>
                        <a:pt x="20531" y="17335"/>
                      </a:cubicBezTo>
                      <a:cubicBezTo>
                        <a:pt x="21033" y="17316"/>
                        <a:pt x="21537" y="17304"/>
                        <a:pt x="22040" y="17304"/>
                      </a:cubicBezTo>
                      <a:cubicBezTo>
                        <a:pt x="23470" y="17304"/>
                        <a:pt x="24896" y="17398"/>
                        <a:pt x="26281" y="17690"/>
                      </a:cubicBezTo>
                      <a:lnTo>
                        <a:pt x="26540" y="17743"/>
                      </a:lnTo>
                      <a:lnTo>
                        <a:pt x="26636" y="17512"/>
                      </a:lnTo>
                      <a:cubicBezTo>
                        <a:pt x="27913" y="14445"/>
                        <a:pt x="29286" y="11407"/>
                        <a:pt x="30699" y="8387"/>
                      </a:cubicBezTo>
                      <a:lnTo>
                        <a:pt x="30699" y="8387"/>
                      </a:lnTo>
                      <a:cubicBezTo>
                        <a:pt x="29859" y="9828"/>
                        <a:pt x="29069" y="11297"/>
                        <a:pt x="28297" y="12777"/>
                      </a:cubicBezTo>
                      <a:cubicBezTo>
                        <a:pt x="27565" y="14182"/>
                        <a:pt x="26846" y="15598"/>
                        <a:pt x="26177" y="17039"/>
                      </a:cubicBezTo>
                      <a:cubicBezTo>
                        <a:pt x="24306" y="16605"/>
                        <a:pt x="22403" y="16498"/>
                        <a:pt x="20513" y="16494"/>
                      </a:cubicBezTo>
                      <a:cubicBezTo>
                        <a:pt x="18813" y="16494"/>
                        <a:pt x="17127" y="16622"/>
                        <a:pt x="15441" y="16822"/>
                      </a:cubicBezTo>
                      <a:cubicBezTo>
                        <a:pt x="16718" y="13773"/>
                        <a:pt x="17849" y="10675"/>
                        <a:pt x="18582" y="7416"/>
                      </a:cubicBezTo>
                      <a:cubicBezTo>
                        <a:pt x="18767" y="6530"/>
                        <a:pt x="18912" y="5633"/>
                        <a:pt x="18976" y="4712"/>
                      </a:cubicBezTo>
                      <a:cubicBezTo>
                        <a:pt x="19030" y="3791"/>
                        <a:pt x="19045" y="2841"/>
                        <a:pt x="18725" y="1870"/>
                      </a:cubicBezTo>
                      <a:cubicBezTo>
                        <a:pt x="18585" y="1393"/>
                        <a:pt x="18287" y="894"/>
                        <a:pt x="17849" y="536"/>
                      </a:cubicBezTo>
                      <a:cubicBezTo>
                        <a:pt x="17415" y="152"/>
                        <a:pt x="16817" y="30"/>
                        <a:pt x="16326" y="2"/>
                      </a:cubicBezTo>
                      <a:cubicBezTo>
                        <a:pt x="16258" y="1"/>
                        <a:pt x="16189" y="1"/>
                        <a:pt x="1612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22"/>
                <p:cNvSpPr/>
                <p:nvPr/>
              </p:nvSpPr>
              <p:spPr>
                <a:xfrm rot="7823354">
                  <a:off x="822851" y="3569909"/>
                  <a:ext cx="419573" cy="540850"/>
                </a:xfrm>
                <a:custGeom>
                  <a:rect b="b" l="l" r="r" t="t"/>
                  <a:pathLst>
                    <a:path extrusionOk="0" h="13089" w="10154">
                      <a:moveTo>
                        <a:pt x="6599" y="0"/>
                      </a:moveTo>
                      <a:cubicBezTo>
                        <a:pt x="6193" y="0"/>
                        <a:pt x="5777" y="80"/>
                        <a:pt x="5408" y="249"/>
                      </a:cubicBezTo>
                      <a:cubicBezTo>
                        <a:pt x="4888" y="487"/>
                        <a:pt x="4454" y="847"/>
                        <a:pt x="4074" y="1238"/>
                      </a:cubicBezTo>
                      <a:cubicBezTo>
                        <a:pt x="3326" y="2045"/>
                        <a:pt x="2811" y="2996"/>
                        <a:pt x="2356" y="3953"/>
                      </a:cubicBezTo>
                      <a:cubicBezTo>
                        <a:pt x="1914" y="4917"/>
                        <a:pt x="1541" y="5909"/>
                        <a:pt x="1249" y="6920"/>
                      </a:cubicBezTo>
                      <a:cubicBezTo>
                        <a:pt x="651" y="8940"/>
                        <a:pt x="228" y="11004"/>
                        <a:pt x="0" y="13089"/>
                      </a:cubicBezTo>
                      <a:cubicBezTo>
                        <a:pt x="228" y="12067"/>
                        <a:pt x="466" y="11046"/>
                        <a:pt x="747" y="10043"/>
                      </a:cubicBezTo>
                      <a:cubicBezTo>
                        <a:pt x="1018" y="9033"/>
                        <a:pt x="1310" y="8033"/>
                        <a:pt x="1655" y="7051"/>
                      </a:cubicBezTo>
                      <a:cubicBezTo>
                        <a:pt x="2006" y="6073"/>
                        <a:pt x="2356" y="5094"/>
                        <a:pt x="2811" y="4166"/>
                      </a:cubicBezTo>
                      <a:cubicBezTo>
                        <a:pt x="3262" y="3244"/>
                        <a:pt x="3782" y="2341"/>
                        <a:pt x="4472" y="1619"/>
                      </a:cubicBezTo>
                      <a:cubicBezTo>
                        <a:pt x="4814" y="1256"/>
                        <a:pt x="5195" y="936"/>
                        <a:pt x="5628" y="730"/>
                      </a:cubicBezTo>
                      <a:cubicBezTo>
                        <a:pt x="5950" y="581"/>
                        <a:pt x="6286" y="510"/>
                        <a:pt x="6633" y="510"/>
                      </a:cubicBezTo>
                      <a:cubicBezTo>
                        <a:pt x="6759" y="510"/>
                        <a:pt x="6887" y="519"/>
                        <a:pt x="7016" y="538"/>
                      </a:cubicBezTo>
                      <a:cubicBezTo>
                        <a:pt x="7503" y="597"/>
                        <a:pt x="7969" y="758"/>
                        <a:pt x="8360" y="1035"/>
                      </a:cubicBezTo>
                      <a:cubicBezTo>
                        <a:pt x="8752" y="1313"/>
                        <a:pt x="9058" y="1701"/>
                        <a:pt x="9275" y="2145"/>
                      </a:cubicBezTo>
                      <a:cubicBezTo>
                        <a:pt x="9716" y="3042"/>
                        <a:pt x="9830" y="4095"/>
                        <a:pt x="9830" y="5123"/>
                      </a:cubicBezTo>
                      <a:cubicBezTo>
                        <a:pt x="9840" y="6162"/>
                        <a:pt x="9712" y="7201"/>
                        <a:pt x="9517" y="8229"/>
                      </a:cubicBezTo>
                      <a:cubicBezTo>
                        <a:pt x="9833" y="7229"/>
                        <a:pt x="10015" y="6186"/>
                        <a:pt x="10101" y="5134"/>
                      </a:cubicBezTo>
                      <a:cubicBezTo>
                        <a:pt x="10153" y="4081"/>
                        <a:pt x="10093" y="2985"/>
                        <a:pt x="9659" y="1968"/>
                      </a:cubicBezTo>
                      <a:cubicBezTo>
                        <a:pt x="9446" y="1462"/>
                        <a:pt x="9104" y="986"/>
                        <a:pt x="8641" y="651"/>
                      </a:cubicBezTo>
                      <a:cubicBezTo>
                        <a:pt x="8183" y="313"/>
                        <a:pt x="7635" y="118"/>
                        <a:pt x="7087" y="39"/>
                      </a:cubicBezTo>
                      <a:cubicBezTo>
                        <a:pt x="6928" y="13"/>
                        <a:pt x="6765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" name="Google Shape;414;p22"/>
            <p:cNvGrpSpPr/>
            <p:nvPr/>
          </p:nvGrpSpPr>
          <p:grpSpPr>
            <a:xfrm>
              <a:off x="4566208" y="2080100"/>
              <a:ext cx="4266394" cy="1374543"/>
              <a:chOff x="4566208" y="1958250"/>
              <a:chExt cx="4266394" cy="1374543"/>
            </a:xfrm>
          </p:grpSpPr>
          <p:sp>
            <p:nvSpPr>
              <p:cNvPr id="415" name="Google Shape;415;p22"/>
              <p:cNvSpPr/>
              <p:nvPr/>
            </p:nvSpPr>
            <p:spPr>
              <a:xfrm>
                <a:off x="5353712" y="1958250"/>
                <a:ext cx="3478890" cy="781951"/>
              </a:xfrm>
              <a:custGeom>
                <a:rect b="b" l="l" r="r" t="t"/>
                <a:pathLst>
                  <a:path extrusionOk="0" h="11615" w="51675">
                    <a:moveTo>
                      <a:pt x="51357" y="0"/>
                    </a:moveTo>
                    <a:lnTo>
                      <a:pt x="51119" y="84"/>
                    </a:lnTo>
                    <a:cubicBezTo>
                      <a:pt x="51200" y="327"/>
                      <a:pt x="51266" y="565"/>
                      <a:pt x="51317" y="795"/>
                    </a:cubicBezTo>
                    <a:lnTo>
                      <a:pt x="51564" y="742"/>
                    </a:lnTo>
                    <a:cubicBezTo>
                      <a:pt x="51514" y="504"/>
                      <a:pt x="51443" y="254"/>
                      <a:pt x="51357" y="0"/>
                    </a:cubicBezTo>
                    <a:close/>
                    <a:moveTo>
                      <a:pt x="51667" y="1506"/>
                    </a:moveTo>
                    <a:lnTo>
                      <a:pt x="51414" y="1520"/>
                    </a:lnTo>
                    <a:cubicBezTo>
                      <a:pt x="51420" y="1603"/>
                      <a:pt x="51423" y="1687"/>
                      <a:pt x="51423" y="1770"/>
                    </a:cubicBezTo>
                    <a:cubicBezTo>
                      <a:pt x="51423" y="1927"/>
                      <a:pt x="51414" y="2091"/>
                      <a:pt x="51397" y="2251"/>
                    </a:cubicBezTo>
                    <a:lnTo>
                      <a:pt x="51647" y="2278"/>
                    </a:lnTo>
                    <a:cubicBezTo>
                      <a:pt x="51667" y="2108"/>
                      <a:pt x="51674" y="1938"/>
                      <a:pt x="51674" y="1770"/>
                    </a:cubicBezTo>
                    <a:cubicBezTo>
                      <a:pt x="51674" y="1680"/>
                      <a:pt x="51674" y="1594"/>
                      <a:pt x="51667" y="1506"/>
                    </a:cubicBezTo>
                    <a:close/>
                    <a:moveTo>
                      <a:pt x="51263" y="2973"/>
                    </a:moveTo>
                    <a:cubicBezTo>
                      <a:pt x="51203" y="3204"/>
                      <a:pt x="51126" y="3441"/>
                      <a:pt x="51029" y="3671"/>
                    </a:cubicBezTo>
                    <a:lnTo>
                      <a:pt x="51263" y="3768"/>
                    </a:lnTo>
                    <a:cubicBezTo>
                      <a:pt x="51363" y="3524"/>
                      <a:pt x="51446" y="3281"/>
                      <a:pt x="51507" y="3037"/>
                    </a:cubicBezTo>
                    <a:lnTo>
                      <a:pt x="51263" y="2973"/>
                    </a:lnTo>
                    <a:close/>
                    <a:moveTo>
                      <a:pt x="50705" y="4332"/>
                    </a:moveTo>
                    <a:cubicBezTo>
                      <a:pt x="50585" y="4546"/>
                      <a:pt x="50452" y="4753"/>
                      <a:pt x="50307" y="4954"/>
                    </a:cubicBezTo>
                    <a:lnTo>
                      <a:pt x="50512" y="5101"/>
                    </a:lnTo>
                    <a:cubicBezTo>
                      <a:pt x="50662" y="4893"/>
                      <a:pt x="50802" y="4676"/>
                      <a:pt x="50925" y="4456"/>
                    </a:cubicBezTo>
                    <a:lnTo>
                      <a:pt x="50705" y="4332"/>
                    </a:lnTo>
                    <a:close/>
                    <a:moveTo>
                      <a:pt x="49837" y="5525"/>
                    </a:moveTo>
                    <a:lnTo>
                      <a:pt x="49817" y="5548"/>
                    </a:lnTo>
                    <a:cubicBezTo>
                      <a:pt x="49656" y="5718"/>
                      <a:pt x="49486" y="5886"/>
                      <a:pt x="49309" y="6043"/>
                    </a:cubicBezTo>
                    <a:lnTo>
                      <a:pt x="49479" y="6233"/>
                    </a:lnTo>
                    <a:cubicBezTo>
                      <a:pt x="49660" y="6069"/>
                      <a:pt x="49837" y="5896"/>
                      <a:pt x="50000" y="5718"/>
                    </a:cubicBezTo>
                    <a:lnTo>
                      <a:pt x="50024" y="5695"/>
                    </a:lnTo>
                    <a:lnTo>
                      <a:pt x="49837" y="5525"/>
                    </a:lnTo>
                    <a:close/>
                    <a:moveTo>
                      <a:pt x="48734" y="6510"/>
                    </a:moveTo>
                    <a:cubicBezTo>
                      <a:pt x="48540" y="6657"/>
                      <a:pt x="48334" y="6797"/>
                      <a:pt x="48123" y="6931"/>
                    </a:cubicBezTo>
                    <a:lnTo>
                      <a:pt x="48257" y="7145"/>
                    </a:lnTo>
                    <a:cubicBezTo>
                      <a:pt x="48474" y="7008"/>
                      <a:pt x="48688" y="6861"/>
                      <a:pt x="48884" y="6714"/>
                    </a:cubicBezTo>
                    <a:lnTo>
                      <a:pt x="48734" y="6510"/>
                    </a:lnTo>
                    <a:close/>
                    <a:moveTo>
                      <a:pt x="14177" y="7028"/>
                    </a:moveTo>
                    <a:lnTo>
                      <a:pt x="14173" y="7282"/>
                    </a:lnTo>
                    <a:cubicBezTo>
                      <a:pt x="14424" y="7286"/>
                      <a:pt x="14674" y="7289"/>
                      <a:pt x="14925" y="7298"/>
                    </a:cubicBezTo>
                    <a:lnTo>
                      <a:pt x="14931" y="7045"/>
                    </a:lnTo>
                    <a:cubicBezTo>
                      <a:pt x="14681" y="7038"/>
                      <a:pt x="14430" y="7031"/>
                      <a:pt x="14177" y="7028"/>
                    </a:cubicBezTo>
                    <a:close/>
                    <a:moveTo>
                      <a:pt x="13422" y="7031"/>
                    </a:moveTo>
                    <a:cubicBezTo>
                      <a:pt x="13168" y="7035"/>
                      <a:pt x="12918" y="7045"/>
                      <a:pt x="12664" y="7055"/>
                    </a:cubicBezTo>
                    <a:lnTo>
                      <a:pt x="12677" y="7306"/>
                    </a:lnTo>
                    <a:cubicBezTo>
                      <a:pt x="12924" y="7295"/>
                      <a:pt x="13175" y="7289"/>
                      <a:pt x="13425" y="7286"/>
                    </a:cubicBezTo>
                    <a:lnTo>
                      <a:pt x="13422" y="7031"/>
                    </a:lnTo>
                    <a:close/>
                    <a:moveTo>
                      <a:pt x="15687" y="7075"/>
                    </a:moveTo>
                    <a:lnTo>
                      <a:pt x="15676" y="7326"/>
                    </a:lnTo>
                    <a:cubicBezTo>
                      <a:pt x="15924" y="7338"/>
                      <a:pt x="16174" y="7352"/>
                      <a:pt x="16425" y="7369"/>
                    </a:cubicBezTo>
                    <a:lnTo>
                      <a:pt x="16442" y="7118"/>
                    </a:lnTo>
                    <a:cubicBezTo>
                      <a:pt x="16191" y="7101"/>
                      <a:pt x="15941" y="7085"/>
                      <a:pt x="15687" y="7075"/>
                    </a:cubicBezTo>
                    <a:close/>
                    <a:moveTo>
                      <a:pt x="11908" y="7095"/>
                    </a:moveTo>
                    <a:cubicBezTo>
                      <a:pt x="11658" y="7112"/>
                      <a:pt x="11407" y="7132"/>
                      <a:pt x="11157" y="7155"/>
                    </a:cubicBezTo>
                    <a:lnTo>
                      <a:pt x="11181" y="7409"/>
                    </a:lnTo>
                    <a:cubicBezTo>
                      <a:pt x="11428" y="7386"/>
                      <a:pt x="11678" y="7366"/>
                      <a:pt x="11925" y="7349"/>
                    </a:cubicBezTo>
                    <a:lnTo>
                      <a:pt x="11908" y="7095"/>
                    </a:lnTo>
                    <a:close/>
                    <a:moveTo>
                      <a:pt x="17193" y="7172"/>
                    </a:moveTo>
                    <a:lnTo>
                      <a:pt x="17173" y="7426"/>
                    </a:lnTo>
                    <a:cubicBezTo>
                      <a:pt x="17424" y="7446"/>
                      <a:pt x="17674" y="7469"/>
                      <a:pt x="17921" y="7492"/>
                    </a:cubicBezTo>
                    <a:lnTo>
                      <a:pt x="17948" y="7241"/>
                    </a:lnTo>
                    <a:cubicBezTo>
                      <a:pt x="17697" y="7215"/>
                      <a:pt x="17447" y="7195"/>
                      <a:pt x="17193" y="7172"/>
                    </a:cubicBezTo>
                    <a:close/>
                    <a:moveTo>
                      <a:pt x="10402" y="7235"/>
                    </a:moveTo>
                    <a:cubicBezTo>
                      <a:pt x="10152" y="7269"/>
                      <a:pt x="9904" y="7302"/>
                      <a:pt x="9654" y="7338"/>
                    </a:cubicBezTo>
                    <a:lnTo>
                      <a:pt x="9691" y="7589"/>
                    </a:lnTo>
                    <a:cubicBezTo>
                      <a:pt x="9938" y="7553"/>
                      <a:pt x="10185" y="7519"/>
                      <a:pt x="10436" y="7489"/>
                    </a:cubicBezTo>
                    <a:lnTo>
                      <a:pt x="10402" y="7235"/>
                    </a:lnTo>
                    <a:close/>
                    <a:moveTo>
                      <a:pt x="18696" y="7318"/>
                    </a:moveTo>
                    <a:lnTo>
                      <a:pt x="18670" y="7573"/>
                    </a:lnTo>
                    <a:cubicBezTo>
                      <a:pt x="18920" y="7599"/>
                      <a:pt x="19167" y="7629"/>
                      <a:pt x="19414" y="7659"/>
                    </a:cubicBezTo>
                    <a:lnTo>
                      <a:pt x="19448" y="7409"/>
                    </a:lnTo>
                    <a:cubicBezTo>
                      <a:pt x="19197" y="7375"/>
                      <a:pt x="18947" y="7349"/>
                      <a:pt x="18696" y="7318"/>
                    </a:cubicBezTo>
                    <a:close/>
                    <a:moveTo>
                      <a:pt x="8906" y="7462"/>
                    </a:moveTo>
                    <a:cubicBezTo>
                      <a:pt x="8659" y="7509"/>
                      <a:pt x="8412" y="7556"/>
                      <a:pt x="8165" y="7609"/>
                    </a:cubicBezTo>
                    <a:lnTo>
                      <a:pt x="8215" y="7856"/>
                    </a:lnTo>
                    <a:cubicBezTo>
                      <a:pt x="8461" y="7807"/>
                      <a:pt x="8706" y="7756"/>
                      <a:pt x="8953" y="7713"/>
                    </a:cubicBezTo>
                    <a:lnTo>
                      <a:pt x="8906" y="7462"/>
                    </a:lnTo>
                    <a:close/>
                    <a:moveTo>
                      <a:pt x="20196" y="7506"/>
                    </a:moveTo>
                    <a:lnTo>
                      <a:pt x="20162" y="7756"/>
                    </a:lnTo>
                    <a:cubicBezTo>
                      <a:pt x="20410" y="7790"/>
                      <a:pt x="20657" y="7823"/>
                      <a:pt x="20907" y="7860"/>
                    </a:cubicBezTo>
                    <a:lnTo>
                      <a:pt x="20941" y="7609"/>
                    </a:lnTo>
                    <a:cubicBezTo>
                      <a:pt x="20694" y="7573"/>
                      <a:pt x="20443" y="7539"/>
                      <a:pt x="20196" y="7506"/>
                    </a:cubicBezTo>
                    <a:close/>
                    <a:moveTo>
                      <a:pt x="47478" y="7309"/>
                    </a:moveTo>
                    <a:cubicBezTo>
                      <a:pt x="47268" y="7422"/>
                      <a:pt x="47045" y="7536"/>
                      <a:pt x="46814" y="7646"/>
                    </a:cubicBezTo>
                    <a:lnTo>
                      <a:pt x="46920" y="7873"/>
                    </a:lnTo>
                    <a:cubicBezTo>
                      <a:pt x="47154" y="7763"/>
                      <a:pt x="47385" y="7646"/>
                      <a:pt x="47599" y="7529"/>
                    </a:cubicBezTo>
                    <a:lnTo>
                      <a:pt x="47478" y="7309"/>
                    </a:lnTo>
                    <a:close/>
                    <a:moveTo>
                      <a:pt x="21689" y="7719"/>
                    </a:moveTo>
                    <a:lnTo>
                      <a:pt x="21648" y="7970"/>
                    </a:lnTo>
                    <a:cubicBezTo>
                      <a:pt x="21899" y="8007"/>
                      <a:pt x="22146" y="8047"/>
                      <a:pt x="22394" y="8083"/>
                    </a:cubicBezTo>
                    <a:lnTo>
                      <a:pt x="22434" y="7836"/>
                    </a:lnTo>
                    <a:cubicBezTo>
                      <a:pt x="22186" y="7796"/>
                      <a:pt x="21936" y="7756"/>
                      <a:pt x="21689" y="7719"/>
                    </a:cubicBezTo>
                    <a:close/>
                    <a:moveTo>
                      <a:pt x="7426" y="7779"/>
                    </a:moveTo>
                    <a:cubicBezTo>
                      <a:pt x="7179" y="7840"/>
                      <a:pt x="6935" y="7907"/>
                      <a:pt x="6695" y="7973"/>
                    </a:cubicBezTo>
                    <a:lnTo>
                      <a:pt x="6762" y="8217"/>
                    </a:lnTo>
                    <a:cubicBezTo>
                      <a:pt x="7002" y="8151"/>
                      <a:pt x="7243" y="8087"/>
                      <a:pt x="7487" y="8027"/>
                    </a:cubicBezTo>
                    <a:lnTo>
                      <a:pt x="7426" y="7779"/>
                    </a:lnTo>
                    <a:close/>
                    <a:moveTo>
                      <a:pt x="23179" y="7957"/>
                    </a:moveTo>
                    <a:lnTo>
                      <a:pt x="23139" y="8203"/>
                    </a:lnTo>
                    <a:lnTo>
                      <a:pt x="23880" y="8328"/>
                    </a:lnTo>
                    <a:lnTo>
                      <a:pt x="23920" y="8077"/>
                    </a:lnTo>
                    <a:lnTo>
                      <a:pt x="23179" y="7957"/>
                    </a:lnTo>
                    <a:close/>
                    <a:moveTo>
                      <a:pt x="46129" y="7947"/>
                    </a:moveTo>
                    <a:lnTo>
                      <a:pt x="46006" y="7997"/>
                    </a:lnTo>
                    <a:cubicBezTo>
                      <a:pt x="45815" y="8077"/>
                      <a:pt x="45625" y="8151"/>
                      <a:pt x="45434" y="8220"/>
                    </a:cubicBezTo>
                    <a:lnTo>
                      <a:pt x="45521" y="8458"/>
                    </a:lnTo>
                    <a:cubicBezTo>
                      <a:pt x="45715" y="8388"/>
                      <a:pt x="45909" y="8311"/>
                      <a:pt x="46103" y="8234"/>
                    </a:cubicBezTo>
                    <a:lnTo>
                      <a:pt x="46226" y="8180"/>
                    </a:lnTo>
                    <a:lnTo>
                      <a:pt x="46129" y="7947"/>
                    </a:lnTo>
                    <a:close/>
                    <a:moveTo>
                      <a:pt x="24665" y="8203"/>
                    </a:moveTo>
                    <a:lnTo>
                      <a:pt x="24622" y="8454"/>
                    </a:lnTo>
                    <a:lnTo>
                      <a:pt x="25363" y="8578"/>
                    </a:lnTo>
                    <a:lnTo>
                      <a:pt x="25407" y="8328"/>
                    </a:lnTo>
                    <a:lnTo>
                      <a:pt x="24665" y="8203"/>
                    </a:lnTo>
                    <a:close/>
                    <a:moveTo>
                      <a:pt x="5967" y="8194"/>
                    </a:moveTo>
                    <a:cubicBezTo>
                      <a:pt x="5726" y="8271"/>
                      <a:pt x="5489" y="8354"/>
                      <a:pt x="5252" y="8438"/>
                    </a:cubicBezTo>
                    <a:lnTo>
                      <a:pt x="5335" y="8675"/>
                    </a:lnTo>
                    <a:cubicBezTo>
                      <a:pt x="5572" y="8591"/>
                      <a:pt x="5806" y="8511"/>
                      <a:pt x="6047" y="8434"/>
                    </a:cubicBezTo>
                    <a:lnTo>
                      <a:pt x="5967" y="8194"/>
                    </a:lnTo>
                    <a:close/>
                    <a:moveTo>
                      <a:pt x="26148" y="8454"/>
                    </a:moveTo>
                    <a:lnTo>
                      <a:pt x="26108" y="8704"/>
                    </a:lnTo>
                    <a:lnTo>
                      <a:pt x="26850" y="8829"/>
                    </a:lnTo>
                    <a:lnTo>
                      <a:pt x="26893" y="8578"/>
                    </a:lnTo>
                    <a:lnTo>
                      <a:pt x="26148" y="8454"/>
                    </a:lnTo>
                    <a:close/>
                    <a:moveTo>
                      <a:pt x="44726" y="8468"/>
                    </a:moveTo>
                    <a:cubicBezTo>
                      <a:pt x="44489" y="8544"/>
                      <a:pt x="44252" y="8618"/>
                      <a:pt x="44011" y="8684"/>
                    </a:cubicBezTo>
                    <a:lnTo>
                      <a:pt x="44082" y="8929"/>
                    </a:lnTo>
                    <a:cubicBezTo>
                      <a:pt x="44325" y="8858"/>
                      <a:pt x="44566" y="8785"/>
                      <a:pt x="44806" y="8708"/>
                    </a:cubicBezTo>
                    <a:lnTo>
                      <a:pt x="44726" y="8468"/>
                    </a:lnTo>
                    <a:close/>
                    <a:moveTo>
                      <a:pt x="27634" y="8701"/>
                    </a:moveTo>
                    <a:lnTo>
                      <a:pt x="27594" y="8952"/>
                    </a:lnTo>
                    <a:cubicBezTo>
                      <a:pt x="27841" y="8992"/>
                      <a:pt x="28089" y="9032"/>
                      <a:pt x="28339" y="9072"/>
                    </a:cubicBezTo>
                    <a:lnTo>
                      <a:pt x="28379" y="8822"/>
                    </a:lnTo>
                    <a:cubicBezTo>
                      <a:pt x="28129" y="8781"/>
                      <a:pt x="27881" y="8741"/>
                      <a:pt x="27634" y="8701"/>
                    </a:cubicBezTo>
                    <a:close/>
                    <a:moveTo>
                      <a:pt x="4544" y="8712"/>
                    </a:moveTo>
                    <a:cubicBezTo>
                      <a:pt x="4310" y="8805"/>
                      <a:pt x="4076" y="8905"/>
                      <a:pt x="3846" y="9009"/>
                    </a:cubicBezTo>
                    <a:lnTo>
                      <a:pt x="3952" y="9239"/>
                    </a:lnTo>
                    <a:cubicBezTo>
                      <a:pt x="4180" y="9139"/>
                      <a:pt x="4407" y="9039"/>
                      <a:pt x="4638" y="8945"/>
                    </a:cubicBezTo>
                    <a:lnTo>
                      <a:pt x="4544" y="8712"/>
                    </a:lnTo>
                    <a:close/>
                    <a:moveTo>
                      <a:pt x="29121" y="8935"/>
                    </a:moveTo>
                    <a:lnTo>
                      <a:pt x="29084" y="9185"/>
                    </a:lnTo>
                    <a:cubicBezTo>
                      <a:pt x="29331" y="9222"/>
                      <a:pt x="29582" y="9259"/>
                      <a:pt x="29829" y="9296"/>
                    </a:cubicBezTo>
                    <a:lnTo>
                      <a:pt x="29865" y="9045"/>
                    </a:lnTo>
                    <a:cubicBezTo>
                      <a:pt x="29618" y="9009"/>
                      <a:pt x="29368" y="8975"/>
                      <a:pt x="29121" y="8935"/>
                    </a:cubicBezTo>
                    <a:close/>
                    <a:moveTo>
                      <a:pt x="43287" y="8878"/>
                    </a:moveTo>
                    <a:cubicBezTo>
                      <a:pt x="43046" y="8939"/>
                      <a:pt x="42802" y="8995"/>
                      <a:pt x="42559" y="9045"/>
                    </a:cubicBezTo>
                    <a:lnTo>
                      <a:pt x="42612" y="9296"/>
                    </a:lnTo>
                    <a:cubicBezTo>
                      <a:pt x="42859" y="9242"/>
                      <a:pt x="43103" y="9185"/>
                      <a:pt x="43350" y="9125"/>
                    </a:cubicBezTo>
                    <a:lnTo>
                      <a:pt x="43287" y="8878"/>
                    </a:lnTo>
                    <a:close/>
                    <a:moveTo>
                      <a:pt x="30611" y="9149"/>
                    </a:moveTo>
                    <a:lnTo>
                      <a:pt x="30577" y="9400"/>
                    </a:lnTo>
                    <a:cubicBezTo>
                      <a:pt x="30824" y="9433"/>
                      <a:pt x="31075" y="9463"/>
                      <a:pt x="31325" y="9493"/>
                    </a:cubicBezTo>
                    <a:lnTo>
                      <a:pt x="31356" y="9242"/>
                    </a:lnTo>
                    <a:cubicBezTo>
                      <a:pt x="31108" y="9213"/>
                      <a:pt x="30858" y="9182"/>
                      <a:pt x="30611" y="9149"/>
                    </a:cubicBezTo>
                    <a:close/>
                    <a:moveTo>
                      <a:pt x="41824" y="9193"/>
                    </a:moveTo>
                    <a:cubicBezTo>
                      <a:pt x="41577" y="9236"/>
                      <a:pt x="41333" y="9276"/>
                      <a:pt x="41082" y="9313"/>
                    </a:cubicBezTo>
                    <a:lnTo>
                      <a:pt x="41122" y="9563"/>
                    </a:lnTo>
                    <a:cubicBezTo>
                      <a:pt x="41369" y="9526"/>
                      <a:pt x="41620" y="9483"/>
                      <a:pt x="41867" y="9440"/>
                    </a:cubicBezTo>
                    <a:lnTo>
                      <a:pt x="41824" y="9193"/>
                    </a:lnTo>
                    <a:close/>
                    <a:moveTo>
                      <a:pt x="32104" y="9330"/>
                    </a:moveTo>
                    <a:lnTo>
                      <a:pt x="32074" y="9580"/>
                    </a:lnTo>
                    <a:cubicBezTo>
                      <a:pt x="32324" y="9606"/>
                      <a:pt x="32575" y="9634"/>
                      <a:pt x="32825" y="9657"/>
                    </a:cubicBezTo>
                    <a:lnTo>
                      <a:pt x="32848" y="9406"/>
                    </a:lnTo>
                    <a:cubicBezTo>
                      <a:pt x="32601" y="9383"/>
                      <a:pt x="32350" y="9356"/>
                      <a:pt x="32104" y="9330"/>
                    </a:cubicBezTo>
                    <a:close/>
                    <a:moveTo>
                      <a:pt x="40340" y="9410"/>
                    </a:moveTo>
                    <a:cubicBezTo>
                      <a:pt x="40094" y="9440"/>
                      <a:pt x="39846" y="9463"/>
                      <a:pt x="39596" y="9486"/>
                    </a:cubicBezTo>
                    <a:lnTo>
                      <a:pt x="39619" y="9737"/>
                    </a:lnTo>
                    <a:cubicBezTo>
                      <a:pt x="39870" y="9717"/>
                      <a:pt x="40120" y="9691"/>
                      <a:pt x="40371" y="9660"/>
                    </a:cubicBezTo>
                    <a:lnTo>
                      <a:pt x="40340" y="9410"/>
                    </a:lnTo>
                    <a:close/>
                    <a:moveTo>
                      <a:pt x="33600" y="9470"/>
                    </a:moveTo>
                    <a:lnTo>
                      <a:pt x="33580" y="9723"/>
                    </a:lnTo>
                    <a:cubicBezTo>
                      <a:pt x="33830" y="9743"/>
                      <a:pt x="34081" y="9760"/>
                      <a:pt x="34331" y="9777"/>
                    </a:cubicBezTo>
                    <a:lnTo>
                      <a:pt x="34348" y="9523"/>
                    </a:lnTo>
                    <a:cubicBezTo>
                      <a:pt x="34098" y="9510"/>
                      <a:pt x="33847" y="9490"/>
                      <a:pt x="33600" y="9470"/>
                    </a:cubicBezTo>
                    <a:close/>
                    <a:moveTo>
                      <a:pt x="38848" y="9543"/>
                    </a:moveTo>
                    <a:cubicBezTo>
                      <a:pt x="38597" y="9560"/>
                      <a:pt x="38350" y="9573"/>
                      <a:pt x="38099" y="9580"/>
                    </a:cubicBezTo>
                    <a:lnTo>
                      <a:pt x="38109" y="9834"/>
                    </a:lnTo>
                    <a:cubicBezTo>
                      <a:pt x="38360" y="9824"/>
                      <a:pt x="38614" y="9811"/>
                      <a:pt x="38864" y="9797"/>
                    </a:cubicBezTo>
                    <a:lnTo>
                      <a:pt x="38848" y="9543"/>
                    </a:lnTo>
                    <a:close/>
                    <a:moveTo>
                      <a:pt x="35096" y="9566"/>
                    </a:moveTo>
                    <a:lnTo>
                      <a:pt x="35086" y="9817"/>
                    </a:lnTo>
                    <a:cubicBezTo>
                      <a:pt x="35337" y="9831"/>
                      <a:pt x="35591" y="9837"/>
                      <a:pt x="35842" y="9844"/>
                    </a:cubicBezTo>
                    <a:lnTo>
                      <a:pt x="35848" y="9594"/>
                    </a:lnTo>
                    <a:cubicBezTo>
                      <a:pt x="35597" y="9586"/>
                      <a:pt x="35347" y="9577"/>
                      <a:pt x="35096" y="9566"/>
                    </a:cubicBezTo>
                    <a:close/>
                    <a:moveTo>
                      <a:pt x="37348" y="9600"/>
                    </a:moveTo>
                    <a:cubicBezTo>
                      <a:pt x="37174" y="9603"/>
                      <a:pt x="37000" y="9606"/>
                      <a:pt x="36824" y="9606"/>
                    </a:cubicBezTo>
                    <a:lnTo>
                      <a:pt x="36599" y="9603"/>
                    </a:lnTo>
                    <a:lnTo>
                      <a:pt x="36596" y="9857"/>
                    </a:lnTo>
                    <a:lnTo>
                      <a:pt x="36824" y="9857"/>
                    </a:lnTo>
                    <a:cubicBezTo>
                      <a:pt x="37000" y="9857"/>
                      <a:pt x="37177" y="9857"/>
                      <a:pt x="37351" y="9854"/>
                    </a:cubicBezTo>
                    <a:lnTo>
                      <a:pt x="37348" y="9600"/>
                    </a:lnTo>
                    <a:close/>
                    <a:moveTo>
                      <a:pt x="3161" y="9339"/>
                    </a:moveTo>
                    <a:cubicBezTo>
                      <a:pt x="2937" y="9453"/>
                      <a:pt x="2714" y="9570"/>
                      <a:pt x="2493" y="9697"/>
                    </a:cubicBezTo>
                    <a:lnTo>
                      <a:pt x="2617" y="9917"/>
                    </a:lnTo>
                    <a:cubicBezTo>
                      <a:pt x="2834" y="9794"/>
                      <a:pt x="3054" y="9677"/>
                      <a:pt x="3278" y="9563"/>
                    </a:cubicBezTo>
                    <a:lnTo>
                      <a:pt x="3161" y="9339"/>
                    </a:lnTo>
                    <a:close/>
                    <a:moveTo>
                      <a:pt x="1841" y="10084"/>
                    </a:moveTo>
                    <a:cubicBezTo>
                      <a:pt x="1627" y="10215"/>
                      <a:pt x="1414" y="10355"/>
                      <a:pt x="1207" y="10499"/>
                    </a:cubicBezTo>
                    <a:lnTo>
                      <a:pt x="1351" y="10709"/>
                    </a:lnTo>
                    <a:cubicBezTo>
                      <a:pt x="1554" y="10565"/>
                      <a:pt x="1764" y="10428"/>
                      <a:pt x="1975" y="10298"/>
                    </a:cubicBezTo>
                    <a:lnTo>
                      <a:pt x="1841" y="10084"/>
                    </a:lnTo>
                    <a:close/>
                    <a:moveTo>
                      <a:pt x="592" y="10946"/>
                    </a:moveTo>
                    <a:cubicBezTo>
                      <a:pt x="392" y="11100"/>
                      <a:pt x="192" y="11260"/>
                      <a:pt x="1" y="11424"/>
                    </a:cubicBezTo>
                    <a:lnTo>
                      <a:pt x="164" y="11614"/>
                    </a:lnTo>
                    <a:cubicBezTo>
                      <a:pt x="352" y="11457"/>
                      <a:pt x="549" y="11297"/>
                      <a:pt x="746" y="11146"/>
                    </a:cubicBezTo>
                    <a:lnTo>
                      <a:pt x="592" y="10946"/>
                    </a:ln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2"/>
              <p:cNvSpPr/>
              <p:nvPr/>
            </p:nvSpPr>
            <p:spPr>
              <a:xfrm rot="724461">
                <a:off x="4661765" y="2197509"/>
                <a:ext cx="729412" cy="990771"/>
              </a:xfrm>
              <a:custGeom>
                <a:rect b="b" l="l" r="r" t="t"/>
                <a:pathLst>
                  <a:path extrusionOk="0" h="9443" w="6952">
                    <a:moveTo>
                      <a:pt x="6952" y="0"/>
                    </a:moveTo>
                    <a:lnTo>
                      <a:pt x="1" y="9443"/>
                    </a:lnTo>
                    <a:lnTo>
                      <a:pt x="6952" y="4543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 rot="724461">
                <a:off x="4602634" y="2756601"/>
                <a:ext cx="899384" cy="443397"/>
              </a:xfrm>
              <a:custGeom>
                <a:rect b="b" l="l" r="r" t="t"/>
                <a:pathLst>
                  <a:path extrusionOk="0" h="4226" w="8572">
                    <a:moveTo>
                      <a:pt x="8301" y="0"/>
                    </a:moveTo>
                    <a:lnTo>
                      <a:pt x="1" y="4226"/>
                    </a:lnTo>
                    <a:lnTo>
                      <a:pt x="8572" y="2971"/>
                    </a:lnTo>
                    <a:lnTo>
                      <a:pt x="830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2"/>
              <p:cNvSpPr/>
              <p:nvPr/>
            </p:nvSpPr>
            <p:spPr>
              <a:xfrm rot="724461">
                <a:off x="4607723" y="2708483"/>
                <a:ext cx="1107968" cy="514114"/>
              </a:xfrm>
              <a:custGeom>
                <a:rect b="b" l="l" r="r" t="t"/>
                <a:pathLst>
                  <a:path extrusionOk="0" h="4900" w="10560">
                    <a:moveTo>
                      <a:pt x="6952" y="0"/>
                    </a:moveTo>
                    <a:lnTo>
                      <a:pt x="1" y="4900"/>
                    </a:lnTo>
                    <a:lnTo>
                      <a:pt x="10559" y="1046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 rot="724461">
                <a:off x="4617060" y="2620208"/>
                <a:ext cx="791735" cy="569932"/>
              </a:xfrm>
              <a:custGeom>
                <a:rect b="b" l="l" r="r" t="t"/>
                <a:pathLst>
                  <a:path extrusionOk="0" h="5432" w="7546">
                    <a:moveTo>
                      <a:pt x="6952" y="1"/>
                    </a:moveTo>
                    <a:lnTo>
                      <a:pt x="1" y="5432"/>
                    </a:lnTo>
                    <a:lnTo>
                      <a:pt x="7546" y="709"/>
                    </a:lnTo>
                    <a:lnTo>
                      <a:pt x="695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2"/>
            <p:cNvGrpSpPr/>
            <p:nvPr/>
          </p:nvGrpSpPr>
          <p:grpSpPr>
            <a:xfrm>
              <a:off x="224320" y="616971"/>
              <a:ext cx="9065204" cy="2520953"/>
              <a:chOff x="224320" y="616971"/>
              <a:chExt cx="9065204" cy="2520953"/>
            </a:xfrm>
          </p:grpSpPr>
          <p:sp>
            <p:nvSpPr>
              <p:cNvPr id="421" name="Google Shape;421;p22"/>
              <p:cNvSpPr/>
              <p:nvPr/>
            </p:nvSpPr>
            <p:spPr>
              <a:xfrm>
                <a:off x="8888281" y="2721332"/>
                <a:ext cx="401242" cy="416592"/>
              </a:xfrm>
              <a:custGeom>
                <a:rect b="b" l="l" r="r" t="t"/>
                <a:pathLst>
                  <a:path extrusionOk="0" h="6188" w="5960">
                    <a:moveTo>
                      <a:pt x="2372" y="1"/>
                    </a:moveTo>
                    <a:lnTo>
                      <a:pt x="1974" y="2125"/>
                    </a:lnTo>
                    <a:lnTo>
                      <a:pt x="0" y="3004"/>
                    </a:lnTo>
                    <a:lnTo>
                      <a:pt x="1898" y="4036"/>
                    </a:lnTo>
                    <a:lnTo>
                      <a:pt x="2121" y="6187"/>
                    </a:lnTo>
                    <a:lnTo>
                      <a:pt x="3692" y="4701"/>
                    </a:lnTo>
                    <a:lnTo>
                      <a:pt x="5802" y="5155"/>
                    </a:lnTo>
                    <a:lnTo>
                      <a:pt x="4877" y="3201"/>
                    </a:lnTo>
                    <a:lnTo>
                      <a:pt x="5959" y="1331"/>
                    </a:lnTo>
                    <a:lnTo>
                      <a:pt x="3815" y="1611"/>
                    </a:lnTo>
                    <a:lnTo>
                      <a:pt x="2372" y="1"/>
                    </a:lnTo>
                    <a:close/>
                  </a:path>
                </a:pathLst>
              </a:cu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8659387" y="1871658"/>
                <a:ext cx="173221" cy="177529"/>
              </a:xfrm>
              <a:custGeom>
                <a:rect b="b" l="l" r="r" t="t"/>
                <a:pathLst>
                  <a:path extrusionOk="0" h="2637" w="2573">
                    <a:moveTo>
                      <a:pt x="849" y="1"/>
                    </a:moveTo>
                    <a:lnTo>
                      <a:pt x="792" y="922"/>
                    </a:lnTo>
                    <a:lnTo>
                      <a:pt x="0" y="1397"/>
                    </a:lnTo>
                    <a:lnTo>
                      <a:pt x="859" y="1738"/>
                    </a:lnTo>
                    <a:lnTo>
                      <a:pt x="1065" y="2636"/>
                    </a:lnTo>
                    <a:lnTo>
                      <a:pt x="1654" y="1924"/>
                    </a:lnTo>
                    <a:lnTo>
                      <a:pt x="2573" y="2005"/>
                    </a:lnTo>
                    <a:lnTo>
                      <a:pt x="2573" y="2005"/>
                    </a:lnTo>
                    <a:lnTo>
                      <a:pt x="2078" y="1227"/>
                    </a:lnTo>
                    <a:lnTo>
                      <a:pt x="2439" y="378"/>
                    </a:lnTo>
                    <a:lnTo>
                      <a:pt x="1546" y="609"/>
                    </a:lnTo>
                    <a:lnTo>
                      <a:pt x="849" y="1"/>
                    </a:lnTo>
                    <a:close/>
                  </a:path>
                </a:pathLst>
              </a:custGeom>
              <a:solidFill>
                <a:srgbClr val="E590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22"/>
              <p:cNvGrpSpPr/>
              <p:nvPr/>
            </p:nvGrpSpPr>
            <p:grpSpPr>
              <a:xfrm>
                <a:off x="224320" y="616971"/>
                <a:ext cx="897921" cy="713486"/>
                <a:chOff x="5185525" y="3461850"/>
                <a:chExt cx="508018" cy="403669"/>
              </a:xfrm>
            </p:grpSpPr>
            <p:sp>
              <p:nvSpPr>
                <p:cNvPr id="424" name="Google Shape;424;p22"/>
                <p:cNvSpPr/>
                <p:nvPr/>
              </p:nvSpPr>
              <p:spPr>
                <a:xfrm>
                  <a:off x="5228748" y="3461850"/>
                  <a:ext cx="403985" cy="403669"/>
                </a:xfrm>
                <a:custGeom>
                  <a:rect b="b" l="l" r="r" t="t"/>
                  <a:pathLst>
                    <a:path extrusionOk="0" h="5118" w="5122">
                      <a:moveTo>
                        <a:pt x="2559" y="1"/>
                      </a:moveTo>
                      <a:cubicBezTo>
                        <a:pt x="1146" y="1"/>
                        <a:pt x="0" y="1146"/>
                        <a:pt x="0" y="2559"/>
                      </a:cubicBezTo>
                      <a:cubicBezTo>
                        <a:pt x="0" y="2716"/>
                        <a:pt x="17" y="2873"/>
                        <a:pt x="44" y="3023"/>
                      </a:cubicBezTo>
                      <a:cubicBezTo>
                        <a:pt x="64" y="3137"/>
                        <a:pt x="94" y="3251"/>
                        <a:pt x="131" y="3357"/>
                      </a:cubicBezTo>
                      <a:cubicBezTo>
                        <a:pt x="191" y="3541"/>
                        <a:pt x="271" y="3715"/>
                        <a:pt x="368" y="3879"/>
                      </a:cubicBezTo>
                      <a:cubicBezTo>
                        <a:pt x="428" y="3976"/>
                        <a:pt x="492" y="4073"/>
                        <a:pt x="565" y="4159"/>
                      </a:cubicBezTo>
                      <a:cubicBezTo>
                        <a:pt x="1033" y="4743"/>
                        <a:pt x="1754" y="5118"/>
                        <a:pt x="2559" y="5118"/>
                      </a:cubicBezTo>
                      <a:cubicBezTo>
                        <a:pt x="3975" y="5118"/>
                        <a:pt x="5121" y="3972"/>
                        <a:pt x="5121" y="2559"/>
                      </a:cubicBezTo>
                      <a:cubicBezTo>
                        <a:pt x="5121" y="2399"/>
                        <a:pt x="5104" y="2242"/>
                        <a:pt x="5077" y="2092"/>
                      </a:cubicBezTo>
                      <a:cubicBezTo>
                        <a:pt x="5054" y="1975"/>
                        <a:pt x="5027" y="1861"/>
                        <a:pt x="4987" y="1748"/>
                      </a:cubicBezTo>
                      <a:cubicBezTo>
                        <a:pt x="4910" y="1517"/>
                        <a:pt x="4801" y="1300"/>
                        <a:pt x="4664" y="1099"/>
                      </a:cubicBezTo>
                      <a:cubicBezTo>
                        <a:pt x="4600" y="1009"/>
                        <a:pt x="4533" y="923"/>
                        <a:pt x="4460" y="843"/>
                      </a:cubicBezTo>
                      <a:cubicBezTo>
                        <a:pt x="3992" y="325"/>
                        <a:pt x="3314" y="1"/>
                        <a:pt x="2559" y="1"/>
                      </a:cubicBezTo>
                      <a:close/>
                    </a:path>
                  </a:pathLst>
                </a:custGeom>
                <a:solidFill>
                  <a:srgbClr val="F460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2"/>
                <p:cNvSpPr/>
                <p:nvPr/>
              </p:nvSpPr>
              <p:spPr>
                <a:xfrm>
                  <a:off x="5185525" y="3515878"/>
                  <a:ext cx="508018" cy="281180"/>
                </a:xfrm>
                <a:custGeom>
                  <a:rect b="b" l="l" r="r" t="t"/>
                  <a:pathLst>
                    <a:path extrusionOk="0" h="3565" w="6441">
                      <a:moveTo>
                        <a:pt x="5870" y="1"/>
                      </a:moveTo>
                      <a:cubicBezTo>
                        <a:pt x="5602" y="7"/>
                        <a:pt x="5281" y="50"/>
                        <a:pt x="5008" y="158"/>
                      </a:cubicBezTo>
                      <a:cubicBezTo>
                        <a:pt x="5081" y="238"/>
                        <a:pt x="5148" y="324"/>
                        <a:pt x="5212" y="414"/>
                      </a:cubicBezTo>
                      <a:cubicBezTo>
                        <a:pt x="5425" y="354"/>
                        <a:pt x="5642" y="324"/>
                        <a:pt x="5862" y="324"/>
                      </a:cubicBezTo>
                      <a:cubicBezTo>
                        <a:pt x="5933" y="324"/>
                        <a:pt x="6023" y="324"/>
                        <a:pt x="6060" y="364"/>
                      </a:cubicBezTo>
                      <a:cubicBezTo>
                        <a:pt x="6086" y="394"/>
                        <a:pt x="6093" y="454"/>
                        <a:pt x="6070" y="511"/>
                      </a:cubicBezTo>
                      <a:cubicBezTo>
                        <a:pt x="6040" y="588"/>
                        <a:pt x="5973" y="659"/>
                        <a:pt x="5903" y="728"/>
                      </a:cubicBezTo>
                      <a:cubicBezTo>
                        <a:pt x="5786" y="842"/>
                        <a:pt x="5662" y="955"/>
                        <a:pt x="5535" y="1063"/>
                      </a:cubicBezTo>
                      <a:cubicBezTo>
                        <a:pt x="4447" y="1988"/>
                        <a:pt x="2977" y="2666"/>
                        <a:pt x="966" y="3180"/>
                      </a:cubicBezTo>
                      <a:cubicBezTo>
                        <a:pt x="949" y="3184"/>
                        <a:pt x="932" y="3187"/>
                        <a:pt x="916" y="3194"/>
                      </a:cubicBezTo>
                      <a:cubicBezTo>
                        <a:pt x="801" y="3222"/>
                        <a:pt x="690" y="3245"/>
                        <a:pt x="588" y="3245"/>
                      </a:cubicBezTo>
                      <a:cubicBezTo>
                        <a:pt x="523" y="3245"/>
                        <a:pt x="462" y="3236"/>
                        <a:pt x="405" y="3214"/>
                      </a:cubicBezTo>
                      <a:cubicBezTo>
                        <a:pt x="351" y="3190"/>
                        <a:pt x="328" y="3133"/>
                        <a:pt x="351" y="3090"/>
                      </a:cubicBezTo>
                      <a:cubicBezTo>
                        <a:pt x="428" y="2930"/>
                        <a:pt x="542" y="2786"/>
                        <a:pt x="679" y="2672"/>
                      </a:cubicBezTo>
                      <a:cubicBezTo>
                        <a:pt x="642" y="2566"/>
                        <a:pt x="612" y="2452"/>
                        <a:pt x="592" y="2338"/>
                      </a:cubicBezTo>
                      <a:cubicBezTo>
                        <a:pt x="365" y="2489"/>
                        <a:pt x="181" y="2703"/>
                        <a:pt x="61" y="2950"/>
                      </a:cubicBezTo>
                      <a:cubicBezTo>
                        <a:pt x="30" y="3010"/>
                        <a:pt x="1" y="3087"/>
                        <a:pt x="7" y="3173"/>
                      </a:cubicBezTo>
                      <a:cubicBezTo>
                        <a:pt x="18" y="3317"/>
                        <a:pt x="121" y="3444"/>
                        <a:pt x="285" y="3511"/>
                      </a:cubicBezTo>
                      <a:cubicBezTo>
                        <a:pt x="385" y="3551"/>
                        <a:pt x="485" y="3565"/>
                        <a:pt x="588" y="3565"/>
                      </a:cubicBezTo>
                      <a:cubicBezTo>
                        <a:pt x="742" y="3565"/>
                        <a:pt x="895" y="3531"/>
                        <a:pt x="1046" y="3491"/>
                      </a:cubicBezTo>
                      <a:cubicBezTo>
                        <a:pt x="1066" y="3485"/>
                        <a:pt x="1089" y="3480"/>
                        <a:pt x="1113" y="3474"/>
                      </a:cubicBezTo>
                      <a:cubicBezTo>
                        <a:pt x="3070" y="2967"/>
                        <a:pt x="4523" y="2302"/>
                        <a:pt x="5625" y="1407"/>
                      </a:cubicBezTo>
                      <a:cubicBezTo>
                        <a:pt x="5802" y="1263"/>
                        <a:pt x="5970" y="1112"/>
                        <a:pt x="6126" y="959"/>
                      </a:cubicBezTo>
                      <a:cubicBezTo>
                        <a:pt x="6220" y="866"/>
                        <a:pt x="6317" y="765"/>
                        <a:pt x="6371" y="631"/>
                      </a:cubicBezTo>
                      <a:cubicBezTo>
                        <a:pt x="6440" y="451"/>
                        <a:pt x="6411" y="261"/>
                        <a:pt x="6291" y="141"/>
                      </a:cubicBezTo>
                      <a:cubicBezTo>
                        <a:pt x="6170" y="17"/>
                        <a:pt x="6003" y="1"/>
                        <a:pt x="5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26" name="Google Shape;426;p22"/>
          <p:cNvSpPr txBox="1"/>
          <p:nvPr/>
        </p:nvSpPr>
        <p:spPr>
          <a:xfrm>
            <a:off x="5241225" y="281350"/>
            <a:ext cx="37941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 	</a:t>
            </a:r>
            <a:r>
              <a:rPr lang="en">
                <a:solidFill>
                  <a:srgbClr val="3F3F3F"/>
                </a:solidFill>
              </a:rPr>
              <a:t>Danni Li — 45008753</a:t>
            </a:r>
            <a:endParaRPr>
              <a:solidFill>
                <a:srgbClr val="3F3F3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Edward Carroll — 44806336</a:t>
            </a:r>
            <a:endParaRPr>
              <a:solidFill>
                <a:srgbClr val="3F3F3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Mingyang LYU — 45037481</a:t>
            </a:r>
            <a:endParaRPr>
              <a:solidFill>
                <a:srgbClr val="3F3F3F"/>
              </a:solidFill>
            </a:endParaRPr>
          </a:p>
          <a:p>
            <a:pPr indent="457200" lvl="0" marL="13716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Ziyi Xu — 45480171</a:t>
            </a:r>
            <a:endParaRPr sz="800"/>
          </a:p>
        </p:txBody>
      </p:sp>
      <p:sp>
        <p:nvSpPr>
          <p:cNvPr id="427" name="Google Shape;427;p22"/>
          <p:cNvSpPr txBox="1"/>
          <p:nvPr>
            <p:ph idx="1" type="subTitle"/>
          </p:nvPr>
        </p:nvSpPr>
        <p:spPr>
          <a:xfrm>
            <a:off x="3455100" y="791950"/>
            <a:ext cx="22338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Stand-up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1"/>
          <p:cNvSpPr/>
          <p:nvPr/>
        </p:nvSpPr>
        <p:spPr>
          <a:xfrm>
            <a:off x="5150223" y="3174624"/>
            <a:ext cx="2067655" cy="1067070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1"/>
          <p:cNvSpPr txBox="1"/>
          <p:nvPr>
            <p:ph idx="2" type="ctrTitle"/>
          </p:nvPr>
        </p:nvSpPr>
        <p:spPr>
          <a:xfrm>
            <a:off x="330625" y="1309875"/>
            <a:ext cx="21228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</a:t>
            </a:r>
            <a:r>
              <a:rPr lang="en"/>
              <a:t>recognition</a:t>
            </a:r>
            <a:r>
              <a:rPr lang="en"/>
              <a:t> (camera)</a:t>
            </a:r>
            <a:endParaRPr/>
          </a:p>
        </p:txBody>
      </p:sp>
      <p:sp>
        <p:nvSpPr>
          <p:cNvPr id="652" name="Google Shape;652;p31"/>
          <p:cNvSpPr txBox="1"/>
          <p:nvPr>
            <p:ph idx="4" type="ctrTitle"/>
          </p:nvPr>
        </p:nvSpPr>
        <p:spPr>
          <a:xfrm>
            <a:off x="436875" y="3525750"/>
            <a:ext cx="19248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Barking (speaker) </a:t>
            </a:r>
            <a:endParaRPr/>
          </a:p>
        </p:txBody>
      </p:sp>
      <p:sp>
        <p:nvSpPr>
          <p:cNvPr id="653" name="Google Shape;653;p31"/>
          <p:cNvSpPr txBox="1"/>
          <p:nvPr>
            <p:ph idx="6" type="ctrTitle"/>
          </p:nvPr>
        </p:nvSpPr>
        <p:spPr>
          <a:xfrm>
            <a:off x="6538025" y="1157468"/>
            <a:ext cx="2122800" cy="5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Colour changes</a:t>
            </a: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2493498" y="373095"/>
            <a:ext cx="482423" cy="248979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101" y="1140638"/>
            <a:ext cx="3559800" cy="311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6" name="Google Shape;656;p31"/>
          <p:cNvCxnSpPr>
            <a:endCxn id="651" idx="3"/>
          </p:cNvCxnSpPr>
          <p:nvPr/>
        </p:nvCxnSpPr>
        <p:spPr>
          <a:xfrm flipH="1">
            <a:off x="2453425" y="1615875"/>
            <a:ext cx="1353300" cy="26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1"/>
          <p:cNvSpPr txBox="1"/>
          <p:nvPr>
            <p:ph idx="4" type="ctrTitle"/>
          </p:nvPr>
        </p:nvSpPr>
        <p:spPr>
          <a:xfrm>
            <a:off x="6538025" y="3528900"/>
            <a:ext cx="2122800" cy="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Interacts with other dogs</a:t>
            </a:r>
            <a:endParaRPr/>
          </a:p>
        </p:txBody>
      </p:sp>
      <p:cxnSp>
        <p:nvCxnSpPr>
          <p:cNvPr id="658" name="Google Shape;658;p31"/>
          <p:cNvCxnSpPr>
            <a:endCxn id="652" idx="3"/>
          </p:cNvCxnSpPr>
          <p:nvPr/>
        </p:nvCxnSpPr>
        <p:spPr>
          <a:xfrm flipH="1">
            <a:off x="2361675" y="2243850"/>
            <a:ext cx="974700" cy="1464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"/>
          <p:cNvSpPr txBox="1"/>
          <p:nvPr>
            <p:ph type="title"/>
          </p:nvPr>
        </p:nvSpPr>
        <p:spPr>
          <a:xfrm>
            <a:off x="960300" y="560500"/>
            <a:ext cx="7223400" cy="23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664" name="Google Shape;664;p32"/>
          <p:cNvGrpSpPr/>
          <p:nvPr/>
        </p:nvGrpSpPr>
        <p:grpSpPr>
          <a:xfrm>
            <a:off x="3449350" y="1879700"/>
            <a:ext cx="2245310" cy="2788900"/>
            <a:chOff x="3449350" y="1879700"/>
            <a:chExt cx="2245310" cy="2788900"/>
          </a:xfrm>
        </p:grpSpPr>
        <p:sp>
          <p:nvSpPr>
            <p:cNvPr id="665" name="Google Shape;665;p32"/>
            <p:cNvSpPr/>
            <p:nvPr/>
          </p:nvSpPr>
          <p:spPr>
            <a:xfrm>
              <a:off x="35610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6" name="Google Shape;666;p32"/>
            <p:cNvGrpSpPr/>
            <p:nvPr/>
          </p:nvGrpSpPr>
          <p:grpSpPr>
            <a:xfrm>
              <a:off x="3449350" y="1879700"/>
              <a:ext cx="2245310" cy="2729801"/>
              <a:chOff x="316900" y="2352200"/>
              <a:chExt cx="2245310" cy="2729801"/>
            </a:xfrm>
          </p:grpSpPr>
          <p:sp>
            <p:nvSpPr>
              <p:cNvPr id="667" name="Google Shape;667;p32"/>
              <p:cNvSpPr/>
              <p:nvPr/>
            </p:nvSpPr>
            <p:spPr>
              <a:xfrm>
                <a:off x="761592" y="3181977"/>
                <a:ext cx="1380728" cy="1899970"/>
              </a:xfrm>
              <a:custGeom>
                <a:rect b="b" l="l" r="r" t="t"/>
                <a:pathLst>
                  <a:path extrusionOk="0" h="25054" w="18207">
                    <a:moveTo>
                      <a:pt x="11679" y="1"/>
                    </a:moveTo>
                    <a:lnTo>
                      <a:pt x="6002" y="1016"/>
                    </a:lnTo>
                    <a:cubicBezTo>
                      <a:pt x="6002" y="1016"/>
                      <a:pt x="610" y="4034"/>
                      <a:pt x="97" y="8315"/>
                    </a:cubicBezTo>
                    <a:cubicBezTo>
                      <a:pt x="1" y="9114"/>
                      <a:pt x="11" y="10082"/>
                      <a:pt x="114" y="11143"/>
                    </a:cubicBezTo>
                    <a:cubicBezTo>
                      <a:pt x="231" y="12358"/>
                      <a:pt x="463" y="13699"/>
                      <a:pt x="790" y="15061"/>
                    </a:cubicBezTo>
                    <a:cubicBezTo>
                      <a:pt x="1709" y="18871"/>
                      <a:pt x="3356" y="22845"/>
                      <a:pt x="5203" y="24682"/>
                    </a:cubicBezTo>
                    <a:cubicBezTo>
                      <a:pt x="5203" y="24682"/>
                      <a:pt x="5256" y="24719"/>
                      <a:pt x="5363" y="24766"/>
                    </a:cubicBezTo>
                    <a:lnTo>
                      <a:pt x="5366" y="24769"/>
                    </a:lnTo>
                    <a:cubicBezTo>
                      <a:pt x="5529" y="24842"/>
                      <a:pt x="5805" y="24942"/>
                      <a:pt x="6198" y="25002"/>
                    </a:cubicBezTo>
                    <a:cubicBezTo>
                      <a:pt x="6314" y="25019"/>
                      <a:pt x="6437" y="25035"/>
                      <a:pt x="6574" y="25042"/>
                    </a:cubicBezTo>
                    <a:cubicBezTo>
                      <a:pt x="6670" y="25050"/>
                      <a:pt x="6770" y="25053"/>
                      <a:pt x="6876" y="25053"/>
                    </a:cubicBezTo>
                    <a:cubicBezTo>
                      <a:pt x="7042" y="25053"/>
                      <a:pt x="7221" y="25044"/>
                      <a:pt x="7412" y="25026"/>
                    </a:cubicBezTo>
                    <a:cubicBezTo>
                      <a:pt x="7583" y="25009"/>
                      <a:pt x="7762" y="24986"/>
                      <a:pt x="7952" y="24949"/>
                    </a:cubicBezTo>
                    <a:cubicBezTo>
                      <a:pt x="8178" y="24906"/>
                      <a:pt x="8418" y="24853"/>
                      <a:pt x="8671" y="24776"/>
                    </a:cubicBezTo>
                    <a:cubicBezTo>
                      <a:pt x="8770" y="24746"/>
                      <a:pt x="8873" y="24716"/>
                      <a:pt x="8973" y="24682"/>
                    </a:cubicBezTo>
                    <a:cubicBezTo>
                      <a:pt x="8957" y="23055"/>
                      <a:pt x="8957" y="21521"/>
                      <a:pt x="8957" y="21521"/>
                    </a:cubicBezTo>
                    <a:lnTo>
                      <a:pt x="8957" y="21521"/>
                    </a:lnTo>
                    <a:cubicBezTo>
                      <a:pt x="8957" y="21521"/>
                      <a:pt x="9355" y="21759"/>
                      <a:pt x="10418" y="21759"/>
                    </a:cubicBezTo>
                    <a:cubicBezTo>
                      <a:pt x="10684" y="21759"/>
                      <a:pt x="10992" y="21744"/>
                      <a:pt x="11346" y="21707"/>
                    </a:cubicBezTo>
                    <a:lnTo>
                      <a:pt x="11346" y="21707"/>
                    </a:lnTo>
                    <a:cubicBezTo>
                      <a:pt x="11346" y="23797"/>
                      <a:pt x="11024" y="24682"/>
                      <a:pt x="11024" y="24682"/>
                    </a:cubicBezTo>
                    <a:cubicBezTo>
                      <a:pt x="11024" y="24682"/>
                      <a:pt x="11240" y="24799"/>
                      <a:pt x="11629" y="24882"/>
                    </a:cubicBezTo>
                    <a:cubicBezTo>
                      <a:pt x="11822" y="24926"/>
                      <a:pt x="12052" y="24962"/>
                      <a:pt x="12318" y="24969"/>
                    </a:cubicBezTo>
                    <a:cubicBezTo>
                      <a:pt x="12377" y="24973"/>
                      <a:pt x="12437" y="24975"/>
                      <a:pt x="12499" y="24975"/>
                    </a:cubicBezTo>
                    <a:cubicBezTo>
                      <a:pt x="12596" y="24975"/>
                      <a:pt x="12697" y="24970"/>
                      <a:pt x="12801" y="24962"/>
                    </a:cubicBezTo>
                    <a:cubicBezTo>
                      <a:pt x="12974" y="24949"/>
                      <a:pt x="13160" y="24926"/>
                      <a:pt x="13354" y="24889"/>
                    </a:cubicBezTo>
                    <a:cubicBezTo>
                      <a:pt x="13530" y="24853"/>
                      <a:pt x="13716" y="24806"/>
                      <a:pt x="13906" y="24746"/>
                    </a:cubicBezTo>
                    <a:cubicBezTo>
                      <a:pt x="14085" y="24693"/>
                      <a:pt x="14269" y="24622"/>
                      <a:pt x="14458" y="24543"/>
                    </a:cubicBezTo>
                    <a:cubicBezTo>
                      <a:pt x="14498" y="24523"/>
                      <a:pt x="14541" y="24503"/>
                      <a:pt x="14581" y="24476"/>
                    </a:cubicBezTo>
                    <a:cubicBezTo>
                      <a:pt x="16086" y="23558"/>
                      <a:pt x="17863" y="17637"/>
                      <a:pt x="18159" y="12481"/>
                    </a:cubicBezTo>
                    <a:cubicBezTo>
                      <a:pt x="18193" y="11922"/>
                      <a:pt x="18206" y="11373"/>
                      <a:pt x="18203" y="10841"/>
                    </a:cubicBezTo>
                    <a:cubicBezTo>
                      <a:pt x="18193" y="9659"/>
                      <a:pt x="18083" y="8558"/>
                      <a:pt x="17856" y="7619"/>
                    </a:cubicBezTo>
                    <a:cubicBezTo>
                      <a:pt x="16555" y="2224"/>
                      <a:pt x="11679" y="1"/>
                      <a:pt x="1167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376278" y="3188726"/>
                <a:ext cx="1290560" cy="943387"/>
              </a:xfrm>
              <a:custGeom>
                <a:rect b="b" l="l" r="r" t="t"/>
                <a:pathLst>
                  <a:path extrusionOk="0" h="12440" w="17018">
                    <a:moveTo>
                      <a:pt x="12913" y="1"/>
                    </a:moveTo>
                    <a:cubicBezTo>
                      <a:pt x="12237" y="1"/>
                      <a:pt x="11245" y="290"/>
                      <a:pt x="9851" y="964"/>
                    </a:cubicBezTo>
                    <a:cubicBezTo>
                      <a:pt x="0" y="5730"/>
                      <a:pt x="5654" y="12439"/>
                      <a:pt x="5654" y="12439"/>
                    </a:cubicBezTo>
                    <a:lnTo>
                      <a:pt x="9492" y="10652"/>
                    </a:lnTo>
                    <a:cubicBezTo>
                      <a:pt x="9492" y="10652"/>
                      <a:pt x="17018" y="1"/>
                      <a:pt x="1291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972335" y="3498736"/>
                <a:ext cx="999809" cy="1114926"/>
              </a:xfrm>
              <a:custGeom>
                <a:rect b="b" l="l" r="r" t="t"/>
                <a:pathLst>
                  <a:path extrusionOk="0" h="14702" w="13184">
                    <a:moveTo>
                      <a:pt x="6923" y="1"/>
                    </a:moveTo>
                    <a:cubicBezTo>
                      <a:pt x="4412" y="1"/>
                      <a:pt x="1805" y="983"/>
                      <a:pt x="986" y="3339"/>
                    </a:cubicBezTo>
                    <a:cubicBezTo>
                      <a:pt x="1" y="6164"/>
                      <a:pt x="517" y="9067"/>
                      <a:pt x="1988" y="11616"/>
                    </a:cubicBezTo>
                    <a:cubicBezTo>
                      <a:pt x="3064" y="13481"/>
                      <a:pt x="5170" y="14701"/>
                      <a:pt x="7224" y="14701"/>
                    </a:cubicBezTo>
                    <a:cubicBezTo>
                      <a:pt x="8489" y="14701"/>
                      <a:pt x="9734" y="14239"/>
                      <a:pt x="10707" y="13181"/>
                    </a:cubicBezTo>
                    <a:cubicBezTo>
                      <a:pt x="12891" y="10804"/>
                      <a:pt x="13183" y="7376"/>
                      <a:pt x="12848" y="4318"/>
                    </a:cubicBezTo>
                    <a:cubicBezTo>
                      <a:pt x="12658" y="2597"/>
                      <a:pt x="12059" y="1475"/>
                      <a:pt x="10448" y="720"/>
                    </a:cubicBezTo>
                    <a:cubicBezTo>
                      <a:pt x="9466" y="258"/>
                      <a:pt x="8207" y="1"/>
                      <a:pt x="692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1676607" y="3218529"/>
                <a:ext cx="608045" cy="867628"/>
              </a:xfrm>
              <a:custGeom>
                <a:rect b="b" l="l" r="r" t="t"/>
                <a:pathLst>
                  <a:path extrusionOk="0" h="11441" w="8018">
                    <a:moveTo>
                      <a:pt x="1029" y="1"/>
                    </a:moveTo>
                    <a:cubicBezTo>
                      <a:pt x="700" y="1"/>
                      <a:pt x="502" y="38"/>
                      <a:pt x="502" y="38"/>
                    </a:cubicBezTo>
                    <a:cubicBezTo>
                      <a:pt x="0" y="2168"/>
                      <a:pt x="3228" y="11441"/>
                      <a:pt x="5273" y="11441"/>
                    </a:cubicBezTo>
                    <a:cubicBezTo>
                      <a:pt x="5426" y="11441"/>
                      <a:pt x="5572" y="11388"/>
                      <a:pt x="5710" y="11277"/>
                    </a:cubicBezTo>
                    <a:cubicBezTo>
                      <a:pt x="7687" y="9680"/>
                      <a:pt x="8017" y="7490"/>
                      <a:pt x="5957" y="3423"/>
                    </a:cubicBezTo>
                    <a:cubicBezTo>
                      <a:pt x="4406" y="369"/>
                      <a:pt x="2067" y="1"/>
                      <a:pt x="102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858735" y="2419920"/>
                <a:ext cx="1135250" cy="918665"/>
              </a:xfrm>
              <a:custGeom>
                <a:rect b="b" l="l" r="r" t="t"/>
                <a:pathLst>
                  <a:path extrusionOk="0" h="12114" w="14970">
                    <a:moveTo>
                      <a:pt x="8140" y="0"/>
                    </a:moveTo>
                    <a:cubicBezTo>
                      <a:pt x="8102" y="0"/>
                      <a:pt x="8064" y="1"/>
                      <a:pt x="8025" y="2"/>
                    </a:cubicBezTo>
                    <a:cubicBezTo>
                      <a:pt x="3755" y="122"/>
                      <a:pt x="1" y="5564"/>
                      <a:pt x="2607" y="9937"/>
                    </a:cubicBezTo>
                    <a:cubicBezTo>
                      <a:pt x="3393" y="11258"/>
                      <a:pt x="4830" y="12060"/>
                      <a:pt x="6368" y="12103"/>
                    </a:cubicBezTo>
                    <a:cubicBezTo>
                      <a:pt x="6593" y="12110"/>
                      <a:pt x="6830" y="12114"/>
                      <a:pt x="7077" y="12114"/>
                    </a:cubicBezTo>
                    <a:cubicBezTo>
                      <a:pt x="8928" y="12114"/>
                      <a:pt x="11293" y="11889"/>
                      <a:pt x="12609" y="10882"/>
                    </a:cubicBezTo>
                    <a:cubicBezTo>
                      <a:pt x="14970" y="9079"/>
                      <a:pt x="13025" y="0"/>
                      <a:pt x="8140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1531688" y="2352200"/>
                <a:ext cx="192090" cy="138854"/>
              </a:xfrm>
              <a:custGeom>
                <a:rect b="b" l="l" r="r" t="t"/>
                <a:pathLst>
                  <a:path extrusionOk="0" h="1831" w="2533">
                    <a:moveTo>
                      <a:pt x="1514" y="0"/>
                    </a:moveTo>
                    <a:cubicBezTo>
                      <a:pt x="949" y="0"/>
                      <a:pt x="0" y="1584"/>
                      <a:pt x="0" y="1584"/>
                    </a:cubicBezTo>
                    <a:lnTo>
                      <a:pt x="615" y="1830"/>
                    </a:lnTo>
                    <a:cubicBezTo>
                      <a:pt x="615" y="1830"/>
                      <a:pt x="2532" y="905"/>
                      <a:pt x="2377" y="595"/>
                    </a:cubicBezTo>
                    <a:cubicBezTo>
                      <a:pt x="2354" y="551"/>
                      <a:pt x="2305" y="531"/>
                      <a:pt x="2236" y="531"/>
                    </a:cubicBezTo>
                    <a:cubicBezTo>
                      <a:pt x="1830" y="531"/>
                      <a:pt x="759" y="1198"/>
                      <a:pt x="759" y="1198"/>
                    </a:cubicBezTo>
                    <a:cubicBezTo>
                      <a:pt x="759" y="1198"/>
                      <a:pt x="2130" y="130"/>
                      <a:pt x="1574" y="7"/>
                    </a:cubicBezTo>
                    <a:cubicBezTo>
                      <a:pt x="1555" y="2"/>
                      <a:pt x="1535" y="0"/>
                      <a:pt x="1514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316900" y="2503337"/>
                <a:ext cx="859211" cy="692298"/>
              </a:xfrm>
              <a:custGeom>
                <a:rect b="b" l="l" r="r" t="t"/>
                <a:pathLst>
                  <a:path extrusionOk="0" h="9129" w="11330">
                    <a:moveTo>
                      <a:pt x="7037" y="0"/>
                    </a:moveTo>
                    <a:cubicBezTo>
                      <a:pt x="6213" y="0"/>
                      <a:pt x="5275" y="175"/>
                      <a:pt x="4238" y="639"/>
                    </a:cubicBezTo>
                    <a:cubicBezTo>
                      <a:pt x="0" y="2530"/>
                      <a:pt x="1315" y="7699"/>
                      <a:pt x="2696" y="8275"/>
                    </a:cubicBezTo>
                    <a:cubicBezTo>
                      <a:pt x="2915" y="8366"/>
                      <a:pt x="3123" y="8405"/>
                      <a:pt x="3320" y="8405"/>
                    </a:cubicBezTo>
                    <a:cubicBezTo>
                      <a:pt x="4367" y="8405"/>
                      <a:pt x="5072" y="7312"/>
                      <a:pt x="5072" y="7312"/>
                    </a:cubicBezTo>
                    <a:lnTo>
                      <a:pt x="5072" y="7312"/>
                    </a:lnTo>
                    <a:cubicBezTo>
                      <a:pt x="5072" y="7312"/>
                      <a:pt x="4880" y="8917"/>
                      <a:pt x="5711" y="9109"/>
                    </a:cubicBezTo>
                    <a:cubicBezTo>
                      <a:pt x="5767" y="9122"/>
                      <a:pt x="5822" y="9128"/>
                      <a:pt x="5876" y="9128"/>
                    </a:cubicBezTo>
                    <a:cubicBezTo>
                      <a:pt x="6630" y="9128"/>
                      <a:pt x="7189" y="7955"/>
                      <a:pt x="7189" y="7955"/>
                    </a:cubicBezTo>
                    <a:cubicBezTo>
                      <a:pt x="7189" y="7955"/>
                      <a:pt x="7823" y="9091"/>
                      <a:pt x="8662" y="9091"/>
                    </a:cubicBezTo>
                    <a:cubicBezTo>
                      <a:pt x="9060" y="9091"/>
                      <a:pt x="9504" y="8835"/>
                      <a:pt x="9949" y="8081"/>
                    </a:cubicBezTo>
                    <a:cubicBezTo>
                      <a:pt x="11330" y="5742"/>
                      <a:pt x="11040" y="1665"/>
                      <a:pt x="11040" y="1665"/>
                    </a:cubicBezTo>
                    <a:cubicBezTo>
                      <a:pt x="11040" y="1665"/>
                      <a:pt x="9577" y="0"/>
                      <a:pt x="7037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1544580" y="2456927"/>
                <a:ext cx="1017630" cy="665452"/>
              </a:xfrm>
              <a:custGeom>
                <a:rect b="b" l="l" r="r" t="t"/>
                <a:pathLst>
                  <a:path extrusionOk="0" h="8775" w="13419">
                    <a:moveTo>
                      <a:pt x="6320" y="1"/>
                    </a:moveTo>
                    <a:cubicBezTo>
                      <a:pt x="3445" y="1"/>
                      <a:pt x="981" y="2786"/>
                      <a:pt x="981" y="2786"/>
                    </a:cubicBezTo>
                    <a:cubicBezTo>
                      <a:pt x="0" y="6029"/>
                      <a:pt x="3323" y="8775"/>
                      <a:pt x="4809" y="8775"/>
                    </a:cubicBezTo>
                    <a:cubicBezTo>
                      <a:pt x="4926" y="8775"/>
                      <a:pt x="5031" y="8758"/>
                      <a:pt x="5122" y="8723"/>
                    </a:cubicBezTo>
                    <a:cubicBezTo>
                      <a:pt x="6167" y="8320"/>
                      <a:pt x="6789" y="6926"/>
                      <a:pt x="6789" y="6926"/>
                    </a:cubicBezTo>
                    <a:cubicBezTo>
                      <a:pt x="6789" y="6926"/>
                      <a:pt x="7465" y="8723"/>
                      <a:pt x="8813" y="8723"/>
                    </a:cubicBezTo>
                    <a:cubicBezTo>
                      <a:pt x="10161" y="8723"/>
                      <a:pt x="9582" y="6091"/>
                      <a:pt x="9582" y="6091"/>
                    </a:cubicBezTo>
                    <a:lnTo>
                      <a:pt x="9582" y="6091"/>
                    </a:lnTo>
                    <a:cubicBezTo>
                      <a:pt x="9582" y="6091"/>
                      <a:pt x="10720" y="7140"/>
                      <a:pt x="11549" y="7140"/>
                    </a:cubicBezTo>
                    <a:cubicBezTo>
                      <a:pt x="11629" y="7140"/>
                      <a:pt x="11706" y="7131"/>
                      <a:pt x="11778" y="7109"/>
                    </a:cubicBezTo>
                    <a:cubicBezTo>
                      <a:pt x="12591" y="6870"/>
                      <a:pt x="13419" y="6227"/>
                      <a:pt x="10250" y="2180"/>
                    </a:cubicBezTo>
                    <a:cubicBezTo>
                      <a:pt x="8980" y="560"/>
                      <a:pt x="7609" y="1"/>
                      <a:pt x="6320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1026405" y="3529524"/>
                <a:ext cx="846849" cy="227505"/>
              </a:xfrm>
              <a:custGeom>
                <a:rect b="b" l="l" r="r" t="t"/>
                <a:pathLst>
                  <a:path extrusionOk="0" h="3000" w="11167">
                    <a:moveTo>
                      <a:pt x="10398" y="0"/>
                    </a:moveTo>
                    <a:cubicBezTo>
                      <a:pt x="9160" y="0"/>
                      <a:pt x="6987" y="833"/>
                      <a:pt x="6024" y="1861"/>
                    </a:cubicBezTo>
                    <a:cubicBezTo>
                      <a:pt x="4494" y="363"/>
                      <a:pt x="2630" y="97"/>
                      <a:pt x="1501" y="97"/>
                    </a:cubicBezTo>
                    <a:cubicBezTo>
                      <a:pt x="879" y="97"/>
                      <a:pt x="479" y="177"/>
                      <a:pt x="479" y="177"/>
                    </a:cubicBezTo>
                    <a:lnTo>
                      <a:pt x="0" y="1023"/>
                    </a:lnTo>
                    <a:lnTo>
                      <a:pt x="1777" y="2007"/>
                    </a:lnTo>
                    <a:lnTo>
                      <a:pt x="6570" y="2999"/>
                    </a:lnTo>
                    <a:lnTo>
                      <a:pt x="9146" y="2503"/>
                    </a:lnTo>
                    <a:lnTo>
                      <a:pt x="10108" y="2041"/>
                    </a:lnTo>
                    <a:lnTo>
                      <a:pt x="11066" y="1133"/>
                    </a:lnTo>
                    <a:cubicBezTo>
                      <a:pt x="11120" y="883"/>
                      <a:pt x="11166" y="557"/>
                      <a:pt x="11156" y="197"/>
                    </a:cubicBezTo>
                    <a:cubicBezTo>
                      <a:pt x="11001" y="62"/>
                      <a:pt x="10734" y="0"/>
                      <a:pt x="10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1131359" y="4963850"/>
                <a:ext cx="100254" cy="114132"/>
              </a:xfrm>
              <a:custGeom>
                <a:rect b="b" l="l" r="r" t="t"/>
                <a:pathLst>
                  <a:path extrusionOk="0" h="1505" w="1322">
                    <a:moveTo>
                      <a:pt x="495" y="1"/>
                    </a:moveTo>
                    <a:cubicBezTo>
                      <a:pt x="493" y="1"/>
                      <a:pt x="490" y="1"/>
                      <a:pt x="487" y="1"/>
                    </a:cubicBezTo>
                    <a:cubicBezTo>
                      <a:pt x="0" y="21"/>
                      <a:pt x="487" y="1269"/>
                      <a:pt x="487" y="1269"/>
                    </a:cubicBezTo>
                    <a:lnTo>
                      <a:pt x="490" y="1272"/>
                    </a:lnTo>
                    <a:lnTo>
                      <a:pt x="1322" y="1505"/>
                    </a:lnTo>
                    <a:cubicBezTo>
                      <a:pt x="1256" y="1241"/>
                      <a:pt x="923" y="1"/>
                      <a:pt x="4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1228048" y="4953537"/>
                <a:ext cx="95704" cy="128464"/>
              </a:xfrm>
              <a:custGeom>
                <a:rect b="b" l="l" r="r" t="t"/>
                <a:pathLst>
                  <a:path extrusionOk="0" h="1694" w="1262">
                    <a:moveTo>
                      <a:pt x="654" y="0"/>
                    </a:moveTo>
                    <a:cubicBezTo>
                      <a:pt x="640" y="0"/>
                      <a:pt x="627" y="1"/>
                      <a:pt x="613" y="3"/>
                    </a:cubicBezTo>
                    <a:cubicBezTo>
                      <a:pt x="0" y="97"/>
                      <a:pt x="423" y="1681"/>
                      <a:pt x="423" y="1681"/>
                    </a:cubicBezTo>
                    <a:cubicBezTo>
                      <a:pt x="523" y="1689"/>
                      <a:pt x="630" y="1693"/>
                      <a:pt x="741" y="1693"/>
                    </a:cubicBezTo>
                    <a:cubicBezTo>
                      <a:pt x="903" y="1693"/>
                      <a:pt x="1077" y="1684"/>
                      <a:pt x="1261" y="1665"/>
                    </a:cubicBezTo>
                    <a:cubicBezTo>
                      <a:pt x="1223" y="1116"/>
                      <a:pt x="1084" y="0"/>
                      <a:pt x="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1333761" y="4963168"/>
                <a:ext cx="85390" cy="110871"/>
              </a:xfrm>
              <a:custGeom>
                <a:rect b="b" l="l" r="r" t="t"/>
                <a:pathLst>
                  <a:path extrusionOk="0" h="1462" w="1126">
                    <a:moveTo>
                      <a:pt x="596" y="1"/>
                    </a:moveTo>
                    <a:cubicBezTo>
                      <a:pt x="576" y="1"/>
                      <a:pt x="555" y="4"/>
                      <a:pt x="534" y="10"/>
                    </a:cubicBezTo>
                    <a:cubicBezTo>
                      <a:pt x="1" y="160"/>
                      <a:pt x="407" y="1461"/>
                      <a:pt x="407" y="1461"/>
                    </a:cubicBezTo>
                    <a:cubicBezTo>
                      <a:pt x="633" y="1418"/>
                      <a:pt x="873" y="1365"/>
                      <a:pt x="1126" y="1288"/>
                    </a:cubicBezTo>
                    <a:cubicBezTo>
                      <a:pt x="1066" y="783"/>
                      <a:pt x="921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1643468" y="4975150"/>
                <a:ext cx="70982" cy="100633"/>
              </a:xfrm>
              <a:custGeom>
                <a:rect b="b" l="l" r="r" t="t"/>
                <a:pathLst>
                  <a:path extrusionOk="0" h="1327" w="936">
                    <a:moveTo>
                      <a:pt x="485" y="0"/>
                    </a:moveTo>
                    <a:cubicBezTo>
                      <a:pt x="74" y="0"/>
                      <a:pt x="10" y="866"/>
                      <a:pt x="0" y="1240"/>
                    </a:cubicBezTo>
                    <a:cubicBezTo>
                      <a:pt x="190" y="1280"/>
                      <a:pt x="423" y="1316"/>
                      <a:pt x="689" y="1326"/>
                    </a:cubicBezTo>
                    <a:cubicBezTo>
                      <a:pt x="786" y="907"/>
                      <a:pt x="935" y="48"/>
                      <a:pt x="516" y="2"/>
                    </a:cubicBezTo>
                    <a:cubicBezTo>
                      <a:pt x="506" y="1"/>
                      <a:pt x="495" y="0"/>
                      <a:pt x="4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1727795" y="4975225"/>
                <a:ext cx="71512" cy="99723"/>
              </a:xfrm>
              <a:custGeom>
                <a:rect b="b" l="l" r="r" t="t"/>
                <a:pathLst>
                  <a:path extrusionOk="0" h="1315" w="943">
                    <a:moveTo>
                      <a:pt x="531" y="0"/>
                    </a:moveTo>
                    <a:cubicBezTo>
                      <a:pt x="524" y="0"/>
                      <a:pt x="517" y="1"/>
                      <a:pt x="510" y="1"/>
                    </a:cubicBezTo>
                    <a:cubicBezTo>
                      <a:pt x="0" y="34"/>
                      <a:pt x="37" y="995"/>
                      <a:pt x="60" y="1315"/>
                    </a:cubicBezTo>
                    <a:cubicBezTo>
                      <a:pt x="233" y="1302"/>
                      <a:pt x="419" y="1279"/>
                      <a:pt x="613" y="1242"/>
                    </a:cubicBezTo>
                    <a:cubicBezTo>
                      <a:pt x="753" y="791"/>
                      <a:pt x="943" y="0"/>
                      <a:pt x="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1816066" y="4953385"/>
                <a:ext cx="61426" cy="105259"/>
              </a:xfrm>
              <a:custGeom>
                <a:rect b="b" l="l" r="r" t="t"/>
                <a:pathLst>
                  <a:path extrusionOk="0" h="1388" w="810">
                    <a:moveTo>
                      <a:pt x="515" y="1"/>
                    </a:moveTo>
                    <a:cubicBezTo>
                      <a:pt x="507" y="1"/>
                      <a:pt x="499" y="1"/>
                      <a:pt x="490" y="2"/>
                    </a:cubicBezTo>
                    <a:cubicBezTo>
                      <a:pt x="104" y="42"/>
                      <a:pt x="17" y="984"/>
                      <a:pt x="1" y="1387"/>
                    </a:cubicBezTo>
                    <a:cubicBezTo>
                      <a:pt x="180" y="1334"/>
                      <a:pt x="364" y="1263"/>
                      <a:pt x="553" y="1184"/>
                    </a:cubicBezTo>
                    <a:cubicBezTo>
                      <a:pt x="593" y="1164"/>
                      <a:pt x="636" y="1144"/>
                      <a:pt x="676" y="1117"/>
                    </a:cubicBezTo>
                    <a:cubicBezTo>
                      <a:pt x="751" y="654"/>
                      <a:pt x="810" y="1"/>
                      <a:pt x="5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1216369" y="3183266"/>
                <a:ext cx="53615" cy="53843"/>
              </a:xfrm>
              <a:custGeom>
                <a:rect b="b" l="l" r="r" t="t"/>
                <a:pathLst>
                  <a:path extrusionOk="0" h="710" w="707">
                    <a:moveTo>
                      <a:pt x="354" y="0"/>
                    </a:moveTo>
                    <a:cubicBezTo>
                      <a:pt x="157" y="0"/>
                      <a:pt x="1" y="160"/>
                      <a:pt x="1" y="357"/>
                    </a:cubicBezTo>
                    <a:cubicBezTo>
                      <a:pt x="1" y="550"/>
                      <a:pt x="157" y="710"/>
                      <a:pt x="354" y="710"/>
                    </a:cubicBezTo>
                    <a:cubicBezTo>
                      <a:pt x="547" y="710"/>
                      <a:pt x="707" y="550"/>
                      <a:pt x="707" y="357"/>
                    </a:cubicBezTo>
                    <a:cubicBezTo>
                      <a:pt x="707" y="160"/>
                      <a:pt x="547" y="0"/>
                      <a:pt x="354" y="0"/>
                    </a:cubicBezTo>
                    <a:close/>
                  </a:path>
                </a:pathLst>
              </a:custGeom>
              <a:solidFill>
                <a:srgbClr val="202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1671981" y="3183266"/>
                <a:ext cx="53615" cy="53843"/>
              </a:xfrm>
              <a:custGeom>
                <a:rect b="b" l="l" r="r" t="t"/>
                <a:pathLst>
                  <a:path extrusionOk="0" h="710" w="707">
                    <a:moveTo>
                      <a:pt x="353" y="0"/>
                    </a:moveTo>
                    <a:cubicBezTo>
                      <a:pt x="160" y="0"/>
                      <a:pt x="0" y="160"/>
                      <a:pt x="0" y="357"/>
                    </a:cubicBezTo>
                    <a:cubicBezTo>
                      <a:pt x="0" y="550"/>
                      <a:pt x="160" y="710"/>
                      <a:pt x="353" y="710"/>
                    </a:cubicBezTo>
                    <a:cubicBezTo>
                      <a:pt x="550" y="710"/>
                      <a:pt x="706" y="550"/>
                      <a:pt x="706" y="357"/>
                    </a:cubicBezTo>
                    <a:cubicBezTo>
                      <a:pt x="706" y="160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rgbClr val="202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029388" y="4496940"/>
                <a:ext cx="197171" cy="260569"/>
              </a:xfrm>
              <a:custGeom>
                <a:rect b="b" l="l" r="r" t="t"/>
                <a:pathLst>
                  <a:path extrusionOk="0" h="3436" w="2600">
                    <a:moveTo>
                      <a:pt x="7" y="1"/>
                    </a:moveTo>
                    <a:lnTo>
                      <a:pt x="7" y="1"/>
                    </a:lnTo>
                    <a:cubicBezTo>
                      <a:pt x="0" y="407"/>
                      <a:pt x="50" y="813"/>
                      <a:pt x="133" y="1212"/>
                    </a:cubicBezTo>
                    <a:cubicBezTo>
                      <a:pt x="217" y="1611"/>
                      <a:pt x="343" y="2007"/>
                      <a:pt x="539" y="2374"/>
                    </a:cubicBezTo>
                    <a:cubicBezTo>
                      <a:pt x="636" y="2557"/>
                      <a:pt x="752" y="2734"/>
                      <a:pt x="892" y="2889"/>
                    </a:cubicBezTo>
                    <a:cubicBezTo>
                      <a:pt x="1032" y="3046"/>
                      <a:pt x="1198" y="3186"/>
                      <a:pt x="1388" y="3279"/>
                    </a:cubicBezTo>
                    <a:cubicBezTo>
                      <a:pt x="1578" y="3376"/>
                      <a:pt x="1788" y="3428"/>
                      <a:pt x="1997" y="3436"/>
                    </a:cubicBezTo>
                    <a:cubicBezTo>
                      <a:pt x="2207" y="3436"/>
                      <a:pt x="2410" y="3396"/>
                      <a:pt x="2599" y="3325"/>
                    </a:cubicBezTo>
                    <a:lnTo>
                      <a:pt x="2599" y="3325"/>
                    </a:lnTo>
                    <a:cubicBezTo>
                      <a:pt x="2471" y="3343"/>
                      <a:pt x="2342" y="3357"/>
                      <a:pt x="2214" y="3357"/>
                    </a:cubicBezTo>
                    <a:cubicBezTo>
                      <a:pt x="2144" y="3357"/>
                      <a:pt x="2074" y="3353"/>
                      <a:pt x="2004" y="3342"/>
                    </a:cubicBezTo>
                    <a:cubicBezTo>
                      <a:pt x="1811" y="3316"/>
                      <a:pt x="1625" y="3253"/>
                      <a:pt x="1461" y="3149"/>
                    </a:cubicBezTo>
                    <a:cubicBezTo>
                      <a:pt x="1132" y="2949"/>
                      <a:pt x="889" y="2630"/>
                      <a:pt x="709" y="2284"/>
                    </a:cubicBezTo>
                    <a:cubicBezTo>
                      <a:pt x="519" y="1938"/>
                      <a:pt x="393" y="1559"/>
                      <a:pt x="276" y="1176"/>
                    </a:cubicBezTo>
                    <a:cubicBezTo>
                      <a:pt x="220" y="986"/>
                      <a:pt x="170" y="789"/>
                      <a:pt x="127" y="593"/>
                    </a:cubicBezTo>
                    <a:cubicBezTo>
                      <a:pt x="80" y="397"/>
                      <a:pt x="43" y="201"/>
                      <a:pt x="7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1083887" y="3538169"/>
                <a:ext cx="18731" cy="1820"/>
              </a:xfrm>
              <a:custGeom>
                <a:rect b="b" l="l" r="r" t="t"/>
                <a:pathLst>
                  <a:path extrusionOk="0" h="24" w="247">
                    <a:moveTo>
                      <a:pt x="247" y="0"/>
                    </a:moveTo>
                    <a:lnTo>
                      <a:pt x="247" y="0"/>
                    </a:lnTo>
                    <a:cubicBezTo>
                      <a:pt x="154" y="7"/>
                      <a:pt x="70" y="13"/>
                      <a:pt x="1" y="23"/>
                    </a:cubicBezTo>
                    <a:cubicBezTo>
                      <a:pt x="84" y="13"/>
                      <a:pt x="164" y="7"/>
                      <a:pt x="247" y="0"/>
                    </a:cubicBezTo>
                    <a:close/>
                  </a:path>
                </a:pathLst>
              </a:custGeom>
              <a:solidFill>
                <a:srgbClr val="8DA5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1042557" y="3537335"/>
                <a:ext cx="830166" cy="118454"/>
              </a:xfrm>
              <a:custGeom>
                <a:rect b="b" l="l" r="r" t="t"/>
                <a:pathLst>
                  <a:path extrusionOk="0" h="1562" w="10947">
                    <a:moveTo>
                      <a:pt x="10943" y="94"/>
                    </a:moveTo>
                    <a:cubicBezTo>
                      <a:pt x="10943" y="94"/>
                      <a:pt x="8177" y="474"/>
                      <a:pt x="6706" y="1409"/>
                    </a:cubicBezTo>
                    <a:lnTo>
                      <a:pt x="10933" y="497"/>
                    </a:lnTo>
                    <a:cubicBezTo>
                      <a:pt x="10939" y="400"/>
                      <a:pt x="10943" y="297"/>
                      <a:pt x="10943" y="194"/>
                    </a:cubicBezTo>
                    <a:cubicBezTo>
                      <a:pt x="10947" y="161"/>
                      <a:pt x="10943" y="127"/>
                      <a:pt x="10943" y="94"/>
                    </a:cubicBezTo>
                    <a:close/>
                    <a:moveTo>
                      <a:pt x="1131" y="1"/>
                    </a:moveTo>
                    <a:cubicBezTo>
                      <a:pt x="1019" y="1"/>
                      <a:pt x="905" y="4"/>
                      <a:pt x="792" y="11"/>
                    </a:cubicBezTo>
                    <a:cubicBezTo>
                      <a:pt x="699" y="18"/>
                      <a:pt x="615" y="24"/>
                      <a:pt x="546" y="34"/>
                    </a:cubicBezTo>
                    <a:cubicBezTo>
                      <a:pt x="453" y="44"/>
                      <a:pt x="360" y="58"/>
                      <a:pt x="266" y="74"/>
                    </a:cubicBezTo>
                    <a:lnTo>
                      <a:pt x="0" y="543"/>
                    </a:lnTo>
                    <a:lnTo>
                      <a:pt x="4902" y="1412"/>
                    </a:lnTo>
                    <a:cubicBezTo>
                      <a:pt x="4909" y="1412"/>
                      <a:pt x="4919" y="1419"/>
                      <a:pt x="4936" y="1429"/>
                    </a:cubicBezTo>
                    <a:cubicBezTo>
                      <a:pt x="4477" y="1053"/>
                      <a:pt x="3022" y="1"/>
                      <a:pt x="1131" y="1"/>
                    </a:cubicBezTo>
                    <a:close/>
                    <a:moveTo>
                      <a:pt x="6656" y="1442"/>
                    </a:moveTo>
                    <a:lnTo>
                      <a:pt x="6656" y="1442"/>
                    </a:lnTo>
                    <a:cubicBezTo>
                      <a:pt x="6597" y="1482"/>
                      <a:pt x="6537" y="1522"/>
                      <a:pt x="6483" y="1562"/>
                    </a:cubicBezTo>
                    <a:cubicBezTo>
                      <a:pt x="6540" y="1529"/>
                      <a:pt x="6600" y="1489"/>
                      <a:pt x="6656" y="1442"/>
                    </a:cubicBezTo>
                    <a:close/>
                  </a:path>
                </a:pathLst>
              </a:custGeom>
              <a:solidFill>
                <a:srgbClr val="E4EB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1689423" y="3243554"/>
                <a:ext cx="50279" cy="50582"/>
              </a:xfrm>
              <a:custGeom>
                <a:rect b="b" l="l" r="r" t="t"/>
                <a:pathLst>
                  <a:path extrusionOk="0" h="667" w="663">
                    <a:moveTo>
                      <a:pt x="333" y="1"/>
                    </a:moveTo>
                    <a:cubicBezTo>
                      <a:pt x="150" y="1"/>
                      <a:pt x="0" y="151"/>
                      <a:pt x="0" y="334"/>
                    </a:cubicBezTo>
                    <a:cubicBezTo>
                      <a:pt x="0" y="517"/>
                      <a:pt x="150" y="666"/>
                      <a:pt x="333" y="666"/>
                    </a:cubicBezTo>
                    <a:cubicBezTo>
                      <a:pt x="516" y="666"/>
                      <a:pt x="663" y="517"/>
                      <a:pt x="663" y="334"/>
                    </a:cubicBezTo>
                    <a:cubicBezTo>
                      <a:pt x="663" y="151"/>
                      <a:pt x="516" y="1"/>
                      <a:pt x="333" y="1"/>
                    </a:cubicBezTo>
                    <a:close/>
                  </a:path>
                </a:pathLst>
              </a:custGeom>
              <a:solidFill>
                <a:srgbClr val="BBA1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1226759" y="3243554"/>
                <a:ext cx="50279" cy="50582"/>
              </a:xfrm>
              <a:custGeom>
                <a:rect b="b" l="l" r="r" t="t"/>
                <a:pathLst>
                  <a:path extrusionOk="0" h="667" w="663">
                    <a:moveTo>
                      <a:pt x="330" y="1"/>
                    </a:moveTo>
                    <a:cubicBezTo>
                      <a:pt x="147" y="1"/>
                      <a:pt x="0" y="151"/>
                      <a:pt x="0" y="334"/>
                    </a:cubicBezTo>
                    <a:cubicBezTo>
                      <a:pt x="0" y="517"/>
                      <a:pt x="147" y="666"/>
                      <a:pt x="330" y="666"/>
                    </a:cubicBezTo>
                    <a:cubicBezTo>
                      <a:pt x="513" y="666"/>
                      <a:pt x="663" y="517"/>
                      <a:pt x="663" y="334"/>
                    </a:cubicBezTo>
                    <a:cubicBezTo>
                      <a:pt x="663" y="151"/>
                      <a:pt x="513" y="1"/>
                      <a:pt x="330" y="1"/>
                    </a:cubicBezTo>
                    <a:close/>
                  </a:path>
                </a:pathLst>
              </a:custGeom>
              <a:solidFill>
                <a:srgbClr val="BBA1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954438" y="3716076"/>
                <a:ext cx="58165" cy="241838"/>
              </a:xfrm>
              <a:custGeom>
                <a:rect b="b" l="l" r="r" t="t"/>
                <a:pathLst>
                  <a:path extrusionOk="0" h="3189" w="767">
                    <a:moveTo>
                      <a:pt x="317" y="0"/>
                    </a:moveTo>
                    <a:cubicBezTo>
                      <a:pt x="0" y="1375"/>
                      <a:pt x="233" y="3189"/>
                      <a:pt x="233" y="3189"/>
                    </a:cubicBezTo>
                    <a:lnTo>
                      <a:pt x="726" y="3019"/>
                    </a:lnTo>
                    <a:cubicBezTo>
                      <a:pt x="736" y="2849"/>
                      <a:pt x="746" y="2683"/>
                      <a:pt x="766" y="2513"/>
                    </a:cubicBezTo>
                    <a:cubicBezTo>
                      <a:pt x="606" y="1655"/>
                      <a:pt x="450" y="762"/>
                      <a:pt x="317" y="0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1009494" y="3906647"/>
                <a:ext cx="9404" cy="38373"/>
              </a:xfrm>
              <a:custGeom>
                <a:rect b="b" l="l" r="r" t="t"/>
                <a:pathLst>
                  <a:path extrusionOk="0" h="506" w="124">
                    <a:moveTo>
                      <a:pt x="40" y="0"/>
                    </a:moveTo>
                    <a:cubicBezTo>
                      <a:pt x="20" y="170"/>
                      <a:pt x="10" y="336"/>
                      <a:pt x="0" y="506"/>
                    </a:cubicBezTo>
                    <a:lnTo>
                      <a:pt x="123" y="463"/>
                    </a:lnTo>
                    <a:cubicBezTo>
                      <a:pt x="97" y="309"/>
                      <a:pt x="67" y="157"/>
                      <a:pt x="40" y="0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801784" y="4234478"/>
                <a:ext cx="19717" cy="89713"/>
              </a:xfrm>
              <a:custGeom>
                <a:rect b="b" l="l" r="r" t="t"/>
                <a:pathLst>
                  <a:path extrusionOk="0" h="1183" w="26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36"/>
                      <a:pt x="150" y="719"/>
                      <a:pt x="260" y="1182"/>
                    </a:cubicBezTo>
                    <a:cubicBezTo>
                      <a:pt x="166" y="786"/>
                      <a:pt x="80" y="390"/>
                      <a:pt x="0" y="0"/>
                    </a:cubicBezTo>
                    <a:close/>
                  </a:path>
                </a:pathLst>
              </a:custGeom>
              <a:solidFill>
                <a:srgbClr val="E0E8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782294" y="4064837"/>
                <a:ext cx="301672" cy="260342"/>
              </a:xfrm>
              <a:custGeom>
                <a:rect b="b" l="l" r="r" t="t"/>
                <a:pathLst>
                  <a:path extrusionOk="0" h="3433" w="3978">
                    <a:moveTo>
                      <a:pt x="3056" y="1"/>
                    </a:moveTo>
                    <a:lnTo>
                      <a:pt x="1052" y="1232"/>
                    </a:lnTo>
                    <a:lnTo>
                      <a:pt x="443" y="819"/>
                    </a:lnTo>
                    <a:lnTo>
                      <a:pt x="300" y="886"/>
                    </a:lnTo>
                    <a:cubicBezTo>
                      <a:pt x="300" y="886"/>
                      <a:pt x="204" y="770"/>
                      <a:pt x="61" y="560"/>
                    </a:cubicBezTo>
                    <a:lnTo>
                      <a:pt x="1" y="524"/>
                    </a:lnTo>
                    <a:lnTo>
                      <a:pt x="1" y="524"/>
                    </a:lnTo>
                    <a:cubicBezTo>
                      <a:pt x="64" y="1099"/>
                      <a:pt x="127" y="1582"/>
                      <a:pt x="257" y="2237"/>
                    </a:cubicBezTo>
                    <a:cubicBezTo>
                      <a:pt x="337" y="2627"/>
                      <a:pt x="423" y="3023"/>
                      <a:pt x="517" y="3419"/>
                    </a:cubicBezTo>
                    <a:cubicBezTo>
                      <a:pt x="733" y="3426"/>
                      <a:pt x="963" y="3432"/>
                      <a:pt x="1199" y="3432"/>
                    </a:cubicBezTo>
                    <a:cubicBezTo>
                      <a:pt x="2071" y="3432"/>
                      <a:pt x="3069" y="3366"/>
                      <a:pt x="3978" y="3156"/>
                    </a:cubicBezTo>
                    <a:cubicBezTo>
                      <a:pt x="3508" y="2141"/>
                      <a:pt x="3189" y="1083"/>
                      <a:pt x="3056" y="1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786845" y="4107228"/>
                <a:ext cx="29121" cy="24874"/>
              </a:xfrm>
              <a:custGeom>
                <a:rect b="b" l="l" r="r" t="t"/>
                <a:pathLst>
                  <a:path extrusionOk="0" h="328" w="384">
                    <a:moveTo>
                      <a:pt x="1" y="1"/>
                    </a:moveTo>
                    <a:cubicBezTo>
                      <a:pt x="144" y="211"/>
                      <a:pt x="240" y="327"/>
                      <a:pt x="240" y="327"/>
                    </a:cubicBezTo>
                    <a:lnTo>
                      <a:pt x="383" y="2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1014044" y="4049443"/>
                <a:ext cx="246085" cy="254730"/>
              </a:xfrm>
              <a:custGeom>
                <a:rect b="b" l="l" r="r" t="t"/>
                <a:pathLst>
                  <a:path extrusionOk="0" h="3359" w="3245">
                    <a:moveTo>
                      <a:pt x="332" y="1"/>
                    </a:moveTo>
                    <a:lnTo>
                      <a:pt x="0" y="204"/>
                    </a:lnTo>
                    <a:cubicBezTo>
                      <a:pt x="133" y="1286"/>
                      <a:pt x="452" y="2344"/>
                      <a:pt x="922" y="3359"/>
                    </a:cubicBezTo>
                    <a:cubicBezTo>
                      <a:pt x="1884" y="3136"/>
                      <a:pt x="2746" y="2744"/>
                      <a:pt x="3245" y="2088"/>
                    </a:cubicBezTo>
                    <a:cubicBezTo>
                      <a:pt x="2010" y="1888"/>
                      <a:pt x="809" y="1695"/>
                      <a:pt x="729" y="1695"/>
                    </a:cubicBezTo>
                    <a:cubicBezTo>
                      <a:pt x="682" y="1695"/>
                      <a:pt x="526" y="993"/>
                      <a:pt x="332" y="1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1140459" y="4718755"/>
                <a:ext cx="199977" cy="175255"/>
              </a:xfrm>
              <a:custGeom>
                <a:rect b="b" l="l" r="r" t="t"/>
                <a:pathLst>
                  <a:path extrusionOk="0" h="2311" w="2637">
                    <a:moveTo>
                      <a:pt x="1499" y="0"/>
                    </a:moveTo>
                    <a:cubicBezTo>
                      <a:pt x="1306" y="0"/>
                      <a:pt x="1122" y="33"/>
                      <a:pt x="942" y="81"/>
                    </a:cubicBezTo>
                    <a:cubicBezTo>
                      <a:pt x="746" y="134"/>
                      <a:pt x="556" y="204"/>
                      <a:pt x="373" y="321"/>
                    </a:cubicBezTo>
                    <a:cubicBezTo>
                      <a:pt x="287" y="380"/>
                      <a:pt x="200" y="460"/>
                      <a:pt x="147" y="563"/>
                    </a:cubicBezTo>
                    <a:cubicBezTo>
                      <a:pt x="94" y="670"/>
                      <a:pt x="80" y="797"/>
                      <a:pt x="107" y="907"/>
                    </a:cubicBezTo>
                    <a:cubicBezTo>
                      <a:pt x="154" y="1130"/>
                      <a:pt x="333" y="1306"/>
                      <a:pt x="530" y="1382"/>
                    </a:cubicBezTo>
                    <a:cubicBezTo>
                      <a:pt x="699" y="1450"/>
                      <a:pt x="875" y="1468"/>
                      <a:pt x="1046" y="1468"/>
                    </a:cubicBezTo>
                    <a:cubicBezTo>
                      <a:pt x="1077" y="1468"/>
                      <a:pt x="1108" y="1467"/>
                      <a:pt x="1138" y="1466"/>
                    </a:cubicBezTo>
                    <a:cubicBezTo>
                      <a:pt x="1238" y="1462"/>
                      <a:pt x="1338" y="1452"/>
                      <a:pt x="1438" y="1436"/>
                    </a:cubicBezTo>
                    <a:cubicBezTo>
                      <a:pt x="1535" y="1416"/>
                      <a:pt x="1638" y="1399"/>
                      <a:pt x="1731" y="1346"/>
                    </a:cubicBezTo>
                    <a:cubicBezTo>
                      <a:pt x="1828" y="1296"/>
                      <a:pt x="1911" y="1186"/>
                      <a:pt x="1897" y="1070"/>
                    </a:cubicBezTo>
                    <a:cubicBezTo>
                      <a:pt x="1888" y="956"/>
                      <a:pt x="1821" y="863"/>
                      <a:pt x="1738" y="803"/>
                    </a:cubicBezTo>
                    <a:cubicBezTo>
                      <a:pt x="1645" y="741"/>
                      <a:pt x="1545" y="721"/>
                      <a:pt x="1444" y="721"/>
                    </a:cubicBezTo>
                    <a:cubicBezTo>
                      <a:pt x="1345" y="721"/>
                      <a:pt x="1246" y="740"/>
                      <a:pt x="1152" y="757"/>
                    </a:cubicBezTo>
                    <a:cubicBezTo>
                      <a:pt x="1217" y="751"/>
                      <a:pt x="1284" y="746"/>
                      <a:pt x="1350" y="746"/>
                    </a:cubicBezTo>
                    <a:cubicBezTo>
                      <a:pt x="1481" y="746"/>
                      <a:pt x="1608" y="766"/>
                      <a:pt x="1708" y="843"/>
                    </a:cubicBezTo>
                    <a:cubicBezTo>
                      <a:pt x="1777" y="900"/>
                      <a:pt x="1825" y="990"/>
                      <a:pt x="1825" y="1073"/>
                    </a:cubicBezTo>
                    <a:cubicBezTo>
                      <a:pt x="1828" y="1159"/>
                      <a:pt x="1768" y="1226"/>
                      <a:pt x="1688" y="1262"/>
                    </a:cubicBezTo>
                    <a:cubicBezTo>
                      <a:pt x="1528" y="1333"/>
                      <a:pt x="1321" y="1342"/>
                      <a:pt x="1135" y="1346"/>
                    </a:cubicBezTo>
                    <a:cubicBezTo>
                      <a:pt x="946" y="1342"/>
                      <a:pt x="753" y="1322"/>
                      <a:pt x="590" y="1246"/>
                    </a:cubicBezTo>
                    <a:cubicBezTo>
                      <a:pt x="427" y="1176"/>
                      <a:pt x="303" y="1033"/>
                      <a:pt x="270" y="873"/>
                    </a:cubicBezTo>
                    <a:cubicBezTo>
                      <a:pt x="230" y="710"/>
                      <a:pt x="320" y="560"/>
                      <a:pt x="473" y="464"/>
                    </a:cubicBezTo>
                    <a:cubicBezTo>
                      <a:pt x="768" y="292"/>
                      <a:pt x="1141" y="194"/>
                      <a:pt x="1489" y="194"/>
                    </a:cubicBezTo>
                    <a:cubicBezTo>
                      <a:pt x="1507" y="194"/>
                      <a:pt x="1524" y="194"/>
                      <a:pt x="1541" y="194"/>
                    </a:cubicBezTo>
                    <a:cubicBezTo>
                      <a:pt x="1721" y="201"/>
                      <a:pt x="1874" y="264"/>
                      <a:pt x="1991" y="404"/>
                    </a:cubicBezTo>
                    <a:cubicBezTo>
                      <a:pt x="2104" y="540"/>
                      <a:pt x="2214" y="714"/>
                      <a:pt x="2307" y="873"/>
                    </a:cubicBezTo>
                    <a:cubicBezTo>
                      <a:pt x="2396" y="1036"/>
                      <a:pt x="2464" y="1213"/>
                      <a:pt x="2453" y="1386"/>
                    </a:cubicBezTo>
                    <a:cubicBezTo>
                      <a:pt x="2444" y="1555"/>
                      <a:pt x="2347" y="1712"/>
                      <a:pt x="2207" y="1825"/>
                    </a:cubicBezTo>
                    <a:cubicBezTo>
                      <a:pt x="2064" y="1938"/>
                      <a:pt x="1884" y="2015"/>
                      <a:pt x="1705" y="2075"/>
                    </a:cubicBezTo>
                    <a:cubicBezTo>
                      <a:pt x="1521" y="2131"/>
                      <a:pt x="1332" y="2178"/>
                      <a:pt x="1142" y="2208"/>
                    </a:cubicBezTo>
                    <a:cubicBezTo>
                      <a:pt x="1015" y="2228"/>
                      <a:pt x="886" y="2239"/>
                      <a:pt x="757" y="2239"/>
                    </a:cubicBezTo>
                    <a:cubicBezTo>
                      <a:pt x="499" y="2239"/>
                      <a:pt x="240" y="2195"/>
                      <a:pt x="0" y="2088"/>
                    </a:cubicBezTo>
                    <a:lnTo>
                      <a:pt x="0" y="2088"/>
                    </a:lnTo>
                    <a:cubicBezTo>
                      <a:pt x="277" y="2249"/>
                      <a:pt x="601" y="2311"/>
                      <a:pt x="923" y="2311"/>
                    </a:cubicBezTo>
                    <a:cubicBezTo>
                      <a:pt x="1000" y="2311"/>
                      <a:pt x="1076" y="2307"/>
                      <a:pt x="1152" y="2301"/>
                    </a:cubicBezTo>
                    <a:cubicBezTo>
                      <a:pt x="1352" y="2281"/>
                      <a:pt x="1548" y="2241"/>
                      <a:pt x="1738" y="2191"/>
                    </a:cubicBezTo>
                    <a:cubicBezTo>
                      <a:pt x="1931" y="2138"/>
                      <a:pt x="2124" y="2065"/>
                      <a:pt x="2297" y="1941"/>
                    </a:cubicBezTo>
                    <a:cubicBezTo>
                      <a:pt x="2467" y="1821"/>
                      <a:pt x="2607" y="1622"/>
                      <a:pt x="2619" y="1396"/>
                    </a:cubicBezTo>
                    <a:cubicBezTo>
                      <a:pt x="2636" y="1173"/>
                      <a:pt x="2556" y="970"/>
                      <a:pt x="2460" y="790"/>
                    </a:cubicBezTo>
                    <a:cubicBezTo>
                      <a:pt x="2360" y="610"/>
                      <a:pt x="2264" y="448"/>
                      <a:pt x="2131" y="281"/>
                    </a:cubicBezTo>
                    <a:cubicBezTo>
                      <a:pt x="2060" y="201"/>
                      <a:pt x="1974" y="124"/>
                      <a:pt x="1871" y="78"/>
                    </a:cubicBezTo>
                    <a:cubicBezTo>
                      <a:pt x="1768" y="28"/>
                      <a:pt x="1658" y="8"/>
                      <a:pt x="1551" y="1"/>
                    </a:cubicBezTo>
                    <a:cubicBezTo>
                      <a:pt x="1534" y="1"/>
                      <a:pt x="1517" y="0"/>
                      <a:pt x="1499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1708533" y="4718755"/>
                <a:ext cx="199977" cy="175255"/>
              </a:xfrm>
              <a:custGeom>
                <a:rect b="b" l="l" r="r" t="t"/>
                <a:pathLst>
                  <a:path extrusionOk="0" h="2311" w="2637">
                    <a:moveTo>
                      <a:pt x="1138" y="0"/>
                    </a:moveTo>
                    <a:cubicBezTo>
                      <a:pt x="1121" y="0"/>
                      <a:pt x="1104" y="1"/>
                      <a:pt x="1086" y="1"/>
                    </a:cubicBezTo>
                    <a:cubicBezTo>
                      <a:pt x="979" y="8"/>
                      <a:pt x="870" y="28"/>
                      <a:pt x="767" y="78"/>
                    </a:cubicBezTo>
                    <a:cubicBezTo>
                      <a:pt x="664" y="124"/>
                      <a:pt x="577" y="201"/>
                      <a:pt x="507" y="281"/>
                    </a:cubicBezTo>
                    <a:cubicBezTo>
                      <a:pt x="374" y="448"/>
                      <a:pt x="277" y="610"/>
                      <a:pt x="177" y="790"/>
                    </a:cubicBezTo>
                    <a:cubicBezTo>
                      <a:pt x="81" y="970"/>
                      <a:pt x="1" y="1173"/>
                      <a:pt x="18" y="1396"/>
                    </a:cubicBezTo>
                    <a:cubicBezTo>
                      <a:pt x="31" y="1622"/>
                      <a:pt x="171" y="1821"/>
                      <a:pt x="340" y="1941"/>
                    </a:cubicBezTo>
                    <a:cubicBezTo>
                      <a:pt x="514" y="2065"/>
                      <a:pt x="707" y="2138"/>
                      <a:pt x="899" y="2191"/>
                    </a:cubicBezTo>
                    <a:cubicBezTo>
                      <a:pt x="1090" y="2241"/>
                      <a:pt x="1286" y="2281"/>
                      <a:pt x="1486" y="2301"/>
                    </a:cubicBezTo>
                    <a:cubicBezTo>
                      <a:pt x="1561" y="2307"/>
                      <a:pt x="1638" y="2311"/>
                      <a:pt x="1715" y="2311"/>
                    </a:cubicBezTo>
                    <a:cubicBezTo>
                      <a:pt x="2036" y="2311"/>
                      <a:pt x="2360" y="2249"/>
                      <a:pt x="2637" y="2088"/>
                    </a:cubicBezTo>
                    <a:lnTo>
                      <a:pt x="2637" y="2088"/>
                    </a:lnTo>
                    <a:cubicBezTo>
                      <a:pt x="2397" y="2195"/>
                      <a:pt x="2138" y="2239"/>
                      <a:pt x="1880" y="2239"/>
                    </a:cubicBezTo>
                    <a:cubicBezTo>
                      <a:pt x="1751" y="2239"/>
                      <a:pt x="1622" y="2228"/>
                      <a:pt x="1495" y="2208"/>
                    </a:cubicBezTo>
                    <a:cubicBezTo>
                      <a:pt x="1306" y="2178"/>
                      <a:pt x="1116" y="2131"/>
                      <a:pt x="933" y="2075"/>
                    </a:cubicBezTo>
                    <a:cubicBezTo>
                      <a:pt x="753" y="2015"/>
                      <a:pt x="574" y="1938"/>
                      <a:pt x="431" y="1825"/>
                    </a:cubicBezTo>
                    <a:cubicBezTo>
                      <a:pt x="291" y="1712"/>
                      <a:pt x="194" y="1555"/>
                      <a:pt x="185" y="1386"/>
                    </a:cubicBezTo>
                    <a:cubicBezTo>
                      <a:pt x="174" y="1213"/>
                      <a:pt x="240" y="1036"/>
                      <a:pt x="331" y="873"/>
                    </a:cubicBezTo>
                    <a:cubicBezTo>
                      <a:pt x="424" y="714"/>
                      <a:pt x="534" y="540"/>
                      <a:pt x="647" y="404"/>
                    </a:cubicBezTo>
                    <a:cubicBezTo>
                      <a:pt x="764" y="264"/>
                      <a:pt x="916" y="201"/>
                      <a:pt x="1096" y="194"/>
                    </a:cubicBezTo>
                    <a:cubicBezTo>
                      <a:pt x="1113" y="194"/>
                      <a:pt x="1130" y="194"/>
                      <a:pt x="1148" y="194"/>
                    </a:cubicBezTo>
                    <a:cubicBezTo>
                      <a:pt x="1496" y="194"/>
                      <a:pt x="1869" y="292"/>
                      <a:pt x="2165" y="464"/>
                    </a:cubicBezTo>
                    <a:cubicBezTo>
                      <a:pt x="2317" y="560"/>
                      <a:pt x="2407" y="710"/>
                      <a:pt x="2368" y="873"/>
                    </a:cubicBezTo>
                    <a:cubicBezTo>
                      <a:pt x="2334" y="1033"/>
                      <a:pt x="2211" y="1176"/>
                      <a:pt x="2048" y="1246"/>
                    </a:cubicBezTo>
                    <a:cubicBezTo>
                      <a:pt x="1885" y="1322"/>
                      <a:pt x="1692" y="1342"/>
                      <a:pt x="1502" y="1346"/>
                    </a:cubicBezTo>
                    <a:cubicBezTo>
                      <a:pt x="1316" y="1342"/>
                      <a:pt x="1109" y="1333"/>
                      <a:pt x="950" y="1262"/>
                    </a:cubicBezTo>
                    <a:cubicBezTo>
                      <a:pt x="870" y="1226"/>
                      <a:pt x="810" y="1159"/>
                      <a:pt x="813" y="1073"/>
                    </a:cubicBezTo>
                    <a:cubicBezTo>
                      <a:pt x="813" y="990"/>
                      <a:pt x="859" y="900"/>
                      <a:pt x="930" y="843"/>
                    </a:cubicBezTo>
                    <a:cubicBezTo>
                      <a:pt x="1029" y="766"/>
                      <a:pt x="1156" y="746"/>
                      <a:pt x="1287" y="746"/>
                    </a:cubicBezTo>
                    <a:cubicBezTo>
                      <a:pt x="1353" y="746"/>
                      <a:pt x="1421" y="751"/>
                      <a:pt x="1486" y="757"/>
                    </a:cubicBezTo>
                    <a:cubicBezTo>
                      <a:pt x="1392" y="740"/>
                      <a:pt x="1292" y="721"/>
                      <a:pt x="1193" y="721"/>
                    </a:cubicBezTo>
                    <a:cubicBezTo>
                      <a:pt x="1092" y="721"/>
                      <a:pt x="992" y="741"/>
                      <a:pt x="899" y="803"/>
                    </a:cubicBezTo>
                    <a:cubicBezTo>
                      <a:pt x="816" y="863"/>
                      <a:pt x="750" y="956"/>
                      <a:pt x="740" y="1070"/>
                    </a:cubicBezTo>
                    <a:cubicBezTo>
                      <a:pt x="727" y="1186"/>
                      <a:pt x="810" y="1296"/>
                      <a:pt x="907" y="1346"/>
                    </a:cubicBezTo>
                    <a:cubicBezTo>
                      <a:pt x="999" y="1399"/>
                      <a:pt x="1103" y="1416"/>
                      <a:pt x="1199" y="1436"/>
                    </a:cubicBezTo>
                    <a:cubicBezTo>
                      <a:pt x="1299" y="1452"/>
                      <a:pt x="1399" y="1462"/>
                      <a:pt x="1498" y="1466"/>
                    </a:cubicBezTo>
                    <a:cubicBezTo>
                      <a:pt x="1529" y="1467"/>
                      <a:pt x="1560" y="1468"/>
                      <a:pt x="1591" y="1468"/>
                    </a:cubicBezTo>
                    <a:cubicBezTo>
                      <a:pt x="1762" y="1468"/>
                      <a:pt x="1939" y="1450"/>
                      <a:pt x="2108" y="1382"/>
                    </a:cubicBezTo>
                    <a:cubicBezTo>
                      <a:pt x="2304" y="1306"/>
                      <a:pt x="2484" y="1130"/>
                      <a:pt x="2530" y="907"/>
                    </a:cubicBezTo>
                    <a:cubicBezTo>
                      <a:pt x="2557" y="797"/>
                      <a:pt x="2544" y="670"/>
                      <a:pt x="2491" y="563"/>
                    </a:cubicBezTo>
                    <a:cubicBezTo>
                      <a:pt x="2437" y="460"/>
                      <a:pt x="2351" y="380"/>
                      <a:pt x="2264" y="321"/>
                    </a:cubicBezTo>
                    <a:cubicBezTo>
                      <a:pt x="2082" y="204"/>
                      <a:pt x="1895" y="134"/>
                      <a:pt x="1695" y="81"/>
                    </a:cubicBezTo>
                    <a:cubicBezTo>
                      <a:pt x="1515" y="33"/>
                      <a:pt x="1331" y="0"/>
                      <a:pt x="1138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1086693" y="3036375"/>
                <a:ext cx="760322" cy="291358"/>
              </a:xfrm>
              <a:custGeom>
                <a:rect b="b" l="l" r="r" t="t"/>
                <a:pathLst>
                  <a:path extrusionOk="0" h="3842" w="10026">
                    <a:moveTo>
                      <a:pt x="1921" y="194"/>
                    </a:moveTo>
                    <a:cubicBezTo>
                      <a:pt x="2873" y="194"/>
                      <a:pt x="3648" y="969"/>
                      <a:pt x="3648" y="1921"/>
                    </a:cubicBezTo>
                    <a:cubicBezTo>
                      <a:pt x="3648" y="2873"/>
                      <a:pt x="2873" y="3648"/>
                      <a:pt x="1921" y="3648"/>
                    </a:cubicBezTo>
                    <a:cubicBezTo>
                      <a:pt x="966" y="3648"/>
                      <a:pt x="190" y="2873"/>
                      <a:pt x="190" y="1921"/>
                    </a:cubicBezTo>
                    <a:cubicBezTo>
                      <a:pt x="190" y="969"/>
                      <a:pt x="966" y="194"/>
                      <a:pt x="1921" y="194"/>
                    </a:cubicBezTo>
                    <a:close/>
                    <a:moveTo>
                      <a:pt x="8105" y="194"/>
                    </a:moveTo>
                    <a:cubicBezTo>
                      <a:pt x="9059" y="194"/>
                      <a:pt x="9832" y="969"/>
                      <a:pt x="9832" y="1921"/>
                    </a:cubicBezTo>
                    <a:cubicBezTo>
                      <a:pt x="9832" y="2873"/>
                      <a:pt x="9059" y="3648"/>
                      <a:pt x="8105" y="3648"/>
                    </a:cubicBezTo>
                    <a:cubicBezTo>
                      <a:pt x="7153" y="3648"/>
                      <a:pt x="6377" y="2873"/>
                      <a:pt x="6377" y="1921"/>
                    </a:cubicBezTo>
                    <a:cubicBezTo>
                      <a:pt x="6377" y="969"/>
                      <a:pt x="7153" y="194"/>
                      <a:pt x="8105" y="194"/>
                    </a:cubicBezTo>
                    <a:close/>
                    <a:moveTo>
                      <a:pt x="1921" y="0"/>
                    </a:moveTo>
                    <a:cubicBezTo>
                      <a:pt x="859" y="0"/>
                      <a:pt x="1" y="862"/>
                      <a:pt x="1" y="1921"/>
                    </a:cubicBezTo>
                    <a:cubicBezTo>
                      <a:pt x="1" y="2979"/>
                      <a:pt x="859" y="3842"/>
                      <a:pt x="1921" y="3842"/>
                    </a:cubicBezTo>
                    <a:cubicBezTo>
                      <a:pt x="2816" y="3842"/>
                      <a:pt x="3572" y="3223"/>
                      <a:pt x="3781" y="2387"/>
                    </a:cubicBezTo>
                    <a:lnTo>
                      <a:pt x="6244" y="2387"/>
                    </a:lnTo>
                    <a:cubicBezTo>
                      <a:pt x="6454" y="3223"/>
                      <a:pt x="7210" y="3842"/>
                      <a:pt x="8105" y="3842"/>
                    </a:cubicBezTo>
                    <a:cubicBezTo>
                      <a:pt x="9163" y="3842"/>
                      <a:pt x="10025" y="2979"/>
                      <a:pt x="10025" y="1921"/>
                    </a:cubicBezTo>
                    <a:cubicBezTo>
                      <a:pt x="10025" y="862"/>
                      <a:pt x="9163" y="0"/>
                      <a:pt x="8105" y="0"/>
                    </a:cubicBezTo>
                    <a:cubicBezTo>
                      <a:pt x="7047" y="0"/>
                      <a:pt x="6184" y="862"/>
                      <a:pt x="6184" y="1921"/>
                    </a:cubicBezTo>
                    <a:cubicBezTo>
                      <a:pt x="6184" y="2014"/>
                      <a:pt x="6194" y="2108"/>
                      <a:pt x="6208" y="2197"/>
                    </a:cubicBezTo>
                    <a:lnTo>
                      <a:pt x="3818" y="2197"/>
                    </a:lnTo>
                    <a:cubicBezTo>
                      <a:pt x="3832" y="2108"/>
                      <a:pt x="3841" y="2014"/>
                      <a:pt x="3841" y="1921"/>
                    </a:cubicBezTo>
                    <a:cubicBezTo>
                      <a:pt x="3841" y="862"/>
                      <a:pt x="2979" y="0"/>
                      <a:pt x="1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1922386" y="3602704"/>
                <a:ext cx="210594" cy="283016"/>
              </a:xfrm>
              <a:custGeom>
                <a:rect b="b" l="l" r="r" t="t"/>
                <a:pathLst>
                  <a:path extrusionOk="0" h="3732" w="2777">
                    <a:moveTo>
                      <a:pt x="1611" y="1"/>
                    </a:moveTo>
                    <a:cubicBezTo>
                      <a:pt x="1764" y="756"/>
                      <a:pt x="1681" y="1582"/>
                      <a:pt x="1145" y="2138"/>
                    </a:cubicBezTo>
                    <a:cubicBezTo>
                      <a:pt x="1092" y="2194"/>
                      <a:pt x="233" y="2864"/>
                      <a:pt x="10" y="2930"/>
                    </a:cubicBezTo>
                    <a:lnTo>
                      <a:pt x="0" y="3283"/>
                    </a:lnTo>
                    <a:lnTo>
                      <a:pt x="1131" y="3732"/>
                    </a:lnTo>
                    <a:cubicBezTo>
                      <a:pt x="1131" y="3732"/>
                      <a:pt x="2776" y="1975"/>
                      <a:pt x="1611" y="1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1344908" y="3225885"/>
                <a:ext cx="719143" cy="599248"/>
              </a:xfrm>
              <a:custGeom>
                <a:rect b="b" l="l" r="r" t="t"/>
                <a:pathLst>
                  <a:path extrusionOk="0" h="7902" w="9483">
                    <a:moveTo>
                      <a:pt x="2863" y="1"/>
                    </a:moveTo>
                    <a:lnTo>
                      <a:pt x="499" y="919"/>
                    </a:lnTo>
                    <a:cubicBezTo>
                      <a:pt x="499" y="919"/>
                      <a:pt x="0" y="3306"/>
                      <a:pt x="2310" y="3386"/>
                    </a:cubicBezTo>
                    <a:cubicBezTo>
                      <a:pt x="4620" y="3466"/>
                      <a:pt x="7771" y="3256"/>
                      <a:pt x="8008" y="5013"/>
                    </a:cubicBezTo>
                    <a:cubicBezTo>
                      <a:pt x="8244" y="6770"/>
                      <a:pt x="7429" y="6904"/>
                      <a:pt x="7429" y="6904"/>
                    </a:cubicBezTo>
                    <a:lnTo>
                      <a:pt x="7572" y="7885"/>
                    </a:lnTo>
                    <a:cubicBezTo>
                      <a:pt x="7573" y="7896"/>
                      <a:pt x="7582" y="7901"/>
                      <a:pt x="7595" y="7901"/>
                    </a:cubicBezTo>
                    <a:cubicBezTo>
                      <a:pt x="7759" y="7901"/>
                      <a:pt x="8705" y="7165"/>
                      <a:pt x="8760" y="7107"/>
                    </a:cubicBezTo>
                    <a:cubicBezTo>
                      <a:pt x="9482" y="6358"/>
                      <a:pt x="9382" y="5113"/>
                      <a:pt x="8989" y="4228"/>
                    </a:cubicBezTo>
                    <a:cubicBezTo>
                      <a:pt x="8357" y="2793"/>
                      <a:pt x="6996" y="2197"/>
                      <a:pt x="5508" y="2128"/>
                    </a:cubicBezTo>
                    <a:cubicBezTo>
                      <a:pt x="4693" y="2088"/>
                      <a:pt x="3515" y="2125"/>
                      <a:pt x="3066" y="1303"/>
                    </a:cubicBezTo>
                    <a:cubicBezTo>
                      <a:pt x="2859" y="923"/>
                      <a:pt x="2793" y="427"/>
                      <a:pt x="286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1449332" y="3344868"/>
                <a:ext cx="135138" cy="54298"/>
              </a:xfrm>
              <a:custGeom>
                <a:rect b="b" l="l" r="r" t="t"/>
                <a:pathLst>
                  <a:path extrusionOk="0" h="716" w="1782">
                    <a:moveTo>
                      <a:pt x="1412" y="0"/>
                    </a:moveTo>
                    <a:cubicBezTo>
                      <a:pt x="1027" y="0"/>
                      <a:pt x="422" y="110"/>
                      <a:pt x="1" y="715"/>
                    </a:cubicBezTo>
                    <a:lnTo>
                      <a:pt x="1781" y="36"/>
                    </a:lnTo>
                    <a:cubicBezTo>
                      <a:pt x="1781" y="36"/>
                      <a:pt x="1633" y="0"/>
                      <a:pt x="141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1584393" y="3399090"/>
                <a:ext cx="101012" cy="61578"/>
              </a:xfrm>
              <a:custGeom>
                <a:rect b="b" l="l" r="r" t="t"/>
                <a:pathLst>
                  <a:path extrusionOk="0" h="812" w="1332">
                    <a:moveTo>
                      <a:pt x="1332" y="0"/>
                    </a:moveTo>
                    <a:cubicBezTo>
                      <a:pt x="1332" y="0"/>
                      <a:pt x="433" y="283"/>
                      <a:pt x="0" y="812"/>
                    </a:cubicBezTo>
                    <a:lnTo>
                      <a:pt x="1332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1773447" y="3429878"/>
                <a:ext cx="77503" cy="43226"/>
              </a:xfrm>
              <a:custGeom>
                <a:rect b="b" l="l" r="r" t="t"/>
                <a:pathLst>
                  <a:path extrusionOk="0" h="570" w="1022">
                    <a:moveTo>
                      <a:pt x="1022" y="0"/>
                    </a:moveTo>
                    <a:lnTo>
                      <a:pt x="1022" y="0"/>
                    </a:lnTo>
                    <a:cubicBezTo>
                      <a:pt x="559" y="60"/>
                      <a:pt x="0" y="570"/>
                      <a:pt x="0" y="570"/>
                    </a:cubicBezTo>
                    <a:lnTo>
                      <a:pt x="1022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927163" y="3983391"/>
                <a:ext cx="214537" cy="245099"/>
              </a:xfrm>
              <a:custGeom>
                <a:rect b="b" l="l" r="r" t="t"/>
                <a:pathLst>
                  <a:path extrusionOk="0" h="3232" w="2829">
                    <a:moveTo>
                      <a:pt x="373" y="0"/>
                    </a:moveTo>
                    <a:cubicBezTo>
                      <a:pt x="370" y="1075"/>
                      <a:pt x="263" y="2157"/>
                      <a:pt x="1" y="3188"/>
                    </a:cubicBezTo>
                    <a:cubicBezTo>
                      <a:pt x="183" y="3218"/>
                      <a:pt x="357" y="3231"/>
                      <a:pt x="523" y="3231"/>
                    </a:cubicBezTo>
                    <a:cubicBezTo>
                      <a:pt x="1707" y="3231"/>
                      <a:pt x="2406" y="2526"/>
                      <a:pt x="2789" y="1913"/>
                    </a:cubicBezTo>
                    <a:cubicBezTo>
                      <a:pt x="2813" y="1544"/>
                      <a:pt x="2826" y="1174"/>
                      <a:pt x="2829" y="812"/>
                    </a:cubicBezTo>
                    <a:lnTo>
                      <a:pt x="2829" y="812"/>
                    </a:lnTo>
                    <a:cubicBezTo>
                      <a:pt x="2700" y="942"/>
                      <a:pt x="2557" y="1068"/>
                      <a:pt x="2406" y="1191"/>
                    </a:cubicBezTo>
                    <a:cubicBezTo>
                      <a:pt x="2267" y="1301"/>
                      <a:pt x="2120" y="1354"/>
                      <a:pt x="1967" y="1354"/>
                    </a:cubicBezTo>
                    <a:cubicBezTo>
                      <a:pt x="1481" y="1354"/>
                      <a:pt x="926" y="829"/>
                      <a:pt x="373" y="0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1789600" y="3976794"/>
                <a:ext cx="165851" cy="248435"/>
              </a:xfrm>
              <a:custGeom>
                <a:rect b="b" l="l" r="r" t="t"/>
                <a:pathLst>
                  <a:path extrusionOk="0" h="3276" w="2187">
                    <a:moveTo>
                      <a:pt x="2131" y="0"/>
                    </a:moveTo>
                    <a:cubicBezTo>
                      <a:pt x="2001" y="7"/>
                      <a:pt x="1858" y="14"/>
                      <a:pt x="1704" y="23"/>
                    </a:cubicBezTo>
                    <a:lnTo>
                      <a:pt x="1658" y="1774"/>
                    </a:lnTo>
                    <a:cubicBezTo>
                      <a:pt x="1652" y="2051"/>
                      <a:pt x="1452" y="2290"/>
                      <a:pt x="1179" y="2347"/>
                    </a:cubicBezTo>
                    <a:lnTo>
                      <a:pt x="1" y="2599"/>
                    </a:lnTo>
                    <a:cubicBezTo>
                      <a:pt x="693" y="2983"/>
                      <a:pt x="1292" y="3192"/>
                      <a:pt x="1815" y="3275"/>
                    </a:cubicBezTo>
                    <a:cubicBezTo>
                      <a:pt x="2077" y="2244"/>
                      <a:pt x="2184" y="1162"/>
                      <a:pt x="2187" y="87"/>
                    </a:cubicBezTo>
                    <a:cubicBezTo>
                      <a:pt x="2167" y="57"/>
                      <a:pt x="2151" y="31"/>
                      <a:pt x="2131" y="0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1951127" y="3975050"/>
                <a:ext cx="190877" cy="111098"/>
              </a:xfrm>
              <a:custGeom>
                <a:rect b="b" l="l" r="r" t="t"/>
                <a:pathLst>
                  <a:path extrusionOk="0" h="1465" w="2517">
                    <a:moveTo>
                      <a:pt x="752" y="0"/>
                    </a:moveTo>
                    <a:cubicBezTo>
                      <a:pt x="752" y="0"/>
                      <a:pt x="447" y="0"/>
                      <a:pt x="1" y="23"/>
                    </a:cubicBezTo>
                    <a:cubicBezTo>
                      <a:pt x="21" y="54"/>
                      <a:pt x="37" y="80"/>
                      <a:pt x="57" y="110"/>
                    </a:cubicBezTo>
                    <a:cubicBezTo>
                      <a:pt x="610" y="939"/>
                      <a:pt x="1165" y="1464"/>
                      <a:pt x="1651" y="1464"/>
                    </a:cubicBezTo>
                    <a:cubicBezTo>
                      <a:pt x="1804" y="1464"/>
                      <a:pt x="1951" y="1411"/>
                      <a:pt x="2090" y="1301"/>
                    </a:cubicBezTo>
                    <a:cubicBezTo>
                      <a:pt x="2241" y="1178"/>
                      <a:pt x="2384" y="1052"/>
                      <a:pt x="2513" y="922"/>
                    </a:cubicBezTo>
                    <a:cubicBezTo>
                      <a:pt x="2517" y="742"/>
                      <a:pt x="2517" y="559"/>
                      <a:pt x="2517" y="383"/>
                    </a:cubicBez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959974" y="3572901"/>
                <a:ext cx="969550" cy="668637"/>
              </a:xfrm>
              <a:custGeom>
                <a:rect b="b" l="l" r="r" t="t"/>
                <a:pathLst>
                  <a:path extrusionOk="0" h="8817" w="12785">
                    <a:moveTo>
                      <a:pt x="627" y="1"/>
                    </a:moveTo>
                    <a:cubicBezTo>
                      <a:pt x="471" y="1"/>
                      <a:pt x="328" y="61"/>
                      <a:pt x="220" y="161"/>
                    </a:cubicBezTo>
                    <a:cubicBezTo>
                      <a:pt x="217" y="168"/>
                      <a:pt x="211" y="174"/>
                      <a:pt x="204" y="181"/>
                    </a:cubicBezTo>
                    <a:cubicBezTo>
                      <a:pt x="74" y="311"/>
                      <a:pt x="1" y="504"/>
                      <a:pt x="37" y="710"/>
                    </a:cubicBezTo>
                    <a:cubicBezTo>
                      <a:pt x="397" y="2793"/>
                      <a:pt x="1312" y="7979"/>
                      <a:pt x="1442" y="7979"/>
                    </a:cubicBezTo>
                    <a:cubicBezTo>
                      <a:pt x="1598" y="7979"/>
                      <a:pt x="5882" y="8684"/>
                      <a:pt x="6634" y="8808"/>
                    </a:cubicBezTo>
                    <a:cubicBezTo>
                      <a:pt x="6665" y="8814"/>
                      <a:pt x="6698" y="8816"/>
                      <a:pt x="6730" y="8816"/>
                    </a:cubicBezTo>
                    <a:cubicBezTo>
                      <a:pt x="6773" y="8816"/>
                      <a:pt x="6815" y="8812"/>
                      <a:pt x="6856" y="8804"/>
                    </a:cubicBezTo>
                    <a:lnTo>
                      <a:pt x="7389" y="8691"/>
                    </a:lnTo>
                    <a:lnTo>
                      <a:pt x="7546" y="8655"/>
                    </a:lnTo>
                    <a:lnTo>
                      <a:pt x="12119" y="7673"/>
                    </a:lnTo>
                    <a:cubicBezTo>
                      <a:pt x="12392" y="7616"/>
                      <a:pt x="12592" y="7377"/>
                      <a:pt x="12598" y="7100"/>
                    </a:cubicBezTo>
                    <a:lnTo>
                      <a:pt x="12775" y="630"/>
                    </a:lnTo>
                    <a:cubicBezTo>
                      <a:pt x="12784" y="384"/>
                      <a:pt x="12641" y="174"/>
                      <a:pt x="12441" y="71"/>
                    </a:cubicBezTo>
                    <a:cubicBezTo>
                      <a:pt x="12392" y="48"/>
                      <a:pt x="12342" y="31"/>
                      <a:pt x="12285" y="22"/>
                    </a:cubicBezTo>
                    <a:cubicBezTo>
                      <a:pt x="12247" y="13"/>
                      <a:pt x="12207" y="9"/>
                      <a:pt x="12166" y="9"/>
                    </a:cubicBezTo>
                    <a:cubicBezTo>
                      <a:pt x="12125" y="9"/>
                      <a:pt x="12084" y="13"/>
                      <a:pt x="12042" y="22"/>
                    </a:cubicBezTo>
                    <a:lnTo>
                      <a:pt x="7779" y="943"/>
                    </a:lnTo>
                    <a:cubicBezTo>
                      <a:pt x="7655" y="1050"/>
                      <a:pt x="7529" y="1126"/>
                      <a:pt x="7406" y="1173"/>
                    </a:cubicBezTo>
                    <a:cubicBezTo>
                      <a:pt x="7263" y="1228"/>
                      <a:pt x="7119" y="1249"/>
                      <a:pt x="6981" y="1249"/>
                    </a:cubicBezTo>
                    <a:cubicBezTo>
                      <a:pt x="6750" y="1249"/>
                      <a:pt x="6535" y="1188"/>
                      <a:pt x="6364" y="1120"/>
                    </a:cubicBezTo>
                    <a:cubicBezTo>
                      <a:pt x="6162" y="1040"/>
                      <a:pt x="6018" y="950"/>
                      <a:pt x="5991" y="943"/>
                    </a:cubicBezTo>
                    <a:lnTo>
                      <a:pt x="740" y="11"/>
                    </a:lnTo>
                    <a:cubicBezTo>
                      <a:pt x="701" y="4"/>
                      <a:pt x="664" y="1"/>
                      <a:pt x="627" y="1"/>
                    </a:cubicBezTo>
                    <a:close/>
                  </a:path>
                </a:pathLst>
              </a:custGeom>
              <a:solidFill>
                <a:srgbClr val="FEC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976658" y="3572977"/>
                <a:ext cx="466006" cy="84859"/>
              </a:xfrm>
              <a:custGeom>
                <a:rect b="b" l="l" r="r" t="t"/>
                <a:pathLst>
                  <a:path extrusionOk="0" h="1119" w="6145">
                    <a:moveTo>
                      <a:pt x="413" y="1"/>
                    </a:moveTo>
                    <a:cubicBezTo>
                      <a:pt x="254" y="1"/>
                      <a:pt x="111" y="61"/>
                      <a:pt x="0" y="160"/>
                    </a:cubicBezTo>
                    <a:cubicBezTo>
                      <a:pt x="94" y="133"/>
                      <a:pt x="206" y="113"/>
                      <a:pt x="346" y="113"/>
                    </a:cubicBezTo>
                    <a:cubicBezTo>
                      <a:pt x="417" y="113"/>
                      <a:pt x="493" y="116"/>
                      <a:pt x="576" y="130"/>
                    </a:cubicBezTo>
                    <a:cubicBezTo>
                      <a:pt x="1145" y="207"/>
                      <a:pt x="4853" y="882"/>
                      <a:pt x="6144" y="1119"/>
                    </a:cubicBezTo>
                    <a:cubicBezTo>
                      <a:pt x="5985" y="1055"/>
                      <a:pt x="5865" y="989"/>
                      <a:pt x="5805" y="959"/>
                    </a:cubicBezTo>
                    <a:cubicBezTo>
                      <a:pt x="5788" y="949"/>
                      <a:pt x="5778" y="942"/>
                      <a:pt x="5771" y="942"/>
                    </a:cubicBezTo>
                    <a:lnTo>
                      <a:pt x="869" y="73"/>
                    </a:lnTo>
                    <a:lnTo>
                      <a:pt x="520" y="10"/>
                    </a:lnTo>
                    <a:cubicBezTo>
                      <a:pt x="483" y="4"/>
                      <a:pt x="446" y="1"/>
                      <a:pt x="413" y="1"/>
                    </a:cubicBezTo>
                    <a:close/>
                  </a:path>
                </a:pathLst>
              </a:custGeom>
              <a:solidFill>
                <a:srgbClr val="FD9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1873169" y="3573508"/>
                <a:ext cx="25329" cy="2806"/>
              </a:xfrm>
              <a:custGeom>
                <a:rect b="b" l="l" r="r" t="t"/>
                <a:pathLst>
                  <a:path extrusionOk="0" h="37" w="334">
                    <a:moveTo>
                      <a:pt x="118" y="0"/>
                    </a:moveTo>
                    <a:lnTo>
                      <a:pt x="118" y="0"/>
                    </a:lnTo>
                    <a:cubicBezTo>
                      <a:pt x="78" y="1"/>
                      <a:pt x="39" y="4"/>
                      <a:pt x="0" y="14"/>
                    </a:cubicBezTo>
                    <a:cubicBezTo>
                      <a:pt x="40" y="7"/>
                      <a:pt x="81" y="1"/>
                      <a:pt x="118" y="0"/>
                    </a:cubicBezTo>
                    <a:close/>
                    <a:moveTo>
                      <a:pt x="126" y="0"/>
                    </a:moveTo>
                    <a:cubicBezTo>
                      <a:pt x="124" y="0"/>
                      <a:pt x="121" y="0"/>
                      <a:pt x="118" y="0"/>
                    </a:cubicBezTo>
                    <a:lnTo>
                      <a:pt x="118" y="0"/>
                    </a:lnTo>
                    <a:cubicBezTo>
                      <a:pt x="122" y="0"/>
                      <a:pt x="125" y="0"/>
                      <a:pt x="128" y="0"/>
                    </a:cubicBezTo>
                    <a:lnTo>
                      <a:pt x="128" y="0"/>
                    </a:lnTo>
                    <a:cubicBezTo>
                      <a:pt x="167" y="0"/>
                      <a:pt x="207" y="3"/>
                      <a:pt x="243" y="14"/>
                    </a:cubicBezTo>
                    <a:cubicBezTo>
                      <a:pt x="273" y="17"/>
                      <a:pt x="303" y="26"/>
                      <a:pt x="333" y="37"/>
                    </a:cubicBezTo>
                    <a:cubicBezTo>
                      <a:pt x="270" y="14"/>
                      <a:pt x="200" y="0"/>
                      <a:pt x="130" y="0"/>
                    </a:cubicBezTo>
                    <a:cubicBezTo>
                      <a:pt x="130" y="0"/>
                      <a:pt x="129" y="0"/>
                      <a:pt x="128" y="0"/>
                    </a:cubicBezTo>
                    <a:lnTo>
                      <a:pt x="128" y="0"/>
                    </a:lnTo>
                    <a:cubicBezTo>
                      <a:pt x="128" y="0"/>
                      <a:pt x="127" y="0"/>
                      <a:pt x="126" y="0"/>
                    </a:cubicBezTo>
                    <a:close/>
                  </a:path>
                </a:pathLst>
              </a:custGeom>
              <a:solidFill>
                <a:srgbClr val="9D87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1521602" y="3573508"/>
                <a:ext cx="369999" cy="88348"/>
              </a:xfrm>
              <a:custGeom>
                <a:rect b="b" l="l" r="r" t="t"/>
                <a:pathLst>
                  <a:path extrusionOk="0" h="1165" w="4879">
                    <a:moveTo>
                      <a:pt x="4762" y="0"/>
                    </a:moveTo>
                    <a:cubicBezTo>
                      <a:pt x="4722" y="0"/>
                      <a:pt x="4679" y="6"/>
                      <a:pt x="4636" y="14"/>
                    </a:cubicBezTo>
                    <a:lnTo>
                      <a:pt x="4616" y="20"/>
                    </a:lnTo>
                    <a:lnTo>
                      <a:pt x="389" y="932"/>
                    </a:lnTo>
                    <a:lnTo>
                      <a:pt x="373" y="935"/>
                    </a:lnTo>
                    <a:cubicBezTo>
                      <a:pt x="249" y="1042"/>
                      <a:pt x="123" y="1118"/>
                      <a:pt x="0" y="1165"/>
                    </a:cubicBezTo>
                    <a:lnTo>
                      <a:pt x="373" y="1145"/>
                    </a:lnTo>
                    <a:cubicBezTo>
                      <a:pt x="373" y="1145"/>
                      <a:pt x="3318" y="396"/>
                      <a:pt x="4829" y="103"/>
                    </a:cubicBezTo>
                    <a:lnTo>
                      <a:pt x="4879" y="14"/>
                    </a:lnTo>
                    <a:cubicBezTo>
                      <a:pt x="4842" y="3"/>
                      <a:pt x="4802" y="0"/>
                      <a:pt x="4762" y="0"/>
                    </a:cubicBezTo>
                    <a:close/>
                  </a:path>
                </a:pathLst>
              </a:custGeom>
              <a:solidFill>
                <a:srgbClr val="FD9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1532143" y="3578286"/>
                <a:ext cx="396617" cy="650968"/>
              </a:xfrm>
              <a:custGeom>
                <a:rect b="b" l="l" r="r" t="t"/>
                <a:pathLst>
                  <a:path extrusionOk="0" h="8584" w="5230">
                    <a:moveTo>
                      <a:pt x="4896" y="0"/>
                    </a:moveTo>
                    <a:cubicBezTo>
                      <a:pt x="4830" y="14"/>
                      <a:pt x="4760" y="26"/>
                      <a:pt x="4690" y="40"/>
                    </a:cubicBezTo>
                    <a:lnTo>
                      <a:pt x="1" y="8584"/>
                    </a:lnTo>
                    <a:lnTo>
                      <a:pt x="4574" y="7602"/>
                    </a:lnTo>
                    <a:cubicBezTo>
                      <a:pt x="4847" y="7545"/>
                      <a:pt x="5047" y="7306"/>
                      <a:pt x="5053" y="7029"/>
                    </a:cubicBezTo>
                    <a:lnTo>
                      <a:pt x="5230" y="559"/>
                    </a:lnTo>
                    <a:lnTo>
                      <a:pt x="5230" y="539"/>
                    </a:lnTo>
                    <a:cubicBezTo>
                      <a:pt x="5230" y="300"/>
                      <a:pt x="5090" y="100"/>
                      <a:pt x="4896" y="0"/>
                    </a:cubicBezTo>
                    <a:close/>
                  </a:path>
                </a:pathLst>
              </a:custGeom>
              <a:solidFill>
                <a:srgbClr val="FEA8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1887805" y="3574494"/>
                <a:ext cx="15698" cy="6901"/>
              </a:xfrm>
              <a:custGeom>
                <a:rect b="b" l="l" r="r" t="t"/>
                <a:pathLst>
                  <a:path extrusionOk="0" h="91" w="207">
                    <a:moveTo>
                      <a:pt x="50" y="1"/>
                    </a:moveTo>
                    <a:lnTo>
                      <a:pt x="0" y="90"/>
                    </a:lnTo>
                    <a:cubicBezTo>
                      <a:pt x="70" y="76"/>
                      <a:pt x="140" y="64"/>
                      <a:pt x="206" y="50"/>
                    </a:cubicBezTo>
                    <a:cubicBezTo>
                      <a:pt x="183" y="41"/>
                      <a:pt x="163" y="30"/>
                      <a:pt x="140" y="24"/>
                    </a:cubicBezTo>
                    <a:cubicBezTo>
                      <a:pt x="110" y="13"/>
                      <a:pt x="80" y="4"/>
                      <a:pt x="50" y="1"/>
                    </a:cubicBezTo>
                    <a:close/>
                  </a:path>
                </a:pathLst>
              </a:custGeom>
              <a:solidFill>
                <a:srgbClr val="FD7F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650975" y="3785237"/>
                <a:ext cx="530466" cy="362188"/>
              </a:xfrm>
              <a:custGeom>
                <a:rect b="b" l="l" r="r" t="t"/>
                <a:pathLst>
                  <a:path extrusionOk="0" h="4776" w="6995">
                    <a:moveTo>
                      <a:pt x="2574" y="0"/>
                    </a:moveTo>
                    <a:cubicBezTo>
                      <a:pt x="2574" y="0"/>
                      <a:pt x="2285" y="113"/>
                      <a:pt x="1898" y="340"/>
                    </a:cubicBezTo>
                    <a:cubicBezTo>
                      <a:pt x="1772" y="413"/>
                      <a:pt x="1632" y="500"/>
                      <a:pt x="1495" y="600"/>
                    </a:cubicBezTo>
                    <a:cubicBezTo>
                      <a:pt x="1216" y="792"/>
                      <a:pt x="927" y="1032"/>
                      <a:pt x="674" y="1318"/>
                    </a:cubicBezTo>
                    <a:cubicBezTo>
                      <a:pt x="597" y="1408"/>
                      <a:pt x="520" y="1505"/>
                      <a:pt x="451" y="1604"/>
                    </a:cubicBezTo>
                    <a:cubicBezTo>
                      <a:pt x="265" y="1867"/>
                      <a:pt x="121" y="2160"/>
                      <a:pt x="48" y="2483"/>
                    </a:cubicBezTo>
                    <a:cubicBezTo>
                      <a:pt x="25" y="2569"/>
                      <a:pt x="11" y="2656"/>
                      <a:pt x="1" y="2746"/>
                    </a:cubicBezTo>
                    <a:cubicBezTo>
                      <a:pt x="1152" y="3861"/>
                      <a:pt x="2416" y="4775"/>
                      <a:pt x="3749" y="4775"/>
                    </a:cubicBezTo>
                    <a:cubicBezTo>
                      <a:pt x="4795" y="4775"/>
                      <a:pt x="5884" y="4213"/>
                      <a:pt x="6994" y="2746"/>
                    </a:cubicBezTo>
                    <a:lnTo>
                      <a:pt x="2900" y="20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1654615" y="3906875"/>
                <a:ext cx="106017" cy="98737"/>
              </a:xfrm>
              <a:custGeom>
                <a:rect b="b" l="l" r="r" t="t"/>
                <a:pathLst>
                  <a:path extrusionOk="0" h="1302" w="1398">
                    <a:moveTo>
                      <a:pt x="403" y="0"/>
                    </a:moveTo>
                    <a:cubicBezTo>
                      <a:pt x="217" y="263"/>
                      <a:pt x="73" y="556"/>
                      <a:pt x="0" y="879"/>
                    </a:cubicBezTo>
                    <a:cubicBezTo>
                      <a:pt x="186" y="1062"/>
                      <a:pt x="489" y="1302"/>
                      <a:pt x="793" y="1302"/>
                    </a:cubicBezTo>
                    <a:cubicBezTo>
                      <a:pt x="860" y="1302"/>
                      <a:pt x="926" y="1291"/>
                      <a:pt x="991" y="1265"/>
                    </a:cubicBezTo>
                    <a:cubicBezTo>
                      <a:pt x="1398" y="1109"/>
                      <a:pt x="762" y="373"/>
                      <a:pt x="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1702012" y="3830662"/>
                <a:ext cx="131574" cy="110340"/>
              </a:xfrm>
              <a:custGeom>
                <a:rect b="b" l="l" r="r" t="t"/>
                <a:pathLst>
                  <a:path extrusionOk="0" h="1455" w="1735">
                    <a:moveTo>
                      <a:pt x="822" y="1"/>
                    </a:moveTo>
                    <a:cubicBezTo>
                      <a:pt x="543" y="193"/>
                      <a:pt x="254" y="433"/>
                      <a:pt x="1" y="719"/>
                    </a:cubicBezTo>
                    <a:cubicBezTo>
                      <a:pt x="330" y="1043"/>
                      <a:pt x="810" y="1455"/>
                      <a:pt x="1160" y="1455"/>
                    </a:cubicBezTo>
                    <a:cubicBezTo>
                      <a:pt x="1213" y="1455"/>
                      <a:pt x="1263" y="1445"/>
                      <a:pt x="1309" y="1425"/>
                    </a:cubicBezTo>
                    <a:cubicBezTo>
                      <a:pt x="1735" y="1235"/>
                      <a:pt x="1116" y="373"/>
                      <a:pt x="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1794908" y="3785237"/>
                <a:ext cx="83115" cy="94263"/>
              </a:xfrm>
              <a:custGeom>
                <a:rect b="b" l="l" r="r" t="t"/>
                <a:pathLst>
                  <a:path extrusionOk="0" h="1243" w="1096">
                    <a:moveTo>
                      <a:pt x="676" y="0"/>
                    </a:moveTo>
                    <a:cubicBezTo>
                      <a:pt x="676" y="0"/>
                      <a:pt x="387" y="113"/>
                      <a:pt x="0" y="340"/>
                    </a:cubicBezTo>
                    <a:cubicBezTo>
                      <a:pt x="222" y="732"/>
                      <a:pt x="561" y="1243"/>
                      <a:pt x="823" y="1243"/>
                    </a:cubicBezTo>
                    <a:cubicBezTo>
                      <a:pt x="836" y="1243"/>
                      <a:pt x="850" y="1241"/>
                      <a:pt x="863" y="1239"/>
                    </a:cubicBezTo>
                    <a:cubicBezTo>
                      <a:pt x="1095" y="1188"/>
                      <a:pt x="1072" y="663"/>
                      <a:pt x="1002" y="200"/>
                    </a:cubicBez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080803" y="3953968"/>
                <a:ext cx="77883" cy="83343"/>
              </a:xfrm>
              <a:custGeom>
                <a:rect b="b" l="l" r="r" t="t"/>
                <a:pathLst>
                  <a:path extrusionOk="0" h="1099" w="1027">
                    <a:moveTo>
                      <a:pt x="624" y="0"/>
                    </a:moveTo>
                    <a:cubicBezTo>
                      <a:pt x="505" y="0"/>
                      <a:pt x="390" y="37"/>
                      <a:pt x="288" y="82"/>
                    </a:cubicBezTo>
                    <a:lnTo>
                      <a:pt x="191" y="125"/>
                    </a:lnTo>
                    <a:cubicBezTo>
                      <a:pt x="161" y="138"/>
                      <a:pt x="131" y="152"/>
                      <a:pt x="88" y="185"/>
                    </a:cubicBezTo>
                    <a:cubicBezTo>
                      <a:pt x="48" y="215"/>
                      <a:pt x="15" y="278"/>
                      <a:pt x="11" y="321"/>
                    </a:cubicBezTo>
                    <a:cubicBezTo>
                      <a:pt x="1" y="368"/>
                      <a:pt x="1" y="401"/>
                      <a:pt x="1" y="438"/>
                    </a:cubicBezTo>
                    <a:cubicBezTo>
                      <a:pt x="1" y="588"/>
                      <a:pt x="15" y="724"/>
                      <a:pt x="74" y="877"/>
                    </a:cubicBezTo>
                    <a:cubicBezTo>
                      <a:pt x="108" y="954"/>
                      <a:pt x="178" y="1034"/>
                      <a:pt x="264" y="1067"/>
                    </a:cubicBezTo>
                    <a:cubicBezTo>
                      <a:pt x="324" y="1090"/>
                      <a:pt x="382" y="1098"/>
                      <a:pt x="437" y="1098"/>
                    </a:cubicBezTo>
                    <a:cubicBezTo>
                      <a:pt x="462" y="1098"/>
                      <a:pt x="487" y="1097"/>
                      <a:pt x="511" y="1094"/>
                    </a:cubicBezTo>
                    <a:cubicBezTo>
                      <a:pt x="587" y="1083"/>
                      <a:pt x="654" y="1074"/>
                      <a:pt x="730" y="1047"/>
                    </a:cubicBezTo>
                    <a:cubicBezTo>
                      <a:pt x="803" y="1023"/>
                      <a:pt x="890" y="971"/>
                      <a:pt x="930" y="883"/>
                    </a:cubicBezTo>
                    <a:cubicBezTo>
                      <a:pt x="970" y="797"/>
                      <a:pt x="963" y="708"/>
                      <a:pt x="936" y="634"/>
                    </a:cubicBezTo>
                    <a:cubicBezTo>
                      <a:pt x="910" y="558"/>
                      <a:pt x="867" y="494"/>
                      <a:pt x="810" y="441"/>
                    </a:cubicBezTo>
                    <a:cubicBezTo>
                      <a:pt x="783" y="418"/>
                      <a:pt x="747" y="391"/>
                      <a:pt x="700" y="381"/>
                    </a:cubicBezTo>
                    <a:cubicBezTo>
                      <a:pt x="695" y="380"/>
                      <a:pt x="691" y="380"/>
                      <a:pt x="686" y="380"/>
                    </a:cubicBezTo>
                    <a:cubicBezTo>
                      <a:pt x="642" y="380"/>
                      <a:pt x="601" y="407"/>
                      <a:pt x="583" y="438"/>
                    </a:cubicBezTo>
                    <a:cubicBezTo>
                      <a:pt x="534" y="511"/>
                      <a:pt x="567" y="591"/>
                      <a:pt x="594" y="651"/>
                    </a:cubicBezTo>
                    <a:cubicBezTo>
                      <a:pt x="583" y="584"/>
                      <a:pt x="580" y="508"/>
                      <a:pt x="623" y="468"/>
                    </a:cubicBezTo>
                    <a:cubicBezTo>
                      <a:pt x="638" y="455"/>
                      <a:pt x="653" y="449"/>
                      <a:pt x="666" y="449"/>
                    </a:cubicBezTo>
                    <a:cubicBezTo>
                      <a:pt x="693" y="449"/>
                      <a:pt x="718" y="471"/>
                      <a:pt x="740" y="504"/>
                    </a:cubicBezTo>
                    <a:cubicBezTo>
                      <a:pt x="813" y="601"/>
                      <a:pt x="847" y="741"/>
                      <a:pt x="797" y="814"/>
                    </a:cubicBezTo>
                    <a:cubicBezTo>
                      <a:pt x="757" y="883"/>
                      <a:pt x="620" y="903"/>
                      <a:pt x="494" y="914"/>
                    </a:cubicBezTo>
                    <a:cubicBezTo>
                      <a:pt x="481" y="915"/>
                      <a:pt x="469" y="915"/>
                      <a:pt x="456" y="915"/>
                    </a:cubicBezTo>
                    <a:cubicBezTo>
                      <a:pt x="412" y="915"/>
                      <a:pt x="371" y="910"/>
                      <a:pt x="337" y="894"/>
                    </a:cubicBezTo>
                    <a:cubicBezTo>
                      <a:pt x="297" y="877"/>
                      <a:pt x="274" y="848"/>
                      <a:pt x="251" y="797"/>
                    </a:cubicBezTo>
                    <a:cubicBezTo>
                      <a:pt x="208" y="697"/>
                      <a:pt x="188" y="561"/>
                      <a:pt x="184" y="438"/>
                    </a:cubicBezTo>
                    <a:cubicBezTo>
                      <a:pt x="181" y="408"/>
                      <a:pt x="181" y="371"/>
                      <a:pt x="184" y="348"/>
                    </a:cubicBezTo>
                    <a:cubicBezTo>
                      <a:pt x="188" y="324"/>
                      <a:pt x="184" y="324"/>
                      <a:pt x="197" y="312"/>
                    </a:cubicBezTo>
                    <a:cubicBezTo>
                      <a:pt x="208" y="301"/>
                      <a:pt x="237" y="284"/>
                      <a:pt x="268" y="264"/>
                    </a:cubicBezTo>
                    <a:lnTo>
                      <a:pt x="354" y="215"/>
                    </a:lnTo>
                    <a:cubicBezTo>
                      <a:pt x="467" y="155"/>
                      <a:pt x="587" y="101"/>
                      <a:pt x="707" y="101"/>
                    </a:cubicBezTo>
                    <a:cubicBezTo>
                      <a:pt x="830" y="101"/>
                      <a:pt x="963" y="158"/>
                      <a:pt x="1027" y="281"/>
                    </a:cubicBezTo>
                    <a:cubicBezTo>
                      <a:pt x="1007" y="138"/>
                      <a:pt x="863" y="38"/>
                      <a:pt x="720" y="9"/>
                    </a:cubicBezTo>
                    <a:cubicBezTo>
                      <a:pt x="688" y="3"/>
                      <a:pt x="656" y="0"/>
                      <a:pt x="624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962022" y="3586627"/>
                <a:ext cx="559662" cy="654987"/>
              </a:xfrm>
              <a:custGeom>
                <a:rect b="b" l="l" r="r" t="t"/>
                <a:pathLst>
                  <a:path extrusionOk="0" h="8637" w="7380">
                    <a:moveTo>
                      <a:pt x="177" y="0"/>
                    </a:moveTo>
                    <a:cubicBezTo>
                      <a:pt x="70" y="107"/>
                      <a:pt x="0" y="260"/>
                      <a:pt x="0" y="426"/>
                    </a:cubicBezTo>
                    <a:cubicBezTo>
                      <a:pt x="0" y="460"/>
                      <a:pt x="4" y="496"/>
                      <a:pt x="10" y="529"/>
                    </a:cubicBezTo>
                    <a:cubicBezTo>
                      <a:pt x="370" y="2612"/>
                      <a:pt x="1285" y="7798"/>
                      <a:pt x="1415" y="7798"/>
                    </a:cubicBezTo>
                    <a:cubicBezTo>
                      <a:pt x="1571" y="7798"/>
                      <a:pt x="5855" y="8503"/>
                      <a:pt x="6607" y="8627"/>
                    </a:cubicBezTo>
                    <a:cubicBezTo>
                      <a:pt x="6637" y="8633"/>
                      <a:pt x="6670" y="8637"/>
                      <a:pt x="6703" y="8637"/>
                    </a:cubicBezTo>
                    <a:cubicBezTo>
                      <a:pt x="6746" y="8637"/>
                      <a:pt x="6790" y="8630"/>
                      <a:pt x="6829" y="8623"/>
                    </a:cubicBezTo>
                    <a:lnTo>
                      <a:pt x="7362" y="8510"/>
                    </a:lnTo>
                    <a:lnTo>
                      <a:pt x="7379" y="846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EA8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1414297" y="3644413"/>
                <a:ext cx="145679" cy="611154"/>
              </a:xfrm>
              <a:custGeom>
                <a:rect b="b" l="l" r="r" t="t"/>
                <a:pathLst>
                  <a:path extrusionOk="0" h="8059" w="1921">
                    <a:moveTo>
                      <a:pt x="1788" y="0"/>
                    </a:moveTo>
                    <a:cubicBezTo>
                      <a:pt x="1512" y="199"/>
                      <a:pt x="1221" y="265"/>
                      <a:pt x="956" y="265"/>
                    </a:cubicBezTo>
                    <a:cubicBezTo>
                      <a:pt x="426" y="265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"/>
                      <a:pt x="343" y="6693"/>
                      <a:pt x="343" y="7815"/>
                    </a:cubicBezTo>
                    <a:cubicBezTo>
                      <a:pt x="561" y="7994"/>
                      <a:pt x="781" y="8059"/>
                      <a:pt x="984" y="8059"/>
                    </a:cubicBezTo>
                    <a:cubicBezTo>
                      <a:pt x="1506" y="8059"/>
                      <a:pt x="1921" y="7635"/>
                      <a:pt x="1921" y="7635"/>
                    </a:cubicBezTo>
                    <a:cubicBezTo>
                      <a:pt x="1921" y="7635"/>
                      <a:pt x="1788" y="1611"/>
                      <a:pt x="1788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1416572" y="3689610"/>
                <a:ext cx="133394" cy="24267"/>
              </a:xfrm>
              <a:custGeom>
                <a:rect b="b" l="l" r="r" t="t"/>
                <a:pathLst>
                  <a:path extrusionOk="0" h="320" w="1759">
                    <a:moveTo>
                      <a:pt x="1758" y="0"/>
                    </a:moveTo>
                    <a:lnTo>
                      <a:pt x="1758" y="0"/>
                    </a:lnTo>
                    <a:cubicBezTo>
                      <a:pt x="1601" y="33"/>
                      <a:pt x="1459" y="73"/>
                      <a:pt x="1312" y="93"/>
                    </a:cubicBezTo>
                    <a:cubicBezTo>
                      <a:pt x="1169" y="116"/>
                      <a:pt x="1022" y="126"/>
                      <a:pt x="879" y="126"/>
                    </a:cubicBezTo>
                    <a:cubicBezTo>
                      <a:pt x="870" y="127"/>
                      <a:pt x="861" y="127"/>
                      <a:pt x="851" y="127"/>
                    </a:cubicBezTo>
                    <a:cubicBezTo>
                      <a:pt x="571" y="127"/>
                      <a:pt x="294" y="81"/>
                      <a:pt x="1" y="0"/>
                    </a:cubicBezTo>
                    <a:lnTo>
                      <a:pt x="1" y="0"/>
                    </a:lnTo>
                    <a:cubicBezTo>
                      <a:pt x="113" y="113"/>
                      <a:pt x="256" y="190"/>
                      <a:pt x="407" y="240"/>
                    </a:cubicBezTo>
                    <a:cubicBezTo>
                      <a:pt x="556" y="293"/>
                      <a:pt x="720" y="320"/>
                      <a:pt x="879" y="320"/>
                    </a:cubicBezTo>
                    <a:cubicBezTo>
                      <a:pt x="1039" y="316"/>
                      <a:pt x="1202" y="296"/>
                      <a:pt x="1351" y="236"/>
                    </a:cubicBezTo>
                    <a:cubicBezTo>
                      <a:pt x="1502" y="186"/>
                      <a:pt x="1638" y="103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1439019" y="4177678"/>
                <a:ext cx="120957" cy="29121"/>
              </a:xfrm>
              <a:custGeom>
                <a:rect b="b" l="l" r="r" t="t"/>
                <a:pathLst>
                  <a:path extrusionOk="0" h="384" w="1595">
                    <a:moveTo>
                      <a:pt x="1595" y="1"/>
                    </a:moveTo>
                    <a:lnTo>
                      <a:pt x="1595" y="1"/>
                    </a:lnTo>
                    <a:cubicBezTo>
                      <a:pt x="1462" y="61"/>
                      <a:pt x="1338" y="110"/>
                      <a:pt x="1212" y="140"/>
                    </a:cubicBezTo>
                    <a:cubicBezTo>
                      <a:pt x="1083" y="167"/>
                      <a:pt x="952" y="187"/>
                      <a:pt x="823" y="190"/>
                    </a:cubicBezTo>
                    <a:cubicBezTo>
                      <a:pt x="773" y="193"/>
                      <a:pt x="722" y="194"/>
                      <a:pt x="671" y="194"/>
                    </a:cubicBezTo>
                    <a:cubicBezTo>
                      <a:pt x="455" y="194"/>
                      <a:pt x="235" y="173"/>
                      <a:pt x="0" y="154"/>
                    </a:cubicBezTo>
                    <a:lnTo>
                      <a:pt x="0" y="154"/>
                    </a:lnTo>
                    <a:cubicBezTo>
                      <a:pt x="120" y="240"/>
                      <a:pt x="257" y="294"/>
                      <a:pt x="396" y="334"/>
                    </a:cubicBezTo>
                    <a:cubicBezTo>
                      <a:pt x="525" y="367"/>
                      <a:pt x="660" y="384"/>
                      <a:pt x="794" y="384"/>
                    </a:cubicBezTo>
                    <a:cubicBezTo>
                      <a:pt x="806" y="384"/>
                      <a:pt x="818" y="384"/>
                      <a:pt x="829" y="383"/>
                    </a:cubicBezTo>
                    <a:cubicBezTo>
                      <a:pt x="976" y="374"/>
                      <a:pt x="1126" y="343"/>
                      <a:pt x="1262" y="283"/>
                    </a:cubicBezTo>
                    <a:cubicBezTo>
                      <a:pt x="1398" y="220"/>
                      <a:pt x="1515" y="120"/>
                      <a:pt x="15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1186112" y="3834681"/>
                <a:ext cx="228491" cy="221666"/>
              </a:xfrm>
              <a:custGeom>
                <a:rect b="b" l="l" r="r" t="t"/>
                <a:pathLst>
                  <a:path extrusionOk="0" h="2923" w="3013">
                    <a:moveTo>
                      <a:pt x="74" y="0"/>
                    </a:moveTo>
                    <a:lnTo>
                      <a:pt x="0" y="44"/>
                    </a:lnTo>
                    <a:cubicBezTo>
                      <a:pt x="480" y="829"/>
                      <a:pt x="1375" y="2094"/>
                      <a:pt x="2561" y="2923"/>
                    </a:cubicBezTo>
                    <a:cubicBezTo>
                      <a:pt x="2587" y="2906"/>
                      <a:pt x="2613" y="2893"/>
                      <a:pt x="2640" y="2876"/>
                    </a:cubicBezTo>
                    <a:cubicBezTo>
                      <a:pt x="3013" y="147"/>
                      <a:pt x="74" y="0"/>
                      <a:pt x="74" y="0"/>
                    </a:cubicBezTo>
                    <a:close/>
                  </a:path>
                </a:pathLst>
              </a:custGeom>
              <a:solidFill>
                <a:srgbClr val="819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743467" y="3838017"/>
                <a:ext cx="636862" cy="364842"/>
              </a:xfrm>
              <a:custGeom>
                <a:rect b="b" l="l" r="r" t="t"/>
                <a:pathLst>
                  <a:path extrusionOk="0" h="4811" w="8398">
                    <a:moveTo>
                      <a:pt x="5837" y="0"/>
                    </a:moveTo>
                    <a:lnTo>
                      <a:pt x="3015" y="1581"/>
                    </a:lnTo>
                    <a:cubicBezTo>
                      <a:pt x="3015" y="1581"/>
                      <a:pt x="0" y="2237"/>
                      <a:pt x="439" y="3271"/>
                    </a:cubicBezTo>
                    <a:cubicBezTo>
                      <a:pt x="542" y="3511"/>
                      <a:pt x="985" y="4310"/>
                      <a:pt x="1781" y="4560"/>
                    </a:cubicBezTo>
                    <a:cubicBezTo>
                      <a:pt x="2337" y="4735"/>
                      <a:pt x="2866" y="4811"/>
                      <a:pt x="3372" y="4811"/>
                    </a:cubicBezTo>
                    <a:cubicBezTo>
                      <a:pt x="5245" y="4811"/>
                      <a:pt x="6818" y="3775"/>
                      <a:pt x="8398" y="2879"/>
                    </a:cubicBezTo>
                    <a:cubicBezTo>
                      <a:pt x="8327" y="2829"/>
                      <a:pt x="8254" y="2776"/>
                      <a:pt x="8184" y="2726"/>
                    </a:cubicBezTo>
                    <a:cubicBezTo>
                      <a:pt x="7931" y="2529"/>
                      <a:pt x="7688" y="2313"/>
                      <a:pt x="7465" y="2090"/>
                    </a:cubicBezTo>
                    <a:cubicBezTo>
                      <a:pt x="7372" y="2000"/>
                      <a:pt x="7282" y="1907"/>
                      <a:pt x="7199" y="1817"/>
                    </a:cubicBezTo>
                    <a:lnTo>
                      <a:pt x="7195" y="1817"/>
                    </a:lnTo>
                    <a:cubicBezTo>
                      <a:pt x="6992" y="1594"/>
                      <a:pt x="6800" y="1365"/>
                      <a:pt x="6627" y="1142"/>
                    </a:cubicBezTo>
                    <a:cubicBezTo>
                      <a:pt x="6567" y="1068"/>
                      <a:pt x="6513" y="991"/>
                      <a:pt x="6464" y="922"/>
                    </a:cubicBezTo>
                    <a:lnTo>
                      <a:pt x="6461" y="922"/>
                    </a:lnTo>
                    <a:cubicBezTo>
                      <a:pt x="6264" y="655"/>
                      <a:pt x="6094" y="403"/>
                      <a:pt x="5951" y="180"/>
                    </a:cubicBezTo>
                    <a:cubicBezTo>
                      <a:pt x="5911" y="116"/>
                      <a:pt x="5871" y="56"/>
                      <a:pt x="5837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1105576" y="3851592"/>
                <a:ext cx="127858" cy="87438"/>
              </a:xfrm>
              <a:custGeom>
                <a:rect b="b" l="l" r="r" t="t"/>
                <a:pathLst>
                  <a:path extrusionOk="0" h="1153" w="1686">
                    <a:moveTo>
                      <a:pt x="1176" y="1"/>
                    </a:moveTo>
                    <a:cubicBezTo>
                      <a:pt x="843" y="181"/>
                      <a:pt x="1" y="686"/>
                      <a:pt x="294" y="1029"/>
                    </a:cubicBezTo>
                    <a:cubicBezTo>
                      <a:pt x="369" y="1118"/>
                      <a:pt x="481" y="1153"/>
                      <a:pt x="609" y="1153"/>
                    </a:cubicBezTo>
                    <a:cubicBezTo>
                      <a:pt x="967" y="1153"/>
                      <a:pt x="1460" y="880"/>
                      <a:pt x="1686" y="743"/>
                    </a:cubicBezTo>
                    <a:cubicBezTo>
                      <a:pt x="1489" y="476"/>
                      <a:pt x="1319" y="224"/>
                      <a:pt x="1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1145995" y="3924544"/>
                <a:ext cx="143176" cy="101467"/>
              </a:xfrm>
              <a:custGeom>
                <a:rect b="b" l="l" r="r" t="t"/>
                <a:pathLst>
                  <a:path extrusionOk="0" h="1338" w="1888">
                    <a:moveTo>
                      <a:pt x="1319" y="1"/>
                    </a:moveTo>
                    <a:cubicBezTo>
                      <a:pt x="839" y="247"/>
                      <a:pt x="1" y="752"/>
                      <a:pt x="307" y="1179"/>
                    </a:cubicBezTo>
                    <a:cubicBezTo>
                      <a:pt x="386" y="1292"/>
                      <a:pt x="500" y="1337"/>
                      <a:pt x="632" y="1337"/>
                    </a:cubicBezTo>
                    <a:cubicBezTo>
                      <a:pt x="1033" y="1337"/>
                      <a:pt x="1602" y="914"/>
                      <a:pt x="1887" y="676"/>
                    </a:cubicBezTo>
                    <a:cubicBezTo>
                      <a:pt x="1684" y="453"/>
                      <a:pt x="1492" y="224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1222209" y="3996435"/>
                <a:ext cx="141963" cy="94566"/>
              </a:xfrm>
              <a:custGeom>
                <a:rect b="b" l="l" r="r" t="t"/>
                <a:pathLst>
                  <a:path extrusionOk="0" h="1247" w="1872">
                    <a:moveTo>
                      <a:pt x="1152" y="1"/>
                    </a:moveTo>
                    <a:cubicBezTo>
                      <a:pt x="730" y="244"/>
                      <a:pt x="1" y="740"/>
                      <a:pt x="267" y="1113"/>
                    </a:cubicBezTo>
                    <a:cubicBezTo>
                      <a:pt x="335" y="1208"/>
                      <a:pt x="439" y="1246"/>
                      <a:pt x="564" y="1246"/>
                    </a:cubicBezTo>
                    <a:cubicBezTo>
                      <a:pt x="960" y="1246"/>
                      <a:pt x="1563" y="857"/>
                      <a:pt x="1871" y="637"/>
                    </a:cubicBezTo>
                    <a:cubicBezTo>
                      <a:pt x="1618" y="440"/>
                      <a:pt x="1375" y="224"/>
                      <a:pt x="1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806789" y="4061804"/>
                <a:ext cx="86907" cy="75152"/>
              </a:xfrm>
              <a:custGeom>
                <a:rect b="b" l="l" r="r" t="t"/>
                <a:pathLst>
                  <a:path extrusionOk="0" h="991" w="1146">
                    <a:moveTo>
                      <a:pt x="976" y="799"/>
                    </a:moveTo>
                    <a:cubicBezTo>
                      <a:pt x="976" y="799"/>
                      <a:pt x="976" y="799"/>
                      <a:pt x="976" y="799"/>
                    </a:cubicBezTo>
                    <a:cubicBezTo>
                      <a:pt x="976" y="800"/>
                      <a:pt x="974" y="802"/>
                      <a:pt x="970" y="803"/>
                    </a:cubicBezTo>
                    <a:lnTo>
                      <a:pt x="970" y="803"/>
                    </a:lnTo>
                    <a:cubicBezTo>
                      <a:pt x="973" y="801"/>
                      <a:pt x="975" y="799"/>
                      <a:pt x="976" y="799"/>
                    </a:cubicBezTo>
                    <a:close/>
                    <a:moveTo>
                      <a:pt x="267" y="1"/>
                    </a:moveTo>
                    <a:cubicBezTo>
                      <a:pt x="234" y="1"/>
                      <a:pt x="194" y="1"/>
                      <a:pt x="147" y="14"/>
                    </a:cubicBezTo>
                    <a:cubicBezTo>
                      <a:pt x="97" y="28"/>
                      <a:pt x="47" y="85"/>
                      <a:pt x="37" y="128"/>
                    </a:cubicBezTo>
                    <a:cubicBezTo>
                      <a:pt x="1" y="277"/>
                      <a:pt x="21" y="414"/>
                      <a:pt x="74" y="540"/>
                    </a:cubicBezTo>
                    <a:cubicBezTo>
                      <a:pt x="130" y="664"/>
                      <a:pt x="230" y="770"/>
                      <a:pt x="357" y="803"/>
                    </a:cubicBezTo>
                    <a:cubicBezTo>
                      <a:pt x="137" y="667"/>
                      <a:pt x="100" y="370"/>
                      <a:pt x="170" y="177"/>
                    </a:cubicBezTo>
                    <a:cubicBezTo>
                      <a:pt x="180" y="157"/>
                      <a:pt x="180" y="164"/>
                      <a:pt x="194" y="160"/>
                    </a:cubicBezTo>
                    <a:cubicBezTo>
                      <a:pt x="200" y="159"/>
                      <a:pt x="209" y="158"/>
                      <a:pt x="220" y="158"/>
                    </a:cubicBezTo>
                    <a:cubicBezTo>
                      <a:pt x="232" y="158"/>
                      <a:pt x="245" y="159"/>
                      <a:pt x="260" y="160"/>
                    </a:cubicBezTo>
                    <a:cubicBezTo>
                      <a:pt x="317" y="164"/>
                      <a:pt x="370" y="180"/>
                      <a:pt x="426" y="197"/>
                    </a:cubicBezTo>
                    <a:cubicBezTo>
                      <a:pt x="533" y="237"/>
                      <a:pt x="629" y="294"/>
                      <a:pt x="716" y="370"/>
                    </a:cubicBezTo>
                    <a:cubicBezTo>
                      <a:pt x="796" y="450"/>
                      <a:pt x="866" y="544"/>
                      <a:pt x="909" y="647"/>
                    </a:cubicBezTo>
                    <a:cubicBezTo>
                      <a:pt x="933" y="696"/>
                      <a:pt x="946" y="750"/>
                      <a:pt x="956" y="807"/>
                    </a:cubicBezTo>
                    <a:cubicBezTo>
                      <a:pt x="956" y="807"/>
                      <a:pt x="956" y="807"/>
                      <a:pt x="956" y="808"/>
                    </a:cubicBezTo>
                    <a:lnTo>
                      <a:pt x="956" y="808"/>
                    </a:lnTo>
                    <a:cubicBezTo>
                      <a:pt x="944" y="811"/>
                      <a:pt x="930" y="815"/>
                      <a:pt x="919" y="816"/>
                    </a:cubicBezTo>
                    <a:cubicBezTo>
                      <a:pt x="896" y="821"/>
                      <a:pt x="872" y="823"/>
                      <a:pt x="848" y="823"/>
                    </a:cubicBezTo>
                    <a:cubicBezTo>
                      <a:pt x="768" y="823"/>
                      <a:pt x="687" y="798"/>
                      <a:pt x="623" y="747"/>
                    </a:cubicBezTo>
                    <a:cubicBezTo>
                      <a:pt x="546" y="685"/>
                      <a:pt x="492" y="587"/>
                      <a:pt x="479" y="482"/>
                    </a:cubicBezTo>
                    <a:lnTo>
                      <a:pt x="479" y="482"/>
                    </a:lnTo>
                    <a:cubicBezTo>
                      <a:pt x="487" y="481"/>
                      <a:pt x="496" y="481"/>
                      <a:pt x="505" y="481"/>
                    </a:cubicBezTo>
                    <a:cubicBezTo>
                      <a:pt x="580" y="481"/>
                      <a:pt x="662" y="524"/>
                      <a:pt x="709" y="597"/>
                    </a:cubicBezTo>
                    <a:cubicBezTo>
                      <a:pt x="682" y="495"/>
                      <a:pt x="576" y="416"/>
                      <a:pt x="456" y="416"/>
                    </a:cubicBezTo>
                    <a:cubicBezTo>
                      <a:pt x="447" y="416"/>
                      <a:pt x="438" y="416"/>
                      <a:pt x="430" y="417"/>
                    </a:cubicBezTo>
                    <a:lnTo>
                      <a:pt x="406" y="420"/>
                    </a:lnTo>
                    <a:lnTo>
                      <a:pt x="400" y="450"/>
                    </a:lnTo>
                    <a:cubicBezTo>
                      <a:pt x="380" y="590"/>
                      <a:pt x="430" y="740"/>
                      <a:pt x="533" y="847"/>
                    </a:cubicBezTo>
                    <a:cubicBezTo>
                      <a:pt x="623" y="936"/>
                      <a:pt x="749" y="990"/>
                      <a:pt x="881" y="990"/>
                    </a:cubicBezTo>
                    <a:cubicBezTo>
                      <a:pt x="901" y="990"/>
                      <a:pt x="922" y="989"/>
                      <a:pt x="942" y="986"/>
                    </a:cubicBezTo>
                    <a:cubicBezTo>
                      <a:pt x="982" y="979"/>
                      <a:pt x="1009" y="979"/>
                      <a:pt x="1065" y="953"/>
                    </a:cubicBezTo>
                    <a:cubicBezTo>
                      <a:pt x="1096" y="939"/>
                      <a:pt x="1128" y="896"/>
                      <a:pt x="1136" y="859"/>
                    </a:cubicBezTo>
                    <a:cubicBezTo>
                      <a:pt x="1145" y="823"/>
                      <a:pt x="1139" y="796"/>
                      <a:pt x="1139" y="779"/>
                    </a:cubicBezTo>
                    <a:cubicBezTo>
                      <a:pt x="1125" y="710"/>
                      <a:pt x="1113" y="640"/>
                      <a:pt x="1082" y="573"/>
                    </a:cubicBezTo>
                    <a:cubicBezTo>
                      <a:pt x="1033" y="440"/>
                      <a:pt x="946" y="324"/>
                      <a:pt x="843" y="231"/>
                    </a:cubicBezTo>
                    <a:cubicBezTo>
                      <a:pt x="736" y="137"/>
                      <a:pt x="613" y="68"/>
                      <a:pt x="477" y="31"/>
                    </a:cubicBezTo>
                    <a:cubicBezTo>
                      <a:pt x="406" y="14"/>
                      <a:pt x="340" y="1"/>
                      <a:pt x="267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716546" y="2720299"/>
                <a:ext cx="21310" cy="52023"/>
              </a:xfrm>
              <a:custGeom>
                <a:rect b="b" l="l" r="r" t="t"/>
                <a:pathLst>
                  <a:path extrusionOk="0" h="686" w="281">
                    <a:moveTo>
                      <a:pt x="89" y="0"/>
                    </a:moveTo>
                    <a:cubicBezTo>
                      <a:pt x="46" y="0"/>
                      <a:pt x="0" y="35"/>
                      <a:pt x="12" y="91"/>
                    </a:cubicBezTo>
                    <a:cubicBezTo>
                      <a:pt x="52" y="271"/>
                      <a:pt x="92" y="454"/>
                      <a:pt x="129" y="634"/>
                    </a:cubicBezTo>
                    <a:cubicBezTo>
                      <a:pt x="137" y="670"/>
                      <a:pt x="164" y="686"/>
                      <a:pt x="193" y="686"/>
                    </a:cubicBezTo>
                    <a:cubicBezTo>
                      <a:pt x="235" y="686"/>
                      <a:pt x="281" y="650"/>
                      <a:pt x="269" y="594"/>
                    </a:cubicBezTo>
                    <a:lnTo>
                      <a:pt x="152" y="52"/>
                    </a:lnTo>
                    <a:cubicBezTo>
                      <a:pt x="144" y="16"/>
                      <a:pt x="117" y="0"/>
                      <a:pt x="89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759848" y="2753893"/>
                <a:ext cx="22826" cy="44212"/>
              </a:xfrm>
              <a:custGeom>
                <a:rect b="b" l="l" r="r" t="t"/>
                <a:pathLst>
                  <a:path extrusionOk="0" h="583" w="301">
                    <a:moveTo>
                      <a:pt x="90" y="1"/>
                    </a:moveTo>
                    <a:cubicBezTo>
                      <a:pt x="62" y="1"/>
                      <a:pt x="37" y="16"/>
                      <a:pt x="30" y="51"/>
                    </a:cubicBezTo>
                    <a:cubicBezTo>
                      <a:pt x="1" y="231"/>
                      <a:pt x="34" y="404"/>
                      <a:pt x="137" y="550"/>
                    </a:cubicBezTo>
                    <a:cubicBezTo>
                      <a:pt x="153" y="573"/>
                      <a:pt x="176" y="583"/>
                      <a:pt x="198" y="583"/>
                    </a:cubicBezTo>
                    <a:cubicBezTo>
                      <a:pt x="250" y="583"/>
                      <a:pt x="301" y="532"/>
                      <a:pt x="263" y="481"/>
                    </a:cubicBezTo>
                    <a:cubicBezTo>
                      <a:pt x="180" y="364"/>
                      <a:pt x="147" y="231"/>
                      <a:pt x="170" y="91"/>
                    </a:cubicBezTo>
                    <a:cubicBezTo>
                      <a:pt x="180" y="37"/>
                      <a:pt x="133" y="1"/>
                      <a:pt x="90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811111" y="2645147"/>
                <a:ext cx="10920" cy="41785"/>
              </a:xfrm>
              <a:custGeom>
                <a:rect b="b" l="l" r="r" t="t"/>
                <a:pathLst>
                  <a:path extrusionOk="0" h="551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480"/>
                    </a:lnTo>
                    <a:cubicBezTo>
                      <a:pt x="0" y="527"/>
                      <a:pt x="36" y="550"/>
                      <a:pt x="72" y="550"/>
                    </a:cubicBezTo>
                    <a:cubicBezTo>
                      <a:pt x="108" y="550"/>
                      <a:pt x="143" y="527"/>
                      <a:pt x="143" y="480"/>
                    </a:cubicBezTo>
                    <a:lnTo>
                      <a:pt x="143" y="70"/>
                    </a:lnTo>
                    <a:cubicBezTo>
                      <a:pt x="143" y="24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1391698" y="2552402"/>
                <a:ext cx="26466" cy="46639"/>
              </a:xfrm>
              <a:custGeom>
                <a:rect b="b" l="l" r="r" t="t"/>
                <a:pathLst>
                  <a:path extrusionOk="0" h="615" w="349">
                    <a:moveTo>
                      <a:pt x="87" y="0"/>
                    </a:moveTo>
                    <a:cubicBezTo>
                      <a:pt x="44" y="0"/>
                      <a:pt x="1" y="35"/>
                      <a:pt x="19" y="89"/>
                    </a:cubicBezTo>
                    <a:cubicBezTo>
                      <a:pt x="76" y="245"/>
                      <a:pt x="132" y="405"/>
                      <a:pt x="192" y="565"/>
                    </a:cubicBezTo>
                    <a:cubicBezTo>
                      <a:pt x="204" y="599"/>
                      <a:pt x="233" y="614"/>
                      <a:pt x="262" y="614"/>
                    </a:cubicBezTo>
                    <a:cubicBezTo>
                      <a:pt x="306" y="614"/>
                      <a:pt x="348" y="580"/>
                      <a:pt x="329" y="528"/>
                    </a:cubicBezTo>
                    <a:cubicBezTo>
                      <a:pt x="272" y="368"/>
                      <a:pt x="215" y="209"/>
                      <a:pt x="159" y="49"/>
                    </a:cubicBezTo>
                    <a:cubicBezTo>
                      <a:pt x="145" y="15"/>
                      <a:pt x="116" y="0"/>
                      <a:pt x="87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1432724" y="2645147"/>
                <a:ext cx="10920" cy="36628"/>
              </a:xfrm>
              <a:custGeom>
                <a:rect b="b" l="l" r="r" t="t"/>
                <a:pathLst>
                  <a:path extrusionOk="0" h="483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414"/>
                    </a:lnTo>
                    <a:cubicBezTo>
                      <a:pt x="0" y="459"/>
                      <a:pt x="37" y="482"/>
                      <a:pt x="73" y="482"/>
                    </a:cubicBezTo>
                    <a:cubicBezTo>
                      <a:pt x="108" y="482"/>
                      <a:pt x="143" y="460"/>
                      <a:pt x="143" y="414"/>
                    </a:cubicBezTo>
                    <a:lnTo>
                      <a:pt x="143" y="70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1468821" y="2632331"/>
                <a:ext cx="11148" cy="31320"/>
              </a:xfrm>
              <a:custGeom>
                <a:rect b="b" l="l" r="r" t="t"/>
                <a:pathLst>
                  <a:path extrusionOk="0" h="413" w="147">
                    <a:moveTo>
                      <a:pt x="73" y="0"/>
                    </a:moveTo>
                    <a:cubicBezTo>
                      <a:pt x="37" y="0"/>
                      <a:pt x="0" y="23"/>
                      <a:pt x="0" y="70"/>
                    </a:cubicBezTo>
                    <a:lnTo>
                      <a:pt x="0" y="343"/>
                    </a:lnTo>
                    <a:cubicBezTo>
                      <a:pt x="0" y="390"/>
                      <a:pt x="37" y="413"/>
                      <a:pt x="73" y="413"/>
                    </a:cubicBezTo>
                    <a:cubicBezTo>
                      <a:pt x="110" y="413"/>
                      <a:pt x="146" y="390"/>
                      <a:pt x="146" y="343"/>
                    </a:cubicBezTo>
                    <a:lnTo>
                      <a:pt x="146" y="70"/>
                    </a:lnTo>
                    <a:cubicBezTo>
                      <a:pt x="146" y="2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1481031" y="2502655"/>
                <a:ext cx="16911" cy="34277"/>
              </a:xfrm>
              <a:custGeom>
                <a:rect b="b" l="l" r="r" t="t"/>
                <a:pathLst>
                  <a:path extrusionOk="0" h="452" w="223">
                    <a:moveTo>
                      <a:pt x="89" y="1"/>
                    </a:moveTo>
                    <a:cubicBezTo>
                      <a:pt x="46" y="1"/>
                      <a:pt x="1" y="36"/>
                      <a:pt x="13" y="89"/>
                    </a:cubicBezTo>
                    <a:cubicBezTo>
                      <a:pt x="33" y="192"/>
                      <a:pt x="53" y="296"/>
                      <a:pt x="73" y="399"/>
                    </a:cubicBezTo>
                    <a:cubicBezTo>
                      <a:pt x="81" y="436"/>
                      <a:pt x="107" y="452"/>
                      <a:pt x="135" y="452"/>
                    </a:cubicBezTo>
                    <a:cubicBezTo>
                      <a:pt x="177" y="452"/>
                      <a:pt x="222" y="416"/>
                      <a:pt x="212" y="362"/>
                    </a:cubicBezTo>
                    <a:cubicBezTo>
                      <a:pt x="192" y="259"/>
                      <a:pt x="172" y="156"/>
                      <a:pt x="152" y="52"/>
                    </a:cubicBezTo>
                    <a:cubicBezTo>
                      <a:pt x="144" y="16"/>
                      <a:pt x="117" y="1"/>
                      <a:pt x="8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1674256" y="2844591"/>
                <a:ext cx="17821" cy="52478"/>
              </a:xfrm>
              <a:custGeom>
                <a:rect b="b" l="l" r="r" t="t"/>
                <a:pathLst>
                  <a:path extrusionOk="0" h="692" w="235">
                    <a:moveTo>
                      <a:pt x="95" y="0"/>
                    </a:moveTo>
                    <a:cubicBezTo>
                      <a:pt x="66" y="0"/>
                      <a:pt x="40" y="16"/>
                      <a:pt x="33" y="53"/>
                    </a:cubicBezTo>
                    <a:cubicBezTo>
                      <a:pt x="1" y="253"/>
                      <a:pt x="10" y="449"/>
                      <a:pt x="77" y="643"/>
                    </a:cubicBezTo>
                    <a:cubicBezTo>
                      <a:pt x="89" y="677"/>
                      <a:pt x="118" y="692"/>
                      <a:pt x="147" y="692"/>
                    </a:cubicBezTo>
                    <a:cubicBezTo>
                      <a:pt x="191" y="692"/>
                      <a:pt x="235" y="658"/>
                      <a:pt x="217" y="606"/>
                    </a:cubicBezTo>
                    <a:cubicBezTo>
                      <a:pt x="160" y="436"/>
                      <a:pt x="144" y="266"/>
                      <a:pt x="173" y="90"/>
                    </a:cubicBezTo>
                    <a:cubicBezTo>
                      <a:pt x="183" y="36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720212" y="2865294"/>
                <a:ext cx="10920" cy="41709"/>
              </a:xfrm>
              <a:custGeom>
                <a:rect b="b" l="l" r="r" t="t"/>
                <a:pathLst>
                  <a:path extrusionOk="0" h="550" w="144">
                    <a:moveTo>
                      <a:pt x="72" y="0"/>
                    </a:moveTo>
                    <a:cubicBezTo>
                      <a:pt x="36" y="0"/>
                      <a:pt x="0" y="23"/>
                      <a:pt x="0" y="70"/>
                    </a:cubicBezTo>
                    <a:lnTo>
                      <a:pt x="0" y="479"/>
                    </a:lnTo>
                    <a:cubicBezTo>
                      <a:pt x="0" y="526"/>
                      <a:pt x="36" y="549"/>
                      <a:pt x="72" y="549"/>
                    </a:cubicBezTo>
                    <a:cubicBezTo>
                      <a:pt x="107" y="549"/>
                      <a:pt x="143" y="526"/>
                      <a:pt x="143" y="479"/>
                    </a:cubicBezTo>
                    <a:lnTo>
                      <a:pt x="143" y="70"/>
                    </a:lnTo>
                    <a:cubicBezTo>
                      <a:pt x="143" y="23"/>
                      <a:pt x="107" y="0"/>
                      <a:pt x="7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1717406" y="2766861"/>
                <a:ext cx="11224" cy="21006"/>
              </a:xfrm>
              <a:custGeom>
                <a:rect b="b" l="l" r="r" t="t"/>
                <a:pathLst>
                  <a:path extrusionOk="0" h="277" w="148">
                    <a:moveTo>
                      <a:pt x="74" y="0"/>
                    </a:moveTo>
                    <a:cubicBezTo>
                      <a:pt x="37" y="0"/>
                      <a:pt x="0" y="23"/>
                      <a:pt x="0" y="70"/>
                    </a:cubicBezTo>
                    <a:lnTo>
                      <a:pt x="0" y="207"/>
                    </a:lnTo>
                    <a:cubicBezTo>
                      <a:pt x="0" y="253"/>
                      <a:pt x="37" y="276"/>
                      <a:pt x="74" y="276"/>
                    </a:cubicBezTo>
                    <a:cubicBezTo>
                      <a:pt x="111" y="276"/>
                      <a:pt x="147" y="253"/>
                      <a:pt x="147" y="207"/>
                    </a:cubicBezTo>
                    <a:lnTo>
                      <a:pt x="147" y="70"/>
                    </a:lnTo>
                    <a:cubicBezTo>
                      <a:pt x="147" y="23"/>
                      <a:pt x="111" y="0"/>
                      <a:pt x="74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1258078" y="2826618"/>
                <a:ext cx="14636" cy="44439"/>
              </a:xfrm>
              <a:custGeom>
                <a:rect b="b" l="l" r="r" t="t"/>
                <a:pathLst>
                  <a:path extrusionOk="0" h="586" w="193">
                    <a:moveTo>
                      <a:pt x="96" y="0"/>
                    </a:moveTo>
                    <a:cubicBezTo>
                      <a:pt x="60" y="0"/>
                      <a:pt x="22" y="23"/>
                      <a:pt x="17" y="67"/>
                    </a:cubicBezTo>
                    <a:cubicBezTo>
                      <a:pt x="0" y="227"/>
                      <a:pt x="7" y="380"/>
                      <a:pt x="40" y="533"/>
                    </a:cubicBezTo>
                    <a:cubicBezTo>
                      <a:pt x="48" y="569"/>
                      <a:pt x="76" y="585"/>
                      <a:pt x="105" y="585"/>
                    </a:cubicBezTo>
                    <a:cubicBezTo>
                      <a:pt x="147" y="585"/>
                      <a:pt x="192" y="551"/>
                      <a:pt x="180" y="497"/>
                    </a:cubicBezTo>
                    <a:cubicBezTo>
                      <a:pt x="150" y="353"/>
                      <a:pt x="143" y="214"/>
                      <a:pt x="160" y="67"/>
                    </a:cubicBezTo>
                    <a:cubicBezTo>
                      <a:pt x="165" y="23"/>
                      <a:pt x="132" y="0"/>
                      <a:pt x="96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1295464" y="2870602"/>
                <a:ext cx="10920" cy="31320"/>
              </a:xfrm>
              <a:custGeom>
                <a:rect b="b" l="l" r="r" t="t"/>
                <a:pathLst>
                  <a:path extrusionOk="0" h="413" w="144">
                    <a:moveTo>
                      <a:pt x="72" y="0"/>
                    </a:moveTo>
                    <a:cubicBezTo>
                      <a:pt x="36" y="0"/>
                      <a:pt x="0" y="23"/>
                      <a:pt x="0" y="70"/>
                    </a:cubicBezTo>
                    <a:lnTo>
                      <a:pt x="0" y="343"/>
                    </a:lnTo>
                    <a:cubicBezTo>
                      <a:pt x="0" y="390"/>
                      <a:pt x="36" y="413"/>
                      <a:pt x="72" y="413"/>
                    </a:cubicBezTo>
                    <a:cubicBezTo>
                      <a:pt x="107" y="413"/>
                      <a:pt x="143" y="390"/>
                      <a:pt x="143" y="343"/>
                    </a:cubicBezTo>
                    <a:lnTo>
                      <a:pt x="143" y="70"/>
                    </a:lnTo>
                    <a:cubicBezTo>
                      <a:pt x="143" y="23"/>
                      <a:pt x="107" y="0"/>
                      <a:pt x="7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1305171" y="2766785"/>
                <a:ext cx="15167" cy="34202"/>
              </a:xfrm>
              <a:custGeom>
                <a:rect b="b" l="l" r="r" t="t"/>
                <a:pathLst>
                  <a:path extrusionOk="0" h="451" w="200">
                    <a:moveTo>
                      <a:pt x="89" y="1"/>
                    </a:moveTo>
                    <a:cubicBezTo>
                      <a:pt x="48" y="1"/>
                      <a:pt x="0" y="37"/>
                      <a:pt x="8" y="91"/>
                    </a:cubicBezTo>
                    <a:cubicBezTo>
                      <a:pt x="22" y="194"/>
                      <a:pt x="38" y="294"/>
                      <a:pt x="52" y="397"/>
                    </a:cubicBezTo>
                    <a:cubicBezTo>
                      <a:pt x="57" y="434"/>
                      <a:pt x="83" y="451"/>
                      <a:pt x="110" y="451"/>
                    </a:cubicBezTo>
                    <a:cubicBezTo>
                      <a:pt x="152" y="451"/>
                      <a:pt x="199" y="414"/>
                      <a:pt x="192" y="360"/>
                    </a:cubicBezTo>
                    <a:cubicBezTo>
                      <a:pt x="175" y="257"/>
                      <a:pt x="161" y="154"/>
                      <a:pt x="148" y="54"/>
                    </a:cubicBezTo>
                    <a:cubicBezTo>
                      <a:pt x="143" y="17"/>
                      <a:pt x="117" y="1"/>
                      <a:pt x="8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044403" y="2839434"/>
                <a:ext cx="19945" cy="45046"/>
              </a:xfrm>
              <a:custGeom>
                <a:rect b="b" l="l" r="r" t="t"/>
                <a:pathLst>
                  <a:path extrusionOk="0" h="594" w="263">
                    <a:moveTo>
                      <a:pt x="71" y="1"/>
                    </a:moveTo>
                    <a:cubicBezTo>
                      <a:pt x="34" y="1"/>
                      <a:pt x="0" y="23"/>
                      <a:pt x="5" y="68"/>
                    </a:cubicBezTo>
                    <a:cubicBezTo>
                      <a:pt x="22" y="231"/>
                      <a:pt x="52" y="388"/>
                      <a:pt x="109" y="544"/>
                    </a:cubicBezTo>
                    <a:cubicBezTo>
                      <a:pt x="120" y="578"/>
                      <a:pt x="149" y="593"/>
                      <a:pt x="177" y="593"/>
                    </a:cubicBezTo>
                    <a:cubicBezTo>
                      <a:pt x="220" y="593"/>
                      <a:pt x="263" y="558"/>
                      <a:pt x="245" y="504"/>
                    </a:cubicBezTo>
                    <a:cubicBezTo>
                      <a:pt x="198" y="364"/>
                      <a:pt x="165" y="218"/>
                      <a:pt x="149" y="68"/>
                    </a:cubicBezTo>
                    <a:cubicBezTo>
                      <a:pt x="145" y="23"/>
                      <a:pt x="107" y="1"/>
                      <a:pt x="71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082168" y="2865218"/>
                <a:ext cx="17897" cy="44439"/>
              </a:xfrm>
              <a:custGeom>
                <a:rect b="b" l="l" r="r" t="t"/>
                <a:pathLst>
                  <a:path extrusionOk="0" h="586" w="236">
                    <a:moveTo>
                      <a:pt x="86" y="1"/>
                    </a:moveTo>
                    <a:cubicBezTo>
                      <a:pt x="45" y="1"/>
                      <a:pt x="0" y="37"/>
                      <a:pt x="10" y="91"/>
                    </a:cubicBezTo>
                    <a:cubicBezTo>
                      <a:pt x="33" y="237"/>
                      <a:pt x="60" y="387"/>
                      <a:pt x="86" y="534"/>
                    </a:cubicBezTo>
                    <a:cubicBezTo>
                      <a:pt x="93" y="569"/>
                      <a:pt x="119" y="585"/>
                      <a:pt x="147" y="585"/>
                    </a:cubicBezTo>
                    <a:cubicBezTo>
                      <a:pt x="190" y="585"/>
                      <a:pt x="236" y="550"/>
                      <a:pt x="226" y="494"/>
                    </a:cubicBezTo>
                    <a:cubicBezTo>
                      <a:pt x="199" y="348"/>
                      <a:pt x="173" y="201"/>
                      <a:pt x="146" y="54"/>
                    </a:cubicBezTo>
                    <a:cubicBezTo>
                      <a:pt x="140" y="17"/>
                      <a:pt x="114" y="1"/>
                      <a:pt x="86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106132" y="2800607"/>
                <a:ext cx="10920" cy="36477"/>
              </a:xfrm>
              <a:custGeom>
                <a:rect b="b" l="l" r="r" t="t"/>
                <a:pathLst>
                  <a:path extrusionOk="0" h="481" w="144">
                    <a:moveTo>
                      <a:pt x="72" y="1"/>
                    </a:moveTo>
                    <a:cubicBezTo>
                      <a:pt x="36" y="1"/>
                      <a:pt x="0" y="24"/>
                      <a:pt x="0" y="71"/>
                    </a:cubicBezTo>
                    <a:lnTo>
                      <a:pt x="0" y="410"/>
                    </a:lnTo>
                    <a:cubicBezTo>
                      <a:pt x="0" y="457"/>
                      <a:pt x="36" y="480"/>
                      <a:pt x="72" y="480"/>
                    </a:cubicBezTo>
                    <a:cubicBezTo>
                      <a:pt x="107" y="480"/>
                      <a:pt x="143" y="457"/>
                      <a:pt x="143" y="410"/>
                    </a:cubicBezTo>
                    <a:lnTo>
                      <a:pt x="143" y="71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179540" y="2541558"/>
                <a:ext cx="17366" cy="57331"/>
              </a:xfrm>
              <a:custGeom>
                <a:rect b="b" l="l" r="r" t="t"/>
                <a:pathLst>
                  <a:path extrusionOk="0" h="756" w="229">
                    <a:moveTo>
                      <a:pt x="160" y="0"/>
                    </a:moveTo>
                    <a:cubicBezTo>
                      <a:pt x="123" y="0"/>
                      <a:pt x="84" y="23"/>
                      <a:pt x="77" y="69"/>
                    </a:cubicBezTo>
                    <a:cubicBezTo>
                      <a:pt x="54" y="275"/>
                      <a:pt x="31" y="482"/>
                      <a:pt x="7" y="688"/>
                    </a:cubicBezTo>
                    <a:cubicBezTo>
                      <a:pt x="1" y="733"/>
                      <a:pt x="34" y="755"/>
                      <a:pt x="70" y="755"/>
                    </a:cubicBezTo>
                    <a:cubicBezTo>
                      <a:pt x="106" y="755"/>
                      <a:pt x="145" y="733"/>
                      <a:pt x="150" y="688"/>
                    </a:cubicBezTo>
                    <a:cubicBezTo>
                      <a:pt x="174" y="482"/>
                      <a:pt x="197" y="275"/>
                      <a:pt x="224" y="69"/>
                    </a:cubicBezTo>
                    <a:cubicBezTo>
                      <a:pt x="229" y="23"/>
                      <a:pt x="196" y="0"/>
                      <a:pt x="160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204565" y="2608823"/>
                <a:ext cx="10920" cy="57407"/>
              </a:xfrm>
              <a:custGeom>
                <a:rect b="b" l="l" r="r" t="t"/>
                <a:pathLst>
                  <a:path extrusionOk="0" h="757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686"/>
                    </a:lnTo>
                    <a:cubicBezTo>
                      <a:pt x="0" y="733"/>
                      <a:pt x="36" y="756"/>
                      <a:pt x="72" y="756"/>
                    </a:cubicBezTo>
                    <a:cubicBezTo>
                      <a:pt x="107" y="756"/>
                      <a:pt x="143" y="733"/>
                      <a:pt x="143" y="686"/>
                    </a:cubicBezTo>
                    <a:lnTo>
                      <a:pt x="143" y="70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1314423" y="4329119"/>
                <a:ext cx="29045" cy="46563"/>
              </a:xfrm>
              <a:custGeom>
                <a:rect b="b" l="l" r="r" t="t"/>
                <a:pathLst>
                  <a:path extrusionOk="0" h="614" w="383">
                    <a:moveTo>
                      <a:pt x="88" y="0"/>
                    </a:moveTo>
                    <a:cubicBezTo>
                      <a:pt x="43" y="0"/>
                      <a:pt x="0" y="33"/>
                      <a:pt x="23" y="84"/>
                    </a:cubicBezTo>
                    <a:cubicBezTo>
                      <a:pt x="90" y="247"/>
                      <a:pt x="156" y="406"/>
                      <a:pt x="222" y="566"/>
                    </a:cubicBezTo>
                    <a:cubicBezTo>
                      <a:pt x="237" y="599"/>
                      <a:pt x="267" y="613"/>
                      <a:pt x="296" y="613"/>
                    </a:cubicBezTo>
                    <a:cubicBezTo>
                      <a:pt x="340" y="613"/>
                      <a:pt x="382" y="579"/>
                      <a:pt x="362" y="526"/>
                    </a:cubicBezTo>
                    <a:cubicBezTo>
                      <a:pt x="296" y="366"/>
                      <a:pt x="230" y="207"/>
                      <a:pt x="162" y="47"/>
                    </a:cubicBezTo>
                    <a:cubicBezTo>
                      <a:pt x="148" y="14"/>
                      <a:pt x="117" y="0"/>
                      <a:pt x="88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1360834" y="4344286"/>
                <a:ext cx="24191" cy="47852"/>
              </a:xfrm>
              <a:custGeom>
                <a:rect b="b" l="l" r="r" t="t"/>
                <a:pathLst>
                  <a:path extrusionOk="0" h="631" w="319">
                    <a:moveTo>
                      <a:pt x="91" y="0"/>
                    </a:moveTo>
                    <a:cubicBezTo>
                      <a:pt x="63" y="0"/>
                      <a:pt x="36" y="16"/>
                      <a:pt x="30" y="54"/>
                    </a:cubicBezTo>
                    <a:cubicBezTo>
                      <a:pt x="0" y="257"/>
                      <a:pt x="50" y="443"/>
                      <a:pt x="173" y="606"/>
                    </a:cubicBezTo>
                    <a:cubicBezTo>
                      <a:pt x="186" y="624"/>
                      <a:pt x="203" y="631"/>
                      <a:pt x="219" y="631"/>
                    </a:cubicBezTo>
                    <a:cubicBezTo>
                      <a:pt x="270" y="631"/>
                      <a:pt x="319" y="558"/>
                      <a:pt x="276" y="503"/>
                    </a:cubicBezTo>
                    <a:cubicBezTo>
                      <a:pt x="186" y="386"/>
                      <a:pt x="146" y="237"/>
                      <a:pt x="169" y="90"/>
                    </a:cubicBezTo>
                    <a:cubicBezTo>
                      <a:pt x="179" y="36"/>
                      <a:pt x="133" y="0"/>
                      <a:pt x="91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1564676" y="4266480"/>
                <a:ext cx="10996" cy="34126"/>
              </a:xfrm>
              <a:custGeom>
                <a:rect b="b" l="l" r="r" t="t"/>
                <a:pathLst>
                  <a:path extrusionOk="0" h="450" w="145">
                    <a:moveTo>
                      <a:pt x="73" y="1"/>
                    </a:moveTo>
                    <a:cubicBezTo>
                      <a:pt x="37" y="1"/>
                      <a:pt x="1" y="24"/>
                      <a:pt x="1" y="71"/>
                    </a:cubicBezTo>
                    <a:lnTo>
                      <a:pt x="1" y="381"/>
                    </a:lnTo>
                    <a:cubicBezTo>
                      <a:pt x="1" y="426"/>
                      <a:pt x="37" y="449"/>
                      <a:pt x="74" y="449"/>
                    </a:cubicBezTo>
                    <a:cubicBezTo>
                      <a:pt x="109" y="449"/>
                      <a:pt x="145" y="427"/>
                      <a:pt x="145" y="381"/>
                    </a:cubicBezTo>
                    <a:lnTo>
                      <a:pt x="145" y="71"/>
                    </a:lnTo>
                    <a:cubicBezTo>
                      <a:pt x="145" y="24"/>
                      <a:pt x="109" y="1"/>
                      <a:pt x="7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1598346" y="4266480"/>
                <a:ext cx="11148" cy="44515"/>
              </a:xfrm>
              <a:custGeom>
                <a:rect b="b" l="l" r="r" t="t"/>
                <a:pathLst>
                  <a:path extrusionOk="0" h="587" w="147">
                    <a:moveTo>
                      <a:pt x="73" y="1"/>
                    </a:moveTo>
                    <a:cubicBezTo>
                      <a:pt x="37" y="1"/>
                      <a:pt x="0" y="24"/>
                      <a:pt x="0" y="71"/>
                    </a:cubicBezTo>
                    <a:lnTo>
                      <a:pt x="0" y="517"/>
                    </a:lnTo>
                    <a:cubicBezTo>
                      <a:pt x="0" y="563"/>
                      <a:pt x="37" y="587"/>
                      <a:pt x="73" y="587"/>
                    </a:cubicBezTo>
                    <a:cubicBezTo>
                      <a:pt x="110" y="587"/>
                      <a:pt x="146" y="563"/>
                      <a:pt x="146" y="517"/>
                    </a:cubicBezTo>
                    <a:lnTo>
                      <a:pt x="146" y="71"/>
                    </a:lnTo>
                    <a:cubicBezTo>
                      <a:pt x="146" y="24"/>
                      <a:pt x="110" y="1"/>
                      <a:pt x="7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1578250" y="4442415"/>
                <a:ext cx="16456" cy="44743"/>
              </a:xfrm>
              <a:custGeom>
                <a:rect b="b" l="l" r="r" t="t"/>
                <a:pathLst>
                  <a:path extrusionOk="0" h="590" w="217">
                    <a:moveTo>
                      <a:pt x="90" y="1"/>
                    </a:moveTo>
                    <a:cubicBezTo>
                      <a:pt x="48" y="1"/>
                      <a:pt x="0" y="37"/>
                      <a:pt x="9" y="91"/>
                    </a:cubicBezTo>
                    <a:cubicBezTo>
                      <a:pt x="29" y="241"/>
                      <a:pt x="49" y="387"/>
                      <a:pt x="69" y="537"/>
                    </a:cubicBezTo>
                    <a:cubicBezTo>
                      <a:pt x="74" y="574"/>
                      <a:pt x="99" y="590"/>
                      <a:pt x="126" y="590"/>
                    </a:cubicBezTo>
                    <a:cubicBezTo>
                      <a:pt x="168" y="590"/>
                      <a:pt x="216" y="553"/>
                      <a:pt x="208" y="497"/>
                    </a:cubicBezTo>
                    <a:cubicBezTo>
                      <a:pt x="188" y="350"/>
                      <a:pt x="168" y="201"/>
                      <a:pt x="148" y="54"/>
                    </a:cubicBezTo>
                    <a:cubicBezTo>
                      <a:pt x="143" y="17"/>
                      <a:pt x="117" y="1"/>
                      <a:pt x="90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1613968" y="4432329"/>
                <a:ext cx="10920" cy="49596"/>
              </a:xfrm>
              <a:custGeom>
                <a:rect b="b" l="l" r="r" t="t"/>
                <a:pathLst>
                  <a:path extrusionOk="0" h="654" w="144">
                    <a:moveTo>
                      <a:pt x="72" y="1"/>
                    </a:moveTo>
                    <a:cubicBezTo>
                      <a:pt x="36" y="1"/>
                      <a:pt x="0" y="24"/>
                      <a:pt x="0" y="71"/>
                    </a:cubicBezTo>
                    <a:lnTo>
                      <a:pt x="0" y="583"/>
                    </a:lnTo>
                    <a:cubicBezTo>
                      <a:pt x="0" y="630"/>
                      <a:pt x="36" y="653"/>
                      <a:pt x="72" y="653"/>
                    </a:cubicBezTo>
                    <a:cubicBezTo>
                      <a:pt x="107" y="653"/>
                      <a:pt x="143" y="630"/>
                      <a:pt x="143" y="583"/>
                    </a:cubicBezTo>
                    <a:lnTo>
                      <a:pt x="143" y="71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754008" y="3701971"/>
                <a:ext cx="10920" cy="54525"/>
              </a:xfrm>
              <a:custGeom>
                <a:rect b="b" l="l" r="r" t="t"/>
                <a:pathLst>
                  <a:path extrusionOk="0" h="719" w="144">
                    <a:moveTo>
                      <a:pt x="72" y="0"/>
                    </a:moveTo>
                    <a:cubicBezTo>
                      <a:pt x="37" y="0"/>
                      <a:pt x="1" y="23"/>
                      <a:pt x="1" y="70"/>
                    </a:cubicBezTo>
                    <a:lnTo>
                      <a:pt x="1" y="649"/>
                    </a:lnTo>
                    <a:cubicBezTo>
                      <a:pt x="1" y="696"/>
                      <a:pt x="37" y="719"/>
                      <a:pt x="72" y="719"/>
                    </a:cubicBezTo>
                    <a:cubicBezTo>
                      <a:pt x="108" y="719"/>
                      <a:pt x="144" y="696"/>
                      <a:pt x="144" y="649"/>
                    </a:cubicBezTo>
                    <a:lnTo>
                      <a:pt x="144" y="70"/>
                    </a:lnTo>
                    <a:cubicBezTo>
                      <a:pt x="144" y="23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779792" y="3722598"/>
                <a:ext cx="11148" cy="52099"/>
              </a:xfrm>
              <a:custGeom>
                <a:rect b="b" l="l" r="r" t="t"/>
                <a:pathLst>
                  <a:path extrusionOk="0" h="687" w="147">
                    <a:moveTo>
                      <a:pt x="73" y="1"/>
                    </a:moveTo>
                    <a:cubicBezTo>
                      <a:pt x="37" y="1"/>
                      <a:pt x="0" y="24"/>
                      <a:pt x="0" y="71"/>
                    </a:cubicBezTo>
                    <a:lnTo>
                      <a:pt x="0" y="616"/>
                    </a:lnTo>
                    <a:cubicBezTo>
                      <a:pt x="0" y="663"/>
                      <a:pt x="37" y="687"/>
                      <a:pt x="73" y="687"/>
                    </a:cubicBezTo>
                    <a:cubicBezTo>
                      <a:pt x="110" y="687"/>
                      <a:pt x="147" y="663"/>
                      <a:pt x="147" y="616"/>
                    </a:cubicBezTo>
                    <a:lnTo>
                      <a:pt x="147" y="71"/>
                    </a:lnTo>
                    <a:cubicBezTo>
                      <a:pt x="147" y="24"/>
                      <a:pt x="110" y="1"/>
                      <a:pt x="7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1044074" y="3409176"/>
                <a:ext cx="11148" cy="47018"/>
              </a:xfrm>
              <a:custGeom>
                <a:rect b="b" l="l" r="r" t="t"/>
                <a:pathLst>
                  <a:path extrusionOk="0" h="620" w="147">
                    <a:moveTo>
                      <a:pt x="73" y="0"/>
                    </a:moveTo>
                    <a:cubicBezTo>
                      <a:pt x="37" y="0"/>
                      <a:pt x="0" y="24"/>
                      <a:pt x="0" y="70"/>
                    </a:cubicBezTo>
                    <a:lnTo>
                      <a:pt x="0" y="550"/>
                    </a:lnTo>
                    <a:cubicBezTo>
                      <a:pt x="0" y="596"/>
                      <a:pt x="37" y="620"/>
                      <a:pt x="73" y="620"/>
                    </a:cubicBezTo>
                    <a:cubicBezTo>
                      <a:pt x="110" y="620"/>
                      <a:pt x="147" y="596"/>
                      <a:pt x="147" y="550"/>
                    </a:cubicBezTo>
                    <a:lnTo>
                      <a:pt x="147" y="70"/>
                    </a:lnTo>
                    <a:cubicBezTo>
                      <a:pt x="147" y="24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1072512" y="3430030"/>
                <a:ext cx="10996" cy="44363"/>
              </a:xfrm>
              <a:custGeom>
                <a:rect b="b" l="l" r="r" t="t"/>
                <a:pathLst>
                  <a:path extrusionOk="0" h="585" w="145">
                    <a:moveTo>
                      <a:pt x="73" y="1"/>
                    </a:moveTo>
                    <a:cubicBezTo>
                      <a:pt x="37" y="1"/>
                      <a:pt x="1" y="23"/>
                      <a:pt x="1" y="68"/>
                    </a:cubicBezTo>
                    <a:lnTo>
                      <a:pt x="1" y="514"/>
                    </a:lnTo>
                    <a:cubicBezTo>
                      <a:pt x="1" y="561"/>
                      <a:pt x="37" y="584"/>
                      <a:pt x="73" y="584"/>
                    </a:cubicBezTo>
                    <a:cubicBezTo>
                      <a:pt x="109" y="584"/>
                      <a:pt x="145" y="561"/>
                      <a:pt x="145" y="514"/>
                    </a:cubicBezTo>
                    <a:lnTo>
                      <a:pt x="145" y="68"/>
                    </a:lnTo>
                    <a:cubicBezTo>
                      <a:pt x="145" y="23"/>
                      <a:pt x="109" y="1"/>
                      <a:pt x="7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1888488" y="4460843"/>
                <a:ext cx="10920" cy="44288"/>
              </a:xfrm>
              <a:custGeom>
                <a:rect b="b" l="l" r="r" t="t"/>
                <a:pathLst>
                  <a:path extrusionOk="0" h="584" w="144">
                    <a:moveTo>
                      <a:pt x="72" y="1"/>
                    </a:moveTo>
                    <a:cubicBezTo>
                      <a:pt x="37" y="1"/>
                      <a:pt x="1" y="24"/>
                      <a:pt x="1" y="70"/>
                    </a:cubicBezTo>
                    <a:lnTo>
                      <a:pt x="1" y="514"/>
                    </a:lnTo>
                    <a:cubicBezTo>
                      <a:pt x="1" y="560"/>
                      <a:pt x="37" y="583"/>
                      <a:pt x="72" y="583"/>
                    </a:cubicBezTo>
                    <a:cubicBezTo>
                      <a:pt x="108" y="583"/>
                      <a:pt x="144" y="560"/>
                      <a:pt x="144" y="514"/>
                    </a:cubicBezTo>
                    <a:lnTo>
                      <a:pt x="144" y="70"/>
                    </a:lnTo>
                    <a:cubicBezTo>
                      <a:pt x="144" y="24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1919580" y="4473735"/>
                <a:ext cx="10920" cy="44515"/>
              </a:xfrm>
              <a:custGeom>
                <a:rect b="b" l="l" r="r" t="t"/>
                <a:pathLst>
                  <a:path extrusionOk="0" h="587" w="144">
                    <a:moveTo>
                      <a:pt x="72" y="0"/>
                    </a:moveTo>
                    <a:cubicBezTo>
                      <a:pt x="36" y="0"/>
                      <a:pt x="1" y="24"/>
                      <a:pt x="1" y="71"/>
                    </a:cubicBezTo>
                    <a:lnTo>
                      <a:pt x="1" y="516"/>
                    </a:lnTo>
                    <a:cubicBezTo>
                      <a:pt x="1" y="563"/>
                      <a:pt x="36" y="586"/>
                      <a:pt x="72" y="586"/>
                    </a:cubicBezTo>
                    <a:cubicBezTo>
                      <a:pt x="108" y="586"/>
                      <a:pt x="144" y="563"/>
                      <a:pt x="144" y="516"/>
                    </a:cubicBezTo>
                    <a:lnTo>
                      <a:pt x="144" y="71"/>
                    </a:lnTo>
                    <a:cubicBezTo>
                      <a:pt x="144" y="24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984696" y="4500049"/>
                <a:ext cx="22144" cy="31017"/>
              </a:xfrm>
              <a:custGeom>
                <a:rect b="b" l="l" r="r" t="t"/>
                <a:pathLst>
                  <a:path extrusionOk="0" h="409" w="292">
                    <a:moveTo>
                      <a:pt x="103" y="0"/>
                    </a:moveTo>
                    <a:cubicBezTo>
                      <a:pt x="51" y="0"/>
                      <a:pt x="0" y="52"/>
                      <a:pt x="37" y="103"/>
                    </a:cubicBezTo>
                    <a:cubicBezTo>
                      <a:pt x="94" y="183"/>
                      <a:pt x="128" y="263"/>
                      <a:pt x="144" y="356"/>
                    </a:cubicBezTo>
                    <a:cubicBezTo>
                      <a:pt x="151" y="393"/>
                      <a:pt x="176" y="409"/>
                      <a:pt x="204" y="409"/>
                    </a:cubicBezTo>
                    <a:cubicBezTo>
                      <a:pt x="246" y="409"/>
                      <a:pt x="292" y="373"/>
                      <a:pt x="284" y="319"/>
                    </a:cubicBezTo>
                    <a:cubicBezTo>
                      <a:pt x="264" y="212"/>
                      <a:pt x="224" y="120"/>
                      <a:pt x="164" y="33"/>
                    </a:cubicBezTo>
                    <a:cubicBezTo>
                      <a:pt x="148" y="10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1019125" y="4515519"/>
                <a:ext cx="21234" cy="38979"/>
              </a:xfrm>
              <a:custGeom>
                <a:rect b="b" l="l" r="r" t="t"/>
                <a:pathLst>
                  <a:path extrusionOk="0" h="514" w="280">
                    <a:moveTo>
                      <a:pt x="85" y="0"/>
                    </a:moveTo>
                    <a:cubicBezTo>
                      <a:pt x="43" y="0"/>
                      <a:pt x="1" y="35"/>
                      <a:pt x="16" y="88"/>
                    </a:cubicBezTo>
                    <a:cubicBezTo>
                      <a:pt x="53" y="212"/>
                      <a:pt x="90" y="338"/>
                      <a:pt x="126" y="461"/>
                    </a:cubicBezTo>
                    <a:cubicBezTo>
                      <a:pt x="137" y="498"/>
                      <a:pt x="165" y="513"/>
                      <a:pt x="194" y="513"/>
                    </a:cubicBezTo>
                    <a:cubicBezTo>
                      <a:pt x="237" y="513"/>
                      <a:pt x="280" y="478"/>
                      <a:pt x="265" y="425"/>
                    </a:cubicBezTo>
                    <a:cubicBezTo>
                      <a:pt x="226" y="298"/>
                      <a:pt x="190" y="175"/>
                      <a:pt x="153" y="52"/>
                    </a:cubicBezTo>
                    <a:cubicBezTo>
                      <a:pt x="142" y="16"/>
                      <a:pt x="113" y="0"/>
                      <a:pt x="85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1043164" y="4440140"/>
                <a:ext cx="14939" cy="23736"/>
              </a:xfrm>
              <a:custGeom>
                <a:rect b="b" l="l" r="r" t="t"/>
                <a:pathLst>
                  <a:path extrusionOk="0" h="313" w="197">
                    <a:moveTo>
                      <a:pt x="89" y="0"/>
                    </a:moveTo>
                    <a:cubicBezTo>
                      <a:pt x="47" y="0"/>
                      <a:pt x="0" y="36"/>
                      <a:pt x="12" y="91"/>
                    </a:cubicBezTo>
                    <a:cubicBezTo>
                      <a:pt x="22" y="148"/>
                      <a:pt x="36" y="204"/>
                      <a:pt x="45" y="260"/>
                    </a:cubicBezTo>
                    <a:cubicBezTo>
                      <a:pt x="53" y="297"/>
                      <a:pt x="81" y="312"/>
                      <a:pt x="109" y="312"/>
                    </a:cubicBezTo>
                    <a:cubicBezTo>
                      <a:pt x="152" y="312"/>
                      <a:pt x="197" y="278"/>
                      <a:pt x="185" y="224"/>
                    </a:cubicBezTo>
                    <a:cubicBezTo>
                      <a:pt x="175" y="164"/>
                      <a:pt x="162" y="108"/>
                      <a:pt x="148" y="51"/>
                    </a:cubicBezTo>
                    <a:cubicBezTo>
                      <a:pt x="142" y="15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3"/>
          <p:cNvSpPr txBox="1"/>
          <p:nvPr>
            <p:ph type="title"/>
          </p:nvPr>
        </p:nvSpPr>
        <p:spPr>
          <a:xfrm>
            <a:off x="960300" y="560500"/>
            <a:ext cx="7223400" cy="23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765" name="Google Shape;765;p33"/>
          <p:cNvGrpSpPr/>
          <p:nvPr/>
        </p:nvGrpSpPr>
        <p:grpSpPr>
          <a:xfrm>
            <a:off x="3449350" y="1879700"/>
            <a:ext cx="2245310" cy="2788900"/>
            <a:chOff x="3449350" y="1879700"/>
            <a:chExt cx="2245310" cy="2788900"/>
          </a:xfrm>
        </p:grpSpPr>
        <p:sp>
          <p:nvSpPr>
            <p:cNvPr id="766" name="Google Shape;766;p33"/>
            <p:cNvSpPr/>
            <p:nvPr/>
          </p:nvSpPr>
          <p:spPr>
            <a:xfrm>
              <a:off x="35610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7" name="Google Shape;767;p33"/>
            <p:cNvGrpSpPr/>
            <p:nvPr/>
          </p:nvGrpSpPr>
          <p:grpSpPr>
            <a:xfrm>
              <a:off x="3449350" y="1879700"/>
              <a:ext cx="2245310" cy="2729801"/>
              <a:chOff x="316900" y="2352200"/>
              <a:chExt cx="2245310" cy="2729801"/>
            </a:xfrm>
          </p:grpSpPr>
          <p:sp>
            <p:nvSpPr>
              <p:cNvPr id="768" name="Google Shape;768;p33"/>
              <p:cNvSpPr/>
              <p:nvPr/>
            </p:nvSpPr>
            <p:spPr>
              <a:xfrm>
                <a:off x="761592" y="3181977"/>
                <a:ext cx="1380728" cy="1899970"/>
              </a:xfrm>
              <a:custGeom>
                <a:rect b="b" l="l" r="r" t="t"/>
                <a:pathLst>
                  <a:path extrusionOk="0" h="25054" w="18207">
                    <a:moveTo>
                      <a:pt x="11679" y="1"/>
                    </a:moveTo>
                    <a:lnTo>
                      <a:pt x="6002" y="1016"/>
                    </a:lnTo>
                    <a:cubicBezTo>
                      <a:pt x="6002" y="1016"/>
                      <a:pt x="610" y="4034"/>
                      <a:pt x="97" y="8315"/>
                    </a:cubicBezTo>
                    <a:cubicBezTo>
                      <a:pt x="1" y="9114"/>
                      <a:pt x="11" y="10082"/>
                      <a:pt x="114" y="11143"/>
                    </a:cubicBezTo>
                    <a:cubicBezTo>
                      <a:pt x="231" y="12358"/>
                      <a:pt x="463" y="13699"/>
                      <a:pt x="790" y="15061"/>
                    </a:cubicBezTo>
                    <a:cubicBezTo>
                      <a:pt x="1709" y="18871"/>
                      <a:pt x="3356" y="22845"/>
                      <a:pt x="5203" y="24682"/>
                    </a:cubicBezTo>
                    <a:cubicBezTo>
                      <a:pt x="5203" y="24682"/>
                      <a:pt x="5256" y="24719"/>
                      <a:pt x="5363" y="24766"/>
                    </a:cubicBezTo>
                    <a:lnTo>
                      <a:pt x="5366" y="24769"/>
                    </a:lnTo>
                    <a:cubicBezTo>
                      <a:pt x="5529" y="24842"/>
                      <a:pt x="5805" y="24942"/>
                      <a:pt x="6198" y="25002"/>
                    </a:cubicBezTo>
                    <a:cubicBezTo>
                      <a:pt x="6314" y="25019"/>
                      <a:pt x="6437" y="25035"/>
                      <a:pt x="6574" y="25042"/>
                    </a:cubicBezTo>
                    <a:cubicBezTo>
                      <a:pt x="6670" y="25050"/>
                      <a:pt x="6770" y="25053"/>
                      <a:pt x="6876" y="25053"/>
                    </a:cubicBezTo>
                    <a:cubicBezTo>
                      <a:pt x="7042" y="25053"/>
                      <a:pt x="7221" y="25044"/>
                      <a:pt x="7412" y="25026"/>
                    </a:cubicBezTo>
                    <a:cubicBezTo>
                      <a:pt x="7583" y="25009"/>
                      <a:pt x="7762" y="24986"/>
                      <a:pt x="7952" y="24949"/>
                    </a:cubicBezTo>
                    <a:cubicBezTo>
                      <a:pt x="8178" y="24906"/>
                      <a:pt x="8418" y="24853"/>
                      <a:pt x="8671" y="24776"/>
                    </a:cubicBezTo>
                    <a:cubicBezTo>
                      <a:pt x="8770" y="24746"/>
                      <a:pt x="8873" y="24716"/>
                      <a:pt x="8973" y="24682"/>
                    </a:cubicBezTo>
                    <a:cubicBezTo>
                      <a:pt x="8957" y="23055"/>
                      <a:pt x="8957" y="21521"/>
                      <a:pt x="8957" y="21521"/>
                    </a:cubicBezTo>
                    <a:lnTo>
                      <a:pt x="8957" y="21521"/>
                    </a:lnTo>
                    <a:cubicBezTo>
                      <a:pt x="8957" y="21521"/>
                      <a:pt x="9355" y="21759"/>
                      <a:pt x="10418" y="21759"/>
                    </a:cubicBezTo>
                    <a:cubicBezTo>
                      <a:pt x="10684" y="21759"/>
                      <a:pt x="10992" y="21744"/>
                      <a:pt x="11346" y="21707"/>
                    </a:cubicBezTo>
                    <a:lnTo>
                      <a:pt x="11346" y="21707"/>
                    </a:lnTo>
                    <a:cubicBezTo>
                      <a:pt x="11346" y="23797"/>
                      <a:pt x="11024" y="24682"/>
                      <a:pt x="11024" y="24682"/>
                    </a:cubicBezTo>
                    <a:cubicBezTo>
                      <a:pt x="11024" y="24682"/>
                      <a:pt x="11240" y="24799"/>
                      <a:pt x="11629" y="24882"/>
                    </a:cubicBezTo>
                    <a:cubicBezTo>
                      <a:pt x="11822" y="24926"/>
                      <a:pt x="12052" y="24962"/>
                      <a:pt x="12318" y="24969"/>
                    </a:cubicBezTo>
                    <a:cubicBezTo>
                      <a:pt x="12377" y="24973"/>
                      <a:pt x="12437" y="24975"/>
                      <a:pt x="12499" y="24975"/>
                    </a:cubicBezTo>
                    <a:cubicBezTo>
                      <a:pt x="12596" y="24975"/>
                      <a:pt x="12697" y="24970"/>
                      <a:pt x="12801" y="24962"/>
                    </a:cubicBezTo>
                    <a:cubicBezTo>
                      <a:pt x="12974" y="24949"/>
                      <a:pt x="13160" y="24926"/>
                      <a:pt x="13354" y="24889"/>
                    </a:cubicBezTo>
                    <a:cubicBezTo>
                      <a:pt x="13530" y="24853"/>
                      <a:pt x="13716" y="24806"/>
                      <a:pt x="13906" y="24746"/>
                    </a:cubicBezTo>
                    <a:cubicBezTo>
                      <a:pt x="14085" y="24693"/>
                      <a:pt x="14269" y="24622"/>
                      <a:pt x="14458" y="24543"/>
                    </a:cubicBezTo>
                    <a:cubicBezTo>
                      <a:pt x="14498" y="24523"/>
                      <a:pt x="14541" y="24503"/>
                      <a:pt x="14581" y="24476"/>
                    </a:cubicBezTo>
                    <a:cubicBezTo>
                      <a:pt x="16086" y="23558"/>
                      <a:pt x="17863" y="17637"/>
                      <a:pt x="18159" y="12481"/>
                    </a:cubicBezTo>
                    <a:cubicBezTo>
                      <a:pt x="18193" y="11922"/>
                      <a:pt x="18206" y="11373"/>
                      <a:pt x="18203" y="10841"/>
                    </a:cubicBezTo>
                    <a:cubicBezTo>
                      <a:pt x="18193" y="9659"/>
                      <a:pt x="18083" y="8558"/>
                      <a:pt x="17856" y="7619"/>
                    </a:cubicBezTo>
                    <a:cubicBezTo>
                      <a:pt x="16555" y="2224"/>
                      <a:pt x="11679" y="1"/>
                      <a:pt x="1167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376278" y="3188726"/>
                <a:ext cx="1290560" cy="943387"/>
              </a:xfrm>
              <a:custGeom>
                <a:rect b="b" l="l" r="r" t="t"/>
                <a:pathLst>
                  <a:path extrusionOk="0" h="12440" w="17018">
                    <a:moveTo>
                      <a:pt x="12913" y="1"/>
                    </a:moveTo>
                    <a:cubicBezTo>
                      <a:pt x="12237" y="1"/>
                      <a:pt x="11245" y="290"/>
                      <a:pt x="9851" y="964"/>
                    </a:cubicBezTo>
                    <a:cubicBezTo>
                      <a:pt x="0" y="5730"/>
                      <a:pt x="5654" y="12439"/>
                      <a:pt x="5654" y="12439"/>
                    </a:cubicBezTo>
                    <a:lnTo>
                      <a:pt x="9492" y="10652"/>
                    </a:lnTo>
                    <a:cubicBezTo>
                      <a:pt x="9492" y="10652"/>
                      <a:pt x="17018" y="1"/>
                      <a:pt x="1291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3"/>
              <p:cNvSpPr/>
              <p:nvPr/>
            </p:nvSpPr>
            <p:spPr>
              <a:xfrm>
                <a:off x="972335" y="3498736"/>
                <a:ext cx="999809" cy="1114926"/>
              </a:xfrm>
              <a:custGeom>
                <a:rect b="b" l="l" r="r" t="t"/>
                <a:pathLst>
                  <a:path extrusionOk="0" h="14702" w="13184">
                    <a:moveTo>
                      <a:pt x="6923" y="1"/>
                    </a:moveTo>
                    <a:cubicBezTo>
                      <a:pt x="4412" y="1"/>
                      <a:pt x="1805" y="983"/>
                      <a:pt x="986" y="3339"/>
                    </a:cubicBezTo>
                    <a:cubicBezTo>
                      <a:pt x="1" y="6164"/>
                      <a:pt x="517" y="9067"/>
                      <a:pt x="1988" y="11616"/>
                    </a:cubicBezTo>
                    <a:cubicBezTo>
                      <a:pt x="3064" y="13481"/>
                      <a:pt x="5170" y="14701"/>
                      <a:pt x="7224" y="14701"/>
                    </a:cubicBezTo>
                    <a:cubicBezTo>
                      <a:pt x="8489" y="14701"/>
                      <a:pt x="9734" y="14239"/>
                      <a:pt x="10707" y="13181"/>
                    </a:cubicBezTo>
                    <a:cubicBezTo>
                      <a:pt x="12891" y="10804"/>
                      <a:pt x="13183" y="7376"/>
                      <a:pt x="12848" y="4318"/>
                    </a:cubicBezTo>
                    <a:cubicBezTo>
                      <a:pt x="12658" y="2597"/>
                      <a:pt x="12059" y="1475"/>
                      <a:pt x="10448" y="720"/>
                    </a:cubicBezTo>
                    <a:cubicBezTo>
                      <a:pt x="9466" y="258"/>
                      <a:pt x="8207" y="1"/>
                      <a:pt x="692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1676607" y="3218529"/>
                <a:ext cx="608045" cy="867628"/>
              </a:xfrm>
              <a:custGeom>
                <a:rect b="b" l="l" r="r" t="t"/>
                <a:pathLst>
                  <a:path extrusionOk="0" h="11441" w="8018">
                    <a:moveTo>
                      <a:pt x="1029" y="1"/>
                    </a:moveTo>
                    <a:cubicBezTo>
                      <a:pt x="700" y="1"/>
                      <a:pt x="502" y="38"/>
                      <a:pt x="502" y="38"/>
                    </a:cubicBezTo>
                    <a:cubicBezTo>
                      <a:pt x="0" y="2168"/>
                      <a:pt x="3228" y="11441"/>
                      <a:pt x="5273" y="11441"/>
                    </a:cubicBezTo>
                    <a:cubicBezTo>
                      <a:pt x="5426" y="11441"/>
                      <a:pt x="5572" y="11388"/>
                      <a:pt x="5710" y="11277"/>
                    </a:cubicBezTo>
                    <a:cubicBezTo>
                      <a:pt x="7687" y="9680"/>
                      <a:pt x="8017" y="7490"/>
                      <a:pt x="5957" y="3423"/>
                    </a:cubicBezTo>
                    <a:cubicBezTo>
                      <a:pt x="4406" y="369"/>
                      <a:pt x="2067" y="1"/>
                      <a:pt x="102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858735" y="2419920"/>
                <a:ext cx="1135250" cy="918665"/>
              </a:xfrm>
              <a:custGeom>
                <a:rect b="b" l="l" r="r" t="t"/>
                <a:pathLst>
                  <a:path extrusionOk="0" h="12114" w="14970">
                    <a:moveTo>
                      <a:pt x="8140" y="0"/>
                    </a:moveTo>
                    <a:cubicBezTo>
                      <a:pt x="8102" y="0"/>
                      <a:pt x="8064" y="1"/>
                      <a:pt x="8025" y="2"/>
                    </a:cubicBezTo>
                    <a:cubicBezTo>
                      <a:pt x="3755" y="122"/>
                      <a:pt x="1" y="5564"/>
                      <a:pt x="2607" y="9937"/>
                    </a:cubicBezTo>
                    <a:cubicBezTo>
                      <a:pt x="3393" y="11258"/>
                      <a:pt x="4830" y="12060"/>
                      <a:pt x="6368" y="12103"/>
                    </a:cubicBezTo>
                    <a:cubicBezTo>
                      <a:pt x="6593" y="12110"/>
                      <a:pt x="6830" y="12114"/>
                      <a:pt x="7077" y="12114"/>
                    </a:cubicBezTo>
                    <a:cubicBezTo>
                      <a:pt x="8928" y="12114"/>
                      <a:pt x="11293" y="11889"/>
                      <a:pt x="12609" y="10882"/>
                    </a:cubicBezTo>
                    <a:cubicBezTo>
                      <a:pt x="14970" y="9079"/>
                      <a:pt x="13025" y="0"/>
                      <a:pt x="8140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1531688" y="2352200"/>
                <a:ext cx="192090" cy="138854"/>
              </a:xfrm>
              <a:custGeom>
                <a:rect b="b" l="l" r="r" t="t"/>
                <a:pathLst>
                  <a:path extrusionOk="0" h="1831" w="2533">
                    <a:moveTo>
                      <a:pt x="1514" y="0"/>
                    </a:moveTo>
                    <a:cubicBezTo>
                      <a:pt x="949" y="0"/>
                      <a:pt x="0" y="1584"/>
                      <a:pt x="0" y="1584"/>
                    </a:cubicBezTo>
                    <a:lnTo>
                      <a:pt x="615" y="1830"/>
                    </a:lnTo>
                    <a:cubicBezTo>
                      <a:pt x="615" y="1830"/>
                      <a:pt x="2532" y="905"/>
                      <a:pt x="2377" y="595"/>
                    </a:cubicBezTo>
                    <a:cubicBezTo>
                      <a:pt x="2354" y="551"/>
                      <a:pt x="2305" y="531"/>
                      <a:pt x="2236" y="531"/>
                    </a:cubicBezTo>
                    <a:cubicBezTo>
                      <a:pt x="1830" y="531"/>
                      <a:pt x="759" y="1198"/>
                      <a:pt x="759" y="1198"/>
                    </a:cubicBezTo>
                    <a:cubicBezTo>
                      <a:pt x="759" y="1198"/>
                      <a:pt x="2130" y="130"/>
                      <a:pt x="1574" y="7"/>
                    </a:cubicBezTo>
                    <a:cubicBezTo>
                      <a:pt x="1555" y="2"/>
                      <a:pt x="1535" y="0"/>
                      <a:pt x="1514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3"/>
              <p:cNvSpPr/>
              <p:nvPr/>
            </p:nvSpPr>
            <p:spPr>
              <a:xfrm>
                <a:off x="316900" y="2503337"/>
                <a:ext cx="859211" cy="692298"/>
              </a:xfrm>
              <a:custGeom>
                <a:rect b="b" l="l" r="r" t="t"/>
                <a:pathLst>
                  <a:path extrusionOk="0" h="9129" w="11330">
                    <a:moveTo>
                      <a:pt x="7037" y="0"/>
                    </a:moveTo>
                    <a:cubicBezTo>
                      <a:pt x="6213" y="0"/>
                      <a:pt x="5275" y="175"/>
                      <a:pt x="4238" y="639"/>
                    </a:cubicBezTo>
                    <a:cubicBezTo>
                      <a:pt x="0" y="2530"/>
                      <a:pt x="1315" y="7699"/>
                      <a:pt x="2696" y="8275"/>
                    </a:cubicBezTo>
                    <a:cubicBezTo>
                      <a:pt x="2915" y="8366"/>
                      <a:pt x="3123" y="8405"/>
                      <a:pt x="3320" y="8405"/>
                    </a:cubicBezTo>
                    <a:cubicBezTo>
                      <a:pt x="4367" y="8405"/>
                      <a:pt x="5072" y="7312"/>
                      <a:pt x="5072" y="7312"/>
                    </a:cubicBezTo>
                    <a:lnTo>
                      <a:pt x="5072" y="7312"/>
                    </a:lnTo>
                    <a:cubicBezTo>
                      <a:pt x="5072" y="7312"/>
                      <a:pt x="4880" y="8917"/>
                      <a:pt x="5711" y="9109"/>
                    </a:cubicBezTo>
                    <a:cubicBezTo>
                      <a:pt x="5767" y="9122"/>
                      <a:pt x="5822" y="9128"/>
                      <a:pt x="5876" y="9128"/>
                    </a:cubicBezTo>
                    <a:cubicBezTo>
                      <a:pt x="6630" y="9128"/>
                      <a:pt x="7189" y="7955"/>
                      <a:pt x="7189" y="7955"/>
                    </a:cubicBezTo>
                    <a:cubicBezTo>
                      <a:pt x="7189" y="7955"/>
                      <a:pt x="7823" y="9091"/>
                      <a:pt x="8662" y="9091"/>
                    </a:cubicBezTo>
                    <a:cubicBezTo>
                      <a:pt x="9060" y="9091"/>
                      <a:pt x="9504" y="8835"/>
                      <a:pt x="9949" y="8081"/>
                    </a:cubicBezTo>
                    <a:cubicBezTo>
                      <a:pt x="11330" y="5742"/>
                      <a:pt x="11040" y="1665"/>
                      <a:pt x="11040" y="1665"/>
                    </a:cubicBezTo>
                    <a:cubicBezTo>
                      <a:pt x="11040" y="1665"/>
                      <a:pt x="9577" y="0"/>
                      <a:pt x="7037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1544580" y="2456927"/>
                <a:ext cx="1017630" cy="665452"/>
              </a:xfrm>
              <a:custGeom>
                <a:rect b="b" l="l" r="r" t="t"/>
                <a:pathLst>
                  <a:path extrusionOk="0" h="8775" w="13419">
                    <a:moveTo>
                      <a:pt x="6320" y="1"/>
                    </a:moveTo>
                    <a:cubicBezTo>
                      <a:pt x="3445" y="1"/>
                      <a:pt x="981" y="2786"/>
                      <a:pt x="981" y="2786"/>
                    </a:cubicBezTo>
                    <a:cubicBezTo>
                      <a:pt x="0" y="6029"/>
                      <a:pt x="3323" y="8775"/>
                      <a:pt x="4809" y="8775"/>
                    </a:cubicBezTo>
                    <a:cubicBezTo>
                      <a:pt x="4926" y="8775"/>
                      <a:pt x="5031" y="8758"/>
                      <a:pt x="5122" y="8723"/>
                    </a:cubicBezTo>
                    <a:cubicBezTo>
                      <a:pt x="6167" y="8320"/>
                      <a:pt x="6789" y="6926"/>
                      <a:pt x="6789" y="6926"/>
                    </a:cubicBezTo>
                    <a:cubicBezTo>
                      <a:pt x="6789" y="6926"/>
                      <a:pt x="7465" y="8723"/>
                      <a:pt x="8813" y="8723"/>
                    </a:cubicBezTo>
                    <a:cubicBezTo>
                      <a:pt x="10161" y="8723"/>
                      <a:pt x="9582" y="6091"/>
                      <a:pt x="9582" y="6091"/>
                    </a:cubicBezTo>
                    <a:lnTo>
                      <a:pt x="9582" y="6091"/>
                    </a:lnTo>
                    <a:cubicBezTo>
                      <a:pt x="9582" y="6091"/>
                      <a:pt x="10720" y="7140"/>
                      <a:pt x="11549" y="7140"/>
                    </a:cubicBezTo>
                    <a:cubicBezTo>
                      <a:pt x="11629" y="7140"/>
                      <a:pt x="11706" y="7131"/>
                      <a:pt x="11778" y="7109"/>
                    </a:cubicBezTo>
                    <a:cubicBezTo>
                      <a:pt x="12591" y="6870"/>
                      <a:pt x="13419" y="6227"/>
                      <a:pt x="10250" y="2180"/>
                    </a:cubicBezTo>
                    <a:cubicBezTo>
                      <a:pt x="8980" y="560"/>
                      <a:pt x="7609" y="1"/>
                      <a:pt x="6320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1026405" y="3529524"/>
                <a:ext cx="846849" cy="227505"/>
              </a:xfrm>
              <a:custGeom>
                <a:rect b="b" l="l" r="r" t="t"/>
                <a:pathLst>
                  <a:path extrusionOk="0" h="3000" w="11167">
                    <a:moveTo>
                      <a:pt x="10398" y="0"/>
                    </a:moveTo>
                    <a:cubicBezTo>
                      <a:pt x="9160" y="0"/>
                      <a:pt x="6987" y="833"/>
                      <a:pt x="6024" y="1861"/>
                    </a:cubicBezTo>
                    <a:cubicBezTo>
                      <a:pt x="4494" y="363"/>
                      <a:pt x="2630" y="97"/>
                      <a:pt x="1501" y="97"/>
                    </a:cubicBezTo>
                    <a:cubicBezTo>
                      <a:pt x="879" y="97"/>
                      <a:pt x="479" y="177"/>
                      <a:pt x="479" y="177"/>
                    </a:cubicBezTo>
                    <a:lnTo>
                      <a:pt x="0" y="1023"/>
                    </a:lnTo>
                    <a:lnTo>
                      <a:pt x="1777" y="2007"/>
                    </a:lnTo>
                    <a:lnTo>
                      <a:pt x="6570" y="2999"/>
                    </a:lnTo>
                    <a:lnTo>
                      <a:pt x="9146" y="2503"/>
                    </a:lnTo>
                    <a:lnTo>
                      <a:pt x="10108" y="2041"/>
                    </a:lnTo>
                    <a:lnTo>
                      <a:pt x="11066" y="1133"/>
                    </a:lnTo>
                    <a:cubicBezTo>
                      <a:pt x="11120" y="883"/>
                      <a:pt x="11166" y="557"/>
                      <a:pt x="11156" y="197"/>
                    </a:cubicBezTo>
                    <a:cubicBezTo>
                      <a:pt x="11001" y="62"/>
                      <a:pt x="10734" y="0"/>
                      <a:pt x="10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1131359" y="4963850"/>
                <a:ext cx="100254" cy="114132"/>
              </a:xfrm>
              <a:custGeom>
                <a:rect b="b" l="l" r="r" t="t"/>
                <a:pathLst>
                  <a:path extrusionOk="0" h="1505" w="1322">
                    <a:moveTo>
                      <a:pt x="495" y="1"/>
                    </a:moveTo>
                    <a:cubicBezTo>
                      <a:pt x="493" y="1"/>
                      <a:pt x="490" y="1"/>
                      <a:pt x="487" y="1"/>
                    </a:cubicBezTo>
                    <a:cubicBezTo>
                      <a:pt x="0" y="21"/>
                      <a:pt x="487" y="1269"/>
                      <a:pt x="487" y="1269"/>
                    </a:cubicBezTo>
                    <a:lnTo>
                      <a:pt x="490" y="1272"/>
                    </a:lnTo>
                    <a:lnTo>
                      <a:pt x="1322" y="1505"/>
                    </a:lnTo>
                    <a:cubicBezTo>
                      <a:pt x="1256" y="1241"/>
                      <a:pt x="923" y="1"/>
                      <a:pt x="4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1228048" y="4953537"/>
                <a:ext cx="95704" cy="128464"/>
              </a:xfrm>
              <a:custGeom>
                <a:rect b="b" l="l" r="r" t="t"/>
                <a:pathLst>
                  <a:path extrusionOk="0" h="1694" w="1262">
                    <a:moveTo>
                      <a:pt x="654" y="0"/>
                    </a:moveTo>
                    <a:cubicBezTo>
                      <a:pt x="640" y="0"/>
                      <a:pt x="627" y="1"/>
                      <a:pt x="613" y="3"/>
                    </a:cubicBezTo>
                    <a:cubicBezTo>
                      <a:pt x="0" y="97"/>
                      <a:pt x="423" y="1681"/>
                      <a:pt x="423" y="1681"/>
                    </a:cubicBezTo>
                    <a:cubicBezTo>
                      <a:pt x="523" y="1689"/>
                      <a:pt x="630" y="1693"/>
                      <a:pt x="741" y="1693"/>
                    </a:cubicBezTo>
                    <a:cubicBezTo>
                      <a:pt x="903" y="1693"/>
                      <a:pt x="1077" y="1684"/>
                      <a:pt x="1261" y="1665"/>
                    </a:cubicBezTo>
                    <a:cubicBezTo>
                      <a:pt x="1223" y="1116"/>
                      <a:pt x="1084" y="0"/>
                      <a:pt x="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1333761" y="4963168"/>
                <a:ext cx="85390" cy="110871"/>
              </a:xfrm>
              <a:custGeom>
                <a:rect b="b" l="l" r="r" t="t"/>
                <a:pathLst>
                  <a:path extrusionOk="0" h="1462" w="1126">
                    <a:moveTo>
                      <a:pt x="596" y="1"/>
                    </a:moveTo>
                    <a:cubicBezTo>
                      <a:pt x="576" y="1"/>
                      <a:pt x="555" y="4"/>
                      <a:pt x="534" y="10"/>
                    </a:cubicBezTo>
                    <a:cubicBezTo>
                      <a:pt x="1" y="160"/>
                      <a:pt x="407" y="1461"/>
                      <a:pt x="407" y="1461"/>
                    </a:cubicBezTo>
                    <a:cubicBezTo>
                      <a:pt x="633" y="1418"/>
                      <a:pt x="873" y="1365"/>
                      <a:pt x="1126" y="1288"/>
                    </a:cubicBezTo>
                    <a:cubicBezTo>
                      <a:pt x="1066" y="783"/>
                      <a:pt x="921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1643468" y="4975150"/>
                <a:ext cx="70982" cy="100633"/>
              </a:xfrm>
              <a:custGeom>
                <a:rect b="b" l="l" r="r" t="t"/>
                <a:pathLst>
                  <a:path extrusionOk="0" h="1327" w="936">
                    <a:moveTo>
                      <a:pt x="485" y="0"/>
                    </a:moveTo>
                    <a:cubicBezTo>
                      <a:pt x="74" y="0"/>
                      <a:pt x="10" y="866"/>
                      <a:pt x="0" y="1240"/>
                    </a:cubicBezTo>
                    <a:cubicBezTo>
                      <a:pt x="190" y="1280"/>
                      <a:pt x="423" y="1316"/>
                      <a:pt x="689" y="1326"/>
                    </a:cubicBezTo>
                    <a:cubicBezTo>
                      <a:pt x="786" y="907"/>
                      <a:pt x="935" y="48"/>
                      <a:pt x="516" y="2"/>
                    </a:cubicBezTo>
                    <a:cubicBezTo>
                      <a:pt x="506" y="1"/>
                      <a:pt x="495" y="0"/>
                      <a:pt x="4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1727795" y="4975225"/>
                <a:ext cx="71512" cy="99723"/>
              </a:xfrm>
              <a:custGeom>
                <a:rect b="b" l="l" r="r" t="t"/>
                <a:pathLst>
                  <a:path extrusionOk="0" h="1315" w="943">
                    <a:moveTo>
                      <a:pt x="531" y="0"/>
                    </a:moveTo>
                    <a:cubicBezTo>
                      <a:pt x="524" y="0"/>
                      <a:pt x="517" y="1"/>
                      <a:pt x="510" y="1"/>
                    </a:cubicBezTo>
                    <a:cubicBezTo>
                      <a:pt x="0" y="34"/>
                      <a:pt x="37" y="995"/>
                      <a:pt x="60" y="1315"/>
                    </a:cubicBezTo>
                    <a:cubicBezTo>
                      <a:pt x="233" y="1302"/>
                      <a:pt x="419" y="1279"/>
                      <a:pt x="613" y="1242"/>
                    </a:cubicBezTo>
                    <a:cubicBezTo>
                      <a:pt x="753" y="791"/>
                      <a:pt x="943" y="0"/>
                      <a:pt x="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3"/>
              <p:cNvSpPr/>
              <p:nvPr/>
            </p:nvSpPr>
            <p:spPr>
              <a:xfrm>
                <a:off x="1816066" y="4953385"/>
                <a:ext cx="61426" cy="105259"/>
              </a:xfrm>
              <a:custGeom>
                <a:rect b="b" l="l" r="r" t="t"/>
                <a:pathLst>
                  <a:path extrusionOk="0" h="1388" w="810">
                    <a:moveTo>
                      <a:pt x="515" y="1"/>
                    </a:moveTo>
                    <a:cubicBezTo>
                      <a:pt x="507" y="1"/>
                      <a:pt x="499" y="1"/>
                      <a:pt x="490" y="2"/>
                    </a:cubicBezTo>
                    <a:cubicBezTo>
                      <a:pt x="104" y="42"/>
                      <a:pt x="17" y="984"/>
                      <a:pt x="1" y="1387"/>
                    </a:cubicBezTo>
                    <a:cubicBezTo>
                      <a:pt x="180" y="1334"/>
                      <a:pt x="364" y="1263"/>
                      <a:pt x="553" y="1184"/>
                    </a:cubicBezTo>
                    <a:cubicBezTo>
                      <a:pt x="593" y="1164"/>
                      <a:pt x="636" y="1144"/>
                      <a:pt x="676" y="1117"/>
                    </a:cubicBezTo>
                    <a:cubicBezTo>
                      <a:pt x="751" y="654"/>
                      <a:pt x="810" y="1"/>
                      <a:pt x="5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3"/>
              <p:cNvSpPr/>
              <p:nvPr/>
            </p:nvSpPr>
            <p:spPr>
              <a:xfrm>
                <a:off x="1216369" y="3183266"/>
                <a:ext cx="53615" cy="53843"/>
              </a:xfrm>
              <a:custGeom>
                <a:rect b="b" l="l" r="r" t="t"/>
                <a:pathLst>
                  <a:path extrusionOk="0" h="710" w="707">
                    <a:moveTo>
                      <a:pt x="354" y="0"/>
                    </a:moveTo>
                    <a:cubicBezTo>
                      <a:pt x="157" y="0"/>
                      <a:pt x="1" y="160"/>
                      <a:pt x="1" y="357"/>
                    </a:cubicBezTo>
                    <a:cubicBezTo>
                      <a:pt x="1" y="550"/>
                      <a:pt x="157" y="710"/>
                      <a:pt x="354" y="710"/>
                    </a:cubicBezTo>
                    <a:cubicBezTo>
                      <a:pt x="547" y="710"/>
                      <a:pt x="707" y="550"/>
                      <a:pt x="707" y="357"/>
                    </a:cubicBezTo>
                    <a:cubicBezTo>
                      <a:pt x="707" y="160"/>
                      <a:pt x="547" y="0"/>
                      <a:pt x="354" y="0"/>
                    </a:cubicBezTo>
                    <a:close/>
                  </a:path>
                </a:pathLst>
              </a:custGeom>
              <a:solidFill>
                <a:srgbClr val="202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1671981" y="3183266"/>
                <a:ext cx="53615" cy="53843"/>
              </a:xfrm>
              <a:custGeom>
                <a:rect b="b" l="l" r="r" t="t"/>
                <a:pathLst>
                  <a:path extrusionOk="0" h="710" w="707">
                    <a:moveTo>
                      <a:pt x="353" y="0"/>
                    </a:moveTo>
                    <a:cubicBezTo>
                      <a:pt x="160" y="0"/>
                      <a:pt x="0" y="160"/>
                      <a:pt x="0" y="357"/>
                    </a:cubicBezTo>
                    <a:cubicBezTo>
                      <a:pt x="0" y="550"/>
                      <a:pt x="160" y="710"/>
                      <a:pt x="353" y="710"/>
                    </a:cubicBezTo>
                    <a:cubicBezTo>
                      <a:pt x="550" y="710"/>
                      <a:pt x="706" y="550"/>
                      <a:pt x="706" y="357"/>
                    </a:cubicBezTo>
                    <a:cubicBezTo>
                      <a:pt x="706" y="160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rgbClr val="202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2029388" y="4496940"/>
                <a:ext cx="197171" cy="260569"/>
              </a:xfrm>
              <a:custGeom>
                <a:rect b="b" l="l" r="r" t="t"/>
                <a:pathLst>
                  <a:path extrusionOk="0" h="3436" w="2600">
                    <a:moveTo>
                      <a:pt x="7" y="1"/>
                    </a:moveTo>
                    <a:lnTo>
                      <a:pt x="7" y="1"/>
                    </a:lnTo>
                    <a:cubicBezTo>
                      <a:pt x="0" y="407"/>
                      <a:pt x="50" y="813"/>
                      <a:pt x="133" y="1212"/>
                    </a:cubicBezTo>
                    <a:cubicBezTo>
                      <a:pt x="217" y="1611"/>
                      <a:pt x="343" y="2007"/>
                      <a:pt x="539" y="2374"/>
                    </a:cubicBezTo>
                    <a:cubicBezTo>
                      <a:pt x="636" y="2557"/>
                      <a:pt x="752" y="2734"/>
                      <a:pt x="892" y="2889"/>
                    </a:cubicBezTo>
                    <a:cubicBezTo>
                      <a:pt x="1032" y="3046"/>
                      <a:pt x="1198" y="3186"/>
                      <a:pt x="1388" y="3279"/>
                    </a:cubicBezTo>
                    <a:cubicBezTo>
                      <a:pt x="1578" y="3376"/>
                      <a:pt x="1788" y="3428"/>
                      <a:pt x="1997" y="3436"/>
                    </a:cubicBezTo>
                    <a:cubicBezTo>
                      <a:pt x="2207" y="3436"/>
                      <a:pt x="2410" y="3396"/>
                      <a:pt x="2599" y="3325"/>
                    </a:cubicBezTo>
                    <a:lnTo>
                      <a:pt x="2599" y="3325"/>
                    </a:lnTo>
                    <a:cubicBezTo>
                      <a:pt x="2471" y="3343"/>
                      <a:pt x="2342" y="3357"/>
                      <a:pt x="2214" y="3357"/>
                    </a:cubicBezTo>
                    <a:cubicBezTo>
                      <a:pt x="2144" y="3357"/>
                      <a:pt x="2074" y="3353"/>
                      <a:pt x="2004" y="3342"/>
                    </a:cubicBezTo>
                    <a:cubicBezTo>
                      <a:pt x="1811" y="3316"/>
                      <a:pt x="1625" y="3253"/>
                      <a:pt x="1461" y="3149"/>
                    </a:cubicBezTo>
                    <a:cubicBezTo>
                      <a:pt x="1132" y="2949"/>
                      <a:pt x="889" y="2630"/>
                      <a:pt x="709" y="2284"/>
                    </a:cubicBezTo>
                    <a:cubicBezTo>
                      <a:pt x="519" y="1938"/>
                      <a:pt x="393" y="1559"/>
                      <a:pt x="276" y="1176"/>
                    </a:cubicBezTo>
                    <a:cubicBezTo>
                      <a:pt x="220" y="986"/>
                      <a:pt x="170" y="789"/>
                      <a:pt x="127" y="593"/>
                    </a:cubicBezTo>
                    <a:cubicBezTo>
                      <a:pt x="80" y="397"/>
                      <a:pt x="43" y="201"/>
                      <a:pt x="7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3"/>
              <p:cNvSpPr/>
              <p:nvPr/>
            </p:nvSpPr>
            <p:spPr>
              <a:xfrm>
                <a:off x="1083887" y="3538169"/>
                <a:ext cx="18731" cy="1820"/>
              </a:xfrm>
              <a:custGeom>
                <a:rect b="b" l="l" r="r" t="t"/>
                <a:pathLst>
                  <a:path extrusionOk="0" h="24" w="247">
                    <a:moveTo>
                      <a:pt x="247" y="0"/>
                    </a:moveTo>
                    <a:lnTo>
                      <a:pt x="247" y="0"/>
                    </a:lnTo>
                    <a:cubicBezTo>
                      <a:pt x="154" y="7"/>
                      <a:pt x="70" y="13"/>
                      <a:pt x="1" y="23"/>
                    </a:cubicBezTo>
                    <a:cubicBezTo>
                      <a:pt x="84" y="13"/>
                      <a:pt x="164" y="7"/>
                      <a:pt x="247" y="0"/>
                    </a:cubicBezTo>
                    <a:close/>
                  </a:path>
                </a:pathLst>
              </a:custGeom>
              <a:solidFill>
                <a:srgbClr val="8DA5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3"/>
              <p:cNvSpPr/>
              <p:nvPr/>
            </p:nvSpPr>
            <p:spPr>
              <a:xfrm>
                <a:off x="1042557" y="3537335"/>
                <a:ext cx="830166" cy="118454"/>
              </a:xfrm>
              <a:custGeom>
                <a:rect b="b" l="l" r="r" t="t"/>
                <a:pathLst>
                  <a:path extrusionOk="0" h="1562" w="10947">
                    <a:moveTo>
                      <a:pt x="10943" y="94"/>
                    </a:moveTo>
                    <a:cubicBezTo>
                      <a:pt x="10943" y="94"/>
                      <a:pt x="8177" y="474"/>
                      <a:pt x="6706" y="1409"/>
                    </a:cubicBezTo>
                    <a:lnTo>
                      <a:pt x="10933" y="497"/>
                    </a:lnTo>
                    <a:cubicBezTo>
                      <a:pt x="10939" y="400"/>
                      <a:pt x="10943" y="297"/>
                      <a:pt x="10943" y="194"/>
                    </a:cubicBezTo>
                    <a:cubicBezTo>
                      <a:pt x="10947" y="161"/>
                      <a:pt x="10943" y="127"/>
                      <a:pt x="10943" y="94"/>
                    </a:cubicBezTo>
                    <a:close/>
                    <a:moveTo>
                      <a:pt x="1131" y="1"/>
                    </a:moveTo>
                    <a:cubicBezTo>
                      <a:pt x="1019" y="1"/>
                      <a:pt x="905" y="4"/>
                      <a:pt x="792" y="11"/>
                    </a:cubicBezTo>
                    <a:cubicBezTo>
                      <a:pt x="699" y="18"/>
                      <a:pt x="615" y="24"/>
                      <a:pt x="546" y="34"/>
                    </a:cubicBezTo>
                    <a:cubicBezTo>
                      <a:pt x="453" y="44"/>
                      <a:pt x="360" y="58"/>
                      <a:pt x="266" y="74"/>
                    </a:cubicBezTo>
                    <a:lnTo>
                      <a:pt x="0" y="543"/>
                    </a:lnTo>
                    <a:lnTo>
                      <a:pt x="4902" y="1412"/>
                    </a:lnTo>
                    <a:cubicBezTo>
                      <a:pt x="4909" y="1412"/>
                      <a:pt x="4919" y="1419"/>
                      <a:pt x="4936" y="1429"/>
                    </a:cubicBezTo>
                    <a:cubicBezTo>
                      <a:pt x="4477" y="1053"/>
                      <a:pt x="3022" y="1"/>
                      <a:pt x="1131" y="1"/>
                    </a:cubicBezTo>
                    <a:close/>
                    <a:moveTo>
                      <a:pt x="6656" y="1442"/>
                    </a:moveTo>
                    <a:lnTo>
                      <a:pt x="6656" y="1442"/>
                    </a:lnTo>
                    <a:cubicBezTo>
                      <a:pt x="6597" y="1482"/>
                      <a:pt x="6537" y="1522"/>
                      <a:pt x="6483" y="1562"/>
                    </a:cubicBezTo>
                    <a:cubicBezTo>
                      <a:pt x="6540" y="1529"/>
                      <a:pt x="6600" y="1489"/>
                      <a:pt x="6656" y="1442"/>
                    </a:cubicBezTo>
                    <a:close/>
                  </a:path>
                </a:pathLst>
              </a:custGeom>
              <a:solidFill>
                <a:srgbClr val="E4EB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3"/>
              <p:cNvSpPr/>
              <p:nvPr/>
            </p:nvSpPr>
            <p:spPr>
              <a:xfrm>
                <a:off x="1689423" y="3243554"/>
                <a:ext cx="50279" cy="50582"/>
              </a:xfrm>
              <a:custGeom>
                <a:rect b="b" l="l" r="r" t="t"/>
                <a:pathLst>
                  <a:path extrusionOk="0" h="667" w="663">
                    <a:moveTo>
                      <a:pt x="333" y="1"/>
                    </a:moveTo>
                    <a:cubicBezTo>
                      <a:pt x="150" y="1"/>
                      <a:pt x="0" y="151"/>
                      <a:pt x="0" y="334"/>
                    </a:cubicBezTo>
                    <a:cubicBezTo>
                      <a:pt x="0" y="517"/>
                      <a:pt x="150" y="666"/>
                      <a:pt x="333" y="666"/>
                    </a:cubicBezTo>
                    <a:cubicBezTo>
                      <a:pt x="516" y="666"/>
                      <a:pt x="663" y="517"/>
                      <a:pt x="663" y="334"/>
                    </a:cubicBezTo>
                    <a:cubicBezTo>
                      <a:pt x="663" y="151"/>
                      <a:pt x="516" y="1"/>
                      <a:pt x="333" y="1"/>
                    </a:cubicBezTo>
                    <a:close/>
                  </a:path>
                </a:pathLst>
              </a:custGeom>
              <a:solidFill>
                <a:srgbClr val="BBA1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1226759" y="3243554"/>
                <a:ext cx="50279" cy="50582"/>
              </a:xfrm>
              <a:custGeom>
                <a:rect b="b" l="l" r="r" t="t"/>
                <a:pathLst>
                  <a:path extrusionOk="0" h="667" w="663">
                    <a:moveTo>
                      <a:pt x="330" y="1"/>
                    </a:moveTo>
                    <a:cubicBezTo>
                      <a:pt x="147" y="1"/>
                      <a:pt x="0" y="151"/>
                      <a:pt x="0" y="334"/>
                    </a:cubicBezTo>
                    <a:cubicBezTo>
                      <a:pt x="0" y="517"/>
                      <a:pt x="147" y="666"/>
                      <a:pt x="330" y="666"/>
                    </a:cubicBezTo>
                    <a:cubicBezTo>
                      <a:pt x="513" y="666"/>
                      <a:pt x="663" y="517"/>
                      <a:pt x="663" y="334"/>
                    </a:cubicBezTo>
                    <a:cubicBezTo>
                      <a:pt x="663" y="151"/>
                      <a:pt x="513" y="1"/>
                      <a:pt x="330" y="1"/>
                    </a:cubicBezTo>
                    <a:close/>
                  </a:path>
                </a:pathLst>
              </a:custGeom>
              <a:solidFill>
                <a:srgbClr val="BBA1A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954438" y="3716076"/>
                <a:ext cx="58165" cy="241838"/>
              </a:xfrm>
              <a:custGeom>
                <a:rect b="b" l="l" r="r" t="t"/>
                <a:pathLst>
                  <a:path extrusionOk="0" h="3189" w="767">
                    <a:moveTo>
                      <a:pt x="317" y="0"/>
                    </a:moveTo>
                    <a:cubicBezTo>
                      <a:pt x="0" y="1375"/>
                      <a:pt x="233" y="3189"/>
                      <a:pt x="233" y="3189"/>
                    </a:cubicBezTo>
                    <a:lnTo>
                      <a:pt x="726" y="3019"/>
                    </a:lnTo>
                    <a:cubicBezTo>
                      <a:pt x="736" y="2849"/>
                      <a:pt x="746" y="2683"/>
                      <a:pt x="766" y="2513"/>
                    </a:cubicBezTo>
                    <a:cubicBezTo>
                      <a:pt x="606" y="1655"/>
                      <a:pt x="450" y="762"/>
                      <a:pt x="317" y="0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1009494" y="3906647"/>
                <a:ext cx="9404" cy="38373"/>
              </a:xfrm>
              <a:custGeom>
                <a:rect b="b" l="l" r="r" t="t"/>
                <a:pathLst>
                  <a:path extrusionOk="0" h="506" w="124">
                    <a:moveTo>
                      <a:pt x="40" y="0"/>
                    </a:moveTo>
                    <a:cubicBezTo>
                      <a:pt x="20" y="170"/>
                      <a:pt x="10" y="336"/>
                      <a:pt x="0" y="506"/>
                    </a:cubicBezTo>
                    <a:lnTo>
                      <a:pt x="123" y="463"/>
                    </a:lnTo>
                    <a:cubicBezTo>
                      <a:pt x="97" y="309"/>
                      <a:pt x="67" y="157"/>
                      <a:pt x="40" y="0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801784" y="4234478"/>
                <a:ext cx="19717" cy="89713"/>
              </a:xfrm>
              <a:custGeom>
                <a:rect b="b" l="l" r="r" t="t"/>
                <a:pathLst>
                  <a:path extrusionOk="0" h="1183" w="26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36"/>
                      <a:pt x="150" y="719"/>
                      <a:pt x="260" y="1182"/>
                    </a:cubicBezTo>
                    <a:cubicBezTo>
                      <a:pt x="166" y="786"/>
                      <a:pt x="80" y="390"/>
                      <a:pt x="0" y="0"/>
                    </a:cubicBezTo>
                    <a:close/>
                  </a:path>
                </a:pathLst>
              </a:custGeom>
              <a:solidFill>
                <a:srgbClr val="E0E8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782294" y="4064837"/>
                <a:ext cx="301672" cy="260342"/>
              </a:xfrm>
              <a:custGeom>
                <a:rect b="b" l="l" r="r" t="t"/>
                <a:pathLst>
                  <a:path extrusionOk="0" h="3433" w="3978">
                    <a:moveTo>
                      <a:pt x="3056" y="1"/>
                    </a:moveTo>
                    <a:lnTo>
                      <a:pt x="1052" y="1232"/>
                    </a:lnTo>
                    <a:lnTo>
                      <a:pt x="443" y="819"/>
                    </a:lnTo>
                    <a:lnTo>
                      <a:pt x="300" y="886"/>
                    </a:lnTo>
                    <a:cubicBezTo>
                      <a:pt x="300" y="886"/>
                      <a:pt x="204" y="770"/>
                      <a:pt x="61" y="560"/>
                    </a:cubicBezTo>
                    <a:lnTo>
                      <a:pt x="1" y="524"/>
                    </a:lnTo>
                    <a:lnTo>
                      <a:pt x="1" y="524"/>
                    </a:lnTo>
                    <a:cubicBezTo>
                      <a:pt x="64" y="1099"/>
                      <a:pt x="127" y="1582"/>
                      <a:pt x="257" y="2237"/>
                    </a:cubicBezTo>
                    <a:cubicBezTo>
                      <a:pt x="337" y="2627"/>
                      <a:pt x="423" y="3023"/>
                      <a:pt x="517" y="3419"/>
                    </a:cubicBezTo>
                    <a:cubicBezTo>
                      <a:pt x="733" y="3426"/>
                      <a:pt x="963" y="3432"/>
                      <a:pt x="1199" y="3432"/>
                    </a:cubicBezTo>
                    <a:cubicBezTo>
                      <a:pt x="2071" y="3432"/>
                      <a:pt x="3069" y="3366"/>
                      <a:pt x="3978" y="3156"/>
                    </a:cubicBezTo>
                    <a:cubicBezTo>
                      <a:pt x="3508" y="2141"/>
                      <a:pt x="3189" y="1083"/>
                      <a:pt x="3056" y="1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786845" y="4107228"/>
                <a:ext cx="29121" cy="24874"/>
              </a:xfrm>
              <a:custGeom>
                <a:rect b="b" l="l" r="r" t="t"/>
                <a:pathLst>
                  <a:path extrusionOk="0" h="328" w="384">
                    <a:moveTo>
                      <a:pt x="1" y="1"/>
                    </a:moveTo>
                    <a:cubicBezTo>
                      <a:pt x="144" y="211"/>
                      <a:pt x="240" y="327"/>
                      <a:pt x="240" y="327"/>
                    </a:cubicBezTo>
                    <a:lnTo>
                      <a:pt x="383" y="2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1014044" y="4049443"/>
                <a:ext cx="246085" cy="254730"/>
              </a:xfrm>
              <a:custGeom>
                <a:rect b="b" l="l" r="r" t="t"/>
                <a:pathLst>
                  <a:path extrusionOk="0" h="3359" w="3245">
                    <a:moveTo>
                      <a:pt x="332" y="1"/>
                    </a:moveTo>
                    <a:lnTo>
                      <a:pt x="0" y="204"/>
                    </a:lnTo>
                    <a:cubicBezTo>
                      <a:pt x="133" y="1286"/>
                      <a:pt x="452" y="2344"/>
                      <a:pt x="922" y="3359"/>
                    </a:cubicBezTo>
                    <a:cubicBezTo>
                      <a:pt x="1884" y="3136"/>
                      <a:pt x="2746" y="2744"/>
                      <a:pt x="3245" y="2088"/>
                    </a:cubicBezTo>
                    <a:cubicBezTo>
                      <a:pt x="2010" y="1888"/>
                      <a:pt x="809" y="1695"/>
                      <a:pt x="729" y="1695"/>
                    </a:cubicBezTo>
                    <a:cubicBezTo>
                      <a:pt x="682" y="1695"/>
                      <a:pt x="526" y="993"/>
                      <a:pt x="332" y="1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1140459" y="4718755"/>
                <a:ext cx="199977" cy="175255"/>
              </a:xfrm>
              <a:custGeom>
                <a:rect b="b" l="l" r="r" t="t"/>
                <a:pathLst>
                  <a:path extrusionOk="0" h="2311" w="2637">
                    <a:moveTo>
                      <a:pt x="1499" y="0"/>
                    </a:moveTo>
                    <a:cubicBezTo>
                      <a:pt x="1306" y="0"/>
                      <a:pt x="1122" y="33"/>
                      <a:pt x="942" y="81"/>
                    </a:cubicBezTo>
                    <a:cubicBezTo>
                      <a:pt x="746" y="134"/>
                      <a:pt x="556" y="204"/>
                      <a:pt x="373" y="321"/>
                    </a:cubicBezTo>
                    <a:cubicBezTo>
                      <a:pt x="287" y="380"/>
                      <a:pt x="200" y="460"/>
                      <a:pt x="147" y="563"/>
                    </a:cubicBezTo>
                    <a:cubicBezTo>
                      <a:pt x="94" y="670"/>
                      <a:pt x="80" y="797"/>
                      <a:pt x="107" y="907"/>
                    </a:cubicBezTo>
                    <a:cubicBezTo>
                      <a:pt x="154" y="1130"/>
                      <a:pt x="333" y="1306"/>
                      <a:pt x="530" y="1382"/>
                    </a:cubicBezTo>
                    <a:cubicBezTo>
                      <a:pt x="699" y="1450"/>
                      <a:pt x="875" y="1468"/>
                      <a:pt x="1046" y="1468"/>
                    </a:cubicBezTo>
                    <a:cubicBezTo>
                      <a:pt x="1077" y="1468"/>
                      <a:pt x="1108" y="1467"/>
                      <a:pt x="1138" y="1466"/>
                    </a:cubicBezTo>
                    <a:cubicBezTo>
                      <a:pt x="1238" y="1462"/>
                      <a:pt x="1338" y="1452"/>
                      <a:pt x="1438" y="1436"/>
                    </a:cubicBezTo>
                    <a:cubicBezTo>
                      <a:pt x="1535" y="1416"/>
                      <a:pt x="1638" y="1399"/>
                      <a:pt x="1731" y="1346"/>
                    </a:cubicBezTo>
                    <a:cubicBezTo>
                      <a:pt x="1828" y="1296"/>
                      <a:pt x="1911" y="1186"/>
                      <a:pt x="1897" y="1070"/>
                    </a:cubicBezTo>
                    <a:cubicBezTo>
                      <a:pt x="1888" y="956"/>
                      <a:pt x="1821" y="863"/>
                      <a:pt x="1738" y="803"/>
                    </a:cubicBezTo>
                    <a:cubicBezTo>
                      <a:pt x="1645" y="741"/>
                      <a:pt x="1545" y="721"/>
                      <a:pt x="1444" y="721"/>
                    </a:cubicBezTo>
                    <a:cubicBezTo>
                      <a:pt x="1345" y="721"/>
                      <a:pt x="1246" y="740"/>
                      <a:pt x="1152" y="757"/>
                    </a:cubicBezTo>
                    <a:cubicBezTo>
                      <a:pt x="1217" y="751"/>
                      <a:pt x="1284" y="746"/>
                      <a:pt x="1350" y="746"/>
                    </a:cubicBezTo>
                    <a:cubicBezTo>
                      <a:pt x="1481" y="746"/>
                      <a:pt x="1608" y="766"/>
                      <a:pt x="1708" y="843"/>
                    </a:cubicBezTo>
                    <a:cubicBezTo>
                      <a:pt x="1777" y="900"/>
                      <a:pt x="1825" y="990"/>
                      <a:pt x="1825" y="1073"/>
                    </a:cubicBezTo>
                    <a:cubicBezTo>
                      <a:pt x="1828" y="1159"/>
                      <a:pt x="1768" y="1226"/>
                      <a:pt x="1688" y="1262"/>
                    </a:cubicBezTo>
                    <a:cubicBezTo>
                      <a:pt x="1528" y="1333"/>
                      <a:pt x="1321" y="1342"/>
                      <a:pt x="1135" y="1346"/>
                    </a:cubicBezTo>
                    <a:cubicBezTo>
                      <a:pt x="946" y="1342"/>
                      <a:pt x="753" y="1322"/>
                      <a:pt x="590" y="1246"/>
                    </a:cubicBezTo>
                    <a:cubicBezTo>
                      <a:pt x="427" y="1176"/>
                      <a:pt x="303" y="1033"/>
                      <a:pt x="270" y="873"/>
                    </a:cubicBezTo>
                    <a:cubicBezTo>
                      <a:pt x="230" y="710"/>
                      <a:pt x="320" y="560"/>
                      <a:pt x="473" y="464"/>
                    </a:cubicBezTo>
                    <a:cubicBezTo>
                      <a:pt x="768" y="292"/>
                      <a:pt x="1141" y="194"/>
                      <a:pt x="1489" y="194"/>
                    </a:cubicBezTo>
                    <a:cubicBezTo>
                      <a:pt x="1507" y="194"/>
                      <a:pt x="1524" y="194"/>
                      <a:pt x="1541" y="194"/>
                    </a:cubicBezTo>
                    <a:cubicBezTo>
                      <a:pt x="1721" y="201"/>
                      <a:pt x="1874" y="264"/>
                      <a:pt x="1991" y="404"/>
                    </a:cubicBezTo>
                    <a:cubicBezTo>
                      <a:pt x="2104" y="540"/>
                      <a:pt x="2214" y="714"/>
                      <a:pt x="2307" y="873"/>
                    </a:cubicBezTo>
                    <a:cubicBezTo>
                      <a:pt x="2396" y="1036"/>
                      <a:pt x="2464" y="1213"/>
                      <a:pt x="2453" y="1386"/>
                    </a:cubicBezTo>
                    <a:cubicBezTo>
                      <a:pt x="2444" y="1555"/>
                      <a:pt x="2347" y="1712"/>
                      <a:pt x="2207" y="1825"/>
                    </a:cubicBezTo>
                    <a:cubicBezTo>
                      <a:pt x="2064" y="1938"/>
                      <a:pt x="1884" y="2015"/>
                      <a:pt x="1705" y="2075"/>
                    </a:cubicBezTo>
                    <a:cubicBezTo>
                      <a:pt x="1521" y="2131"/>
                      <a:pt x="1332" y="2178"/>
                      <a:pt x="1142" y="2208"/>
                    </a:cubicBezTo>
                    <a:cubicBezTo>
                      <a:pt x="1015" y="2228"/>
                      <a:pt x="886" y="2239"/>
                      <a:pt x="757" y="2239"/>
                    </a:cubicBezTo>
                    <a:cubicBezTo>
                      <a:pt x="499" y="2239"/>
                      <a:pt x="240" y="2195"/>
                      <a:pt x="0" y="2088"/>
                    </a:cubicBezTo>
                    <a:lnTo>
                      <a:pt x="0" y="2088"/>
                    </a:lnTo>
                    <a:cubicBezTo>
                      <a:pt x="277" y="2249"/>
                      <a:pt x="601" y="2311"/>
                      <a:pt x="923" y="2311"/>
                    </a:cubicBezTo>
                    <a:cubicBezTo>
                      <a:pt x="1000" y="2311"/>
                      <a:pt x="1076" y="2307"/>
                      <a:pt x="1152" y="2301"/>
                    </a:cubicBezTo>
                    <a:cubicBezTo>
                      <a:pt x="1352" y="2281"/>
                      <a:pt x="1548" y="2241"/>
                      <a:pt x="1738" y="2191"/>
                    </a:cubicBezTo>
                    <a:cubicBezTo>
                      <a:pt x="1931" y="2138"/>
                      <a:pt x="2124" y="2065"/>
                      <a:pt x="2297" y="1941"/>
                    </a:cubicBezTo>
                    <a:cubicBezTo>
                      <a:pt x="2467" y="1821"/>
                      <a:pt x="2607" y="1622"/>
                      <a:pt x="2619" y="1396"/>
                    </a:cubicBezTo>
                    <a:cubicBezTo>
                      <a:pt x="2636" y="1173"/>
                      <a:pt x="2556" y="970"/>
                      <a:pt x="2460" y="790"/>
                    </a:cubicBezTo>
                    <a:cubicBezTo>
                      <a:pt x="2360" y="610"/>
                      <a:pt x="2264" y="448"/>
                      <a:pt x="2131" y="281"/>
                    </a:cubicBezTo>
                    <a:cubicBezTo>
                      <a:pt x="2060" y="201"/>
                      <a:pt x="1974" y="124"/>
                      <a:pt x="1871" y="78"/>
                    </a:cubicBezTo>
                    <a:cubicBezTo>
                      <a:pt x="1768" y="28"/>
                      <a:pt x="1658" y="8"/>
                      <a:pt x="1551" y="1"/>
                    </a:cubicBezTo>
                    <a:cubicBezTo>
                      <a:pt x="1534" y="1"/>
                      <a:pt x="1517" y="0"/>
                      <a:pt x="1499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1708533" y="4718755"/>
                <a:ext cx="199977" cy="175255"/>
              </a:xfrm>
              <a:custGeom>
                <a:rect b="b" l="l" r="r" t="t"/>
                <a:pathLst>
                  <a:path extrusionOk="0" h="2311" w="2637">
                    <a:moveTo>
                      <a:pt x="1138" y="0"/>
                    </a:moveTo>
                    <a:cubicBezTo>
                      <a:pt x="1121" y="0"/>
                      <a:pt x="1104" y="1"/>
                      <a:pt x="1086" y="1"/>
                    </a:cubicBezTo>
                    <a:cubicBezTo>
                      <a:pt x="979" y="8"/>
                      <a:pt x="870" y="28"/>
                      <a:pt x="767" y="78"/>
                    </a:cubicBezTo>
                    <a:cubicBezTo>
                      <a:pt x="664" y="124"/>
                      <a:pt x="577" y="201"/>
                      <a:pt x="507" y="281"/>
                    </a:cubicBezTo>
                    <a:cubicBezTo>
                      <a:pt x="374" y="448"/>
                      <a:pt x="277" y="610"/>
                      <a:pt x="177" y="790"/>
                    </a:cubicBezTo>
                    <a:cubicBezTo>
                      <a:pt x="81" y="970"/>
                      <a:pt x="1" y="1173"/>
                      <a:pt x="18" y="1396"/>
                    </a:cubicBezTo>
                    <a:cubicBezTo>
                      <a:pt x="31" y="1622"/>
                      <a:pt x="171" y="1821"/>
                      <a:pt x="340" y="1941"/>
                    </a:cubicBezTo>
                    <a:cubicBezTo>
                      <a:pt x="514" y="2065"/>
                      <a:pt x="707" y="2138"/>
                      <a:pt x="899" y="2191"/>
                    </a:cubicBezTo>
                    <a:cubicBezTo>
                      <a:pt x="1090" y="2241"/>
                      <a:pt x="1286" y="2281"/>
                      <a:pt x="1486" y="2301"/>
                    </a:cubicBezTo>
                    <a:cubicBezTo>
                      <a:pt x="1561" y="2307"/>
                      <a:pt x="1638" y="2311"/>
                      <a:pt x="1715" y="2311"/>
                    </a:cubicBezTo>
                    <a:cubicBezTo>
                      <a:pt x="2036" y="2311"/>
                      <a:pt x="2360" y="2249"/>
                      <a:pt x="2637" y="2088"/>
                    </a:cubicBezTo>
                    <a:lnTo>
                      <a:pt x="2637" y="2088"/>
                    </a:lnTo>
                    <a:cubicBezTo>
                      <a:pt x="2397" y="2195"/>
                      <a:pt x="2138" y="2239"/>
                      <a:pt x="1880" y="2239"/>
                    </a:cubicBezTo>
                    <a:cubicBezTo>
                      <a:pt x="1751" y="2239"/>
                      <a:pt x="1622" y="2228"/>
                      <a:pt x="1495" y="2208"/>
                    </a:cubicBezTo>
                    <a:cubicBezTo>
                      <a:pt x="1306" y="2178"/>
                      <a:pt x="1116" y="2131"/>
                      <a:pt x="933" y="2075"/>
                    </a:cubicBezTo>
                    <a:cubicBezTo>
                      <a:pt x="753" y="2015"/>
                      <a:pt x="574" y="1938"/>
                      <a:pt x="431" y="1825"/>
                    </a:cubicBezTo>
                    <a:cubicBezTo>
                      <a:pt x="291" y="1712"/>
                      <a:pt x="194" y="1555"/>
                      <a:pt x="185" y="1386"/>
                    </a:cubicBezTo>
                    <a:cubicBezTo>
                      <a:pt x="174" y="1213"/>
                      <a:pt x="240" y="1036"/>
                      <a:pt x="331" y="873"/>
                    </a:cubicBezTo>
                    <a:cubicBezTo>
                      <a:pt x="424" y="714"/>
                      <a:pt x="534" y="540"/>
                      <a:pt x="647" y="404"/>
                    </a:cubicBezTo>
                    <a:cubicBezTo>
                      <a:pt x="764" y="264"/>
                      <a:pt x="916" y="201"/>
                      <a:pt x="1096" y="194"/>
                    </a:cubicBezTo>
                    <a:cubicBezTo>
                      <a:pt x="1113" y="194"/>
                      <a:pt x="1130" y="194"/>
                      <a:pt x="1148" y="194"/>
                    </a:cubicBezTo>
                    <a:cubicBezTo>
                      <a:pt x="1496" y="194"/>
                      <a:pt x="1869" y="292"/>
                      <a:pt x="2165" y="464"/>
                    </a:cubicBezTo>
                    <a:cubicBezTo>
                      <a:pt x="2317" y="560"/>
                      <a:pt x="2407" y="710"/>
                      <a:pt x="2368" y="873"/>
                    </a:cubicBezTo>
                    <a:cubicBezTo>
                      <a:pt x="2334" y="1033"/>
                      <a:pt x="2211" y="1176"/>
                      <a:pt x="2048" y="1246"/>
                    </a:cubicBezTo>
                    <a:cubicBezTo>
                      <a:pt x="1885" y="1322"/>
                      <a:pt x="1692" y="1342"/>
                      <a:pt x="1502" y="1346"/>
                    </a:cubicBezTo>
                    <a:cubicBezTo>
                      <a:pt x="1316" y="1342"/>
                      <a:pt x="1109" y="1333"/>
                      <a:pt x="950" y="1262"/>
                    </a:cubicBezTo>
                    <a:cubicBezTo>
                      <a:pt x="870" y="1226"/>
                      <a:pt x="810" y="1159"/>
                      <a:pt x="813" y="1073"/>
                    </a:cubicBezTo>
                    <a:cubicBezTo>
                      <a:pt x="813" y="990"/>
                      <a:pt x="859" y="900"/>
                      <a:pt x="930" y="843"/>
                    </a:cubicBezTo>
                    <a:cubicBezTo>
                      <a:pt x="1029" y="766"/>
                      <a:pt x="1156" y="746"/>
                      <a:pt x="1287" y="746"/>
                    </a:cubicBezTo>
                    <a:cubicBezTo>
                      <a:pt x="1353" y="746"/>
                      <a:pt x="1421" y="751"/>
                      <a:pt x="1486" y="757"/>
                    </a:cubicBezTo>
                    <a:cubicBezTo>
                      <a:pt x="1392" y="740"/>
                      <a:pt x="1292" y="721"/>
                      <a:pt x="1193" y="721"/>
                    </a:cubicBezTo>
                    <a:cubicBezTo>
                      <a:pt x="1092" y="721"/>
                      <a:pt x="992" y="741"/>
                      <a:pt x="899" y="803"/>
                    </a:cubicBezTo>
                    <a:cubicBezTo>
                      <a:pt x="816" y="863"/>
                      <a:pt x="750" y="956"/>
                      <a:pt x="740" y="1070"/>
                    </a:cubicBezTo>
                    <a:cubicBezTo>
                      <a:pt x="727" y="1186"/>
                      <a:pt x="810" y="1296"/>
                      <a:pt x="907" y="1346"/>
                    </a:cubicBezTo>
                    <a:cubicBezTo>
                      <a:pt x="999" y="1399"/>
                      <a:pt x="1103" y="1416"/>
                      <a:pt x="1199" y="1436"/>
                    </a:cubicBezTo>
                    <a:cubicBezTo>
                      <a:pt x="1299" y="1452"/>
                      <a:pt x="1399" y="1462"/>
                      <a:pt x="1498" y="1466"/>
                    </a:cubicBezTo>
                    <a:cubicBezTo>
                      <a:pt x="1529" y="1467"/>
                      <a:pt x="1560" y="1468"/>
                      <a:pt x="1591" y="1468"/>
                    </a:cubicBezTo>
                    <a:cubicBezTo>
                      <a:pt x="1762" y="1468"/>
                      <a:pt x="1939" y="1450"/>
                      <a:pt x="2108" y="1382"/>
                    </a:cubicBezTo>
                    <a:cubicBezTo>
                      <a:pt x="2304" y="1306"/>
                      <a:pt x="2484" y="1130"/>
                      <a:pt x="2530" y="907"/>
                    </a:cubicBezTo>
                    <a:cubicBezTo>
                      <a:pt x="2557" y="797"/>
                      <a:pt x="2544" y="670"/>
                      <a:pt x="2491" y="563"/>
                    </a:cubicBezTo>
                    <a:cubicBezTo>
                      <a:pt x="2437" y="460"/>
                      <a:pt x="2351" y="380"/>
                      <a:pt x="2264" y="321"/>
                    </a:cubicBezTo>
                    <a:cubicBezTo>
                      <a:pt x="2082" y="204"/>
                      <a:pt x="1895" y="134"/>
                      <a:pt x="1695" y="81"/>
                    </a:cubicBezTo>
                    <a:cubicBezTo>
                      <a:pt x="1515" y="33"/>
                      <a:pt x="1331" y="0"/>
                      <a:pt x="1138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1086693" y="3036375"/>
                <a:ext cx="760322" cy="291358"/>
              </a:xfrm>
              <a:custGeom>
                <a:rect b="b" l="l" r="r" t="t"/>
                <a:pathLst>
                  <a:path extrusionOk="0" h="3842" w="10026">
                    <a:moveTo>
                      <a:pt x="1921" y="194"/>
                    </a:moveTo>
                    <a:cubicBezTo>
                      <a:pt x="2873" y="194"/>
                      <a:pt x="3648" y="969"/>
                      <a:pt x="3648" y="1921"/>
                    </a:cubicBezTo>
                    <a:cubicBezTo>
                      <a:pt x="3648" y="2873"/>
                      <a:pt x="2873" y="3648"/>
                      <a:pt x="1921" y="3648"/>
                    </a:cubicBezTo>
                    <a:cubicBezTo>
                      <a:pt x="966" y="3648"/>
                      <a:pt x="190" y="2873"/>
                      <a:pt x="190" y="1921"/>
                    </a:cubicBezTo>
                    <a:cubicBezTo>
                      <a:pt x="190" y="969"/>
                      <a:pt x="966" y="194"/>
                      <a:pt x="1921" y="194"/>
                    </a:cubicBezTo>
                    <a:close/>
                    <a:moveTo>
                      <a:pt x="8105" y="194"/>
                    </a:moveTo>
                    <a:cubicBezTo>
                      <a:pt x="9059" y="194"/>
                      <a:pt x="9832" y="969"/>
                      <a:pt x="9832" y="1921"/>
                    </a:cubicBezTo>
                    <a:cubicBezTo>
                      <a:pt x="9832" y="2873"/>
                      <a:pt x="9059" y="3648"/>
                      <a:pt x="8105" y="3648"/>
                    </a:cubicBezTo>
                    <a:cubicBezTo>
                      <a:pt x="7153" y="3648"/>
                      <a:pt x="6377" y="2873"/>
                      <a:pt x="6377" y="1921"/>
                    </a:cubicBezTo>
                    <a:cubicBezTo>
                      <a:pt x="6377" y="969"/>
                      <a:pt x="7153" y="194"/>
                      <a:pt x="8105" y="194"/>
                    </a:cubicBezTo>
                    <a:close/>
                    <a:moveTo>
                      <a:pt x="1921" y="0"/>
                    </a:moveTo>
                    <a:cubicBezTo>
                      <a:pt x="859" y="0"/>
                      <a:pt x="1" y="862"/>
                      <a:pt x="1" y="1921"/>
                    </a:cubicBezTo>
                    <a:cubicBezTo>
                      <a:pt x="1" y="2979"/>
                      <a:pt x="859" y="3842"/>
                      <a:pt x="1921" y="3842"/>
                    </a:cubicBezTo>
                    <a:cubicBezTo>
                      <a:pt x="2816" y="3842"/>
                      <a:pt x="3572" y="3223"/>
                      <a:pt x="3781" y="2387"/>
                    </a:cubicBezTo>
                    <a:lnTo>
                      <a:pt x="6244" y="2387"/>
                    </a:lnTo>
                    <a:cubicBezTo>
                      <a:pt x="6454" y="3223"/>
                      <a:pt x="7210" y="3842"/>
                      <a:pt x="8105" y="3842"/>
                    </a:cubicBezTo>
                    <a:cubicBezTo>
                      <a:pt x="9163" y="3842"/>
                      <a:pt x="10025" y="2979"/>
                      <a:pt x="10025" y="1921"/>
                    </a:cubicBezTo>
                    <a:cubicBezTo>
                      <a:pt x="10025" y="862"/>
                      <a:pt x="9163" y="0"/>
                      <a:pt x="8105" y="0"/>
                    </a:cubicBezTo>
                    <a:cubicBezTo>
                      <a:pt x="7047" y="0"/>
                      <a:pt x="6184" y="862"/>
                      <a:pt x="6184" y="1921"/>
                    </a:cubicBezTo>
                    <a:cubicBezTo>
                      <a:pt x="6184" y="2014"/>
                      <a:pt x="6194" y="2108"/>
                      <a:pt x="6208" y="2197"/>
                    </a:cubicBezTo>
                    <a:lnTo>
                      <a:pt x="3818" y="2197"/>
                    </a:lnTo>
                    <a:cubicBezTo>
                      <a:pt x="3832" y="2108"/>
                      <a:pt x="3841" y="2014"/>
                      <a:pt x="3841" y="1921"/>
                    </a:cubicBezTo>
                    <a:cubicBezTo>
                      <a:pt x="3841" y="862"/>
                      <a:pt x="2979" y="0"/>
                      <a:pt x="1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1922386" y="3602704"/>
                <a:ext cx="210594" cy="283016"/>
              </a:xfrm>
              <a:custGeom>
                <a:rect b="b" l="l" r="r" t="t"/>
                <a:pathLst>
                  <a:path extrusionOk="0" h="3732" w="2777">
                    <a:moveTo>
                      <a:pt x="1611" y="1"/>
                    </a:moveTo>
                    <a:cubicBezTo>
                      <a:pt x="1764" y="756"/>
                      <a:pt x="1681" y="1582"/>
                      <a:pt x="1145" y="2138"/>
                    </a:cubicBezTo>
                    <a:cubicBezTo>
                      <a:pt x="1092" y="2194"/>
                      <a:pt x="233" y="2864"/>
                      <a:pt x="10" y="2930"/>
                    </a:cubicBezTo>
                    <a:lnTo>
                      <a:pt x="0" y="3283"/>
                    </a:lnTo>
                    <a:lnTo>
                      <a:pt x="1131" y="3732"/>
                    </a:lnTo>
                    <a:cubicBezTo>
                      <a:pt x="1131" y="3732"/>
                      <a:pt x="2776" y="1975"/>
                      <a:pt x="1611" y="1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1344908" y="3225885"/>
                <a:ext cx="719143" cy="599248"/>
              </a:xfrm>
              <a:custGeom>
                <a:rect b="b" l="l" r="r" t="t"/>
                <a:pathLst>
                  <a:path extrusionOk="0" h="7902" w="9483">
                    <a:moveTo>
                      <a:pt x="2863" y="1"/>
                    </a:moveTo>
                    <a:lnTo>
                      <a:pt x="499" y="919"/>
                    </a:lnTo>
                    <a:cubicBezTo>
                      <a:pt x="499" y="919"/>
                      <a:pt x="0" y="3306"/>
                      <a:pt x="2310" y="3386"/>
                    </a:cubicBezTo>
                    <a:cubicBezTo>
                      <a:pt x="4620" y="3466"/>
                      <a:pt x="7771" y="3256"/>
                      <a:pt x="8008" y="5013"/>
                    </a:cubicBezTo>
                    <a:cubicBezTo>
                      <a:pt x="8244" y="6770"/>
                      <a:pt x="7429" y="6904"/>
                      <a:pt x="7429" y="6904"/>
                    </a:cubicBezTo>
                    <a:lnTo>
                      <a:pt x="7572" y="7885"/>
                    </a:lnTo>
                    <a:cubicBezTo>
                      <a:pt x="7573" y="7896"/>
                      <a:pt x="7582" y="7901"/>
                      <a:pt x="7595" y="7901"/>
                    </a:cubicBezTo>
                    <a:cubicBezTo>
                      <a:pt x="7759" y="7901"/>
                      <a:pt x="8705" y="7165"/>
                      <a:pt x="8760" y="7107"/>
                    </a:cubicBezTo>
                    <a:cubicBezTo>
                      <a:pt x="9482" y="6358"/>
                      <a:pt x="9382" y="5113"/>
                      <a:pt x="8989" y="4228"/>
                    </a:cubicBezTo>
                    <a:cubicBezTo>
                      <a:pt x="8357" y="2793"/>
                      <a:pt x="6996" y="2197"/>
                      <a:pt x="5508" y="2128"/>
                    </a:cubicBezTo>
                    <a:cubicBezTo>
                      <a:pt x="4693" y="2088"/>
                      <a:pt x="3515" y="2125"/>
                      <a:pt x="3066" y="1303"/>
                    </a:cubicBezTo>
                    <a:cubicBezTo>
                      <a:pt x="2859" y="923"/>
                      <a:pt x="2793" y="427"/>
                      <a:pt x="286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1449332" y="3344868"/>
                <a:ext cx="135138" cy="54298"/>
              </a:xfrm>
              <a:custGeom>
                <a:rect b="b" l="l" r="r" t="t"/>
                <a:pathLst>
                  <a:path extrusionOk="0" h="716" w="1782">
                    <a:moveTo>
                      <a:pt x="1412" y="0"/>
                    </a:moveTo>
                    <a:cubicBezTo>
                      <a:pt x="1027" y="0"/>
                      <a:pt x="422" y="110"/>
                      <a:pt x="1" y="715"/>
                    </a:cubicBezTo>
                    <a:lnTo>
                      <a:pt x="1781" y="36"/>
                    </a:lnTo>
                    <a:cubicBezTo>
                      <a:pt x="1781" y="36"/>
                      <a:pt x="1633" y="0"/>
                      <a:pt x="141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1584393" y="3399090"/>
                <a:ext cx="101012" cy="61578"/>
              </a:xfrm>
              <a:custGeom>
                <a:rect b="b" l="l" r="r" t="t"/>
                <a:pathLst>
                  <a:path extrusionOk="0" h="812" w="1332">
                    <a:moveTo>
                      <a:pt x="1332" y="0"/>
                    </a:moveTo>
                    <a:cubicBezTo>
                      <a:pt x="1332" y="0"/>
                      <a:pt x="433" y="283"/>
                      <a:pt x="0" y="812"/>
                    </a:cubicBezTo>
                    <a:lnTo>
                      <a:pt x="1332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>
                <a:off x="1773447" y="3429878"/>
                <a:ext cx="77503" cy="43226"/>
              </a:xfrm>
              <a:custGeom>
                <a:rect b="b" l="l" r="r" t="t"/>
                <a:pathLst>
                  <a:path extrusionOk="0" h="570" w="1022">
                    <a:moveTo>
                      <a:pt x="1022" y="0"/>
                    </a:moveTo>
                    <a:lnTo>
                      <a:pt x="1022" y="0"/>
                    </a:lnTo>
                    <a:cubicBezTo>
                      <a:pt x="559" y="60"/>
                      <a:pt x="0" y="570"/>
                      <a:pt x="0" y="570"/>
                    </a:cubicBezTo>
                    <a:lnTo>
                      <a:pt x="1022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927163" y="3983391"/>
                <a:ext cx="214537" cy="245099"/>
              </a:xfrm>
              <a:custGeom>
                <a:rect b="b" l="l" r="r" t="t"/>
                <a:pathLst>
                  <a:path extrusionOk="0" h="3232" w="2829">
                    <a:moveTo>
                      <a:pt x="373" y="0"/>
                    </a:moveTo>
                    <a:cubicBezTo>
                      <a:pt x="370" y="1075"/>
                      <a:pt x="263" y="2157"/>
                      <a:pt x="1" y="3188"/>
                    </a:cubicBezTo>
                    <a:cubicBezTo>
                      <a:pt x="183" y="3218"/>
                      <a:pt x="357" y="3231"/>
                      <a:pt x="523" y="3231"/>
                    </a:cubicBezTo>
                    <a:cubicBezTo>
                      <a:pt x="1707" y="3231"/>
                      <a:pt x="2406" y="2526"/>
                      <a:pt x="2789" y="1913"/>
                    </a:cubicBezTo>
                    <a:cubicBezTo>
                      <a:pt x="2813" y="1544"/>
                      <a:pt x="2826" y="1174"/>
                      <a:pt x="2829" y="812"/>
                    </a:cubicBezTo>
                    <a:lnTo>
                      <a:pt x="2829" y="812"/>
                    </a:lnTo>
                    <a:cubicBezTo>
                      <a:pt x="2700" y="942"/>
                      <a:pt x="2557" y="1068"/>
                      <a:pt x="2406" y="1191"/>
                    </a:cubicBezTo>
                    <a:cubicBezTo>
                      <a:pt x="2267" y="1301"/>
                      <a:pt x="2120" y="1354"/>
                      <a:pt x="1967" y="1354"/>
                    </a:cubicBezTo>
                    <a:cubicBezTo>
                      <a:pt x="1481" y="1354"/>
                      <a:pt x="926" y="829"/>
                      <a:pt x="373" y="0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789600" y="3976794"/>
                <a:ext cx="165851" cy="248435"/>
              </a:xfrm>
              <a:custGeom>
                <a:rect b="b" l="l" r="r" t="t"/>
                <a:pathLst>
                  <a:path extrusionOk="0" h="3276" w="2187">
                    <a:moveTo>
                      <a:pt x="2131" y="0"/>
                    </a:moveTo>
                    <a:cubicBezTo>
                      <a:pt x="2001" y="7"/>
                      <a:pt x="1858" y="14"/>
                      <a:pt x="1704" y="23"/>
                    </a:cubicBezTo>
                    <a:lnTo>
                      <a:pt x="1658" y="1774"/>
                    </a:lnTo>
                    <a:cubicBezTo>
                      <a:pt x="1652" y="2051"/>
                      <a:pt x="1452" y="2290"/>
                      <a:pt x="1179" y="2347"/>
                    </a:cubicBezTo>
                    <a:lnTo>
                      <a:pt x="1" y="2599"/>
                    </a:lnTo>
                    <a:cubicBezTo>
                      <a:pt x="693" y="2983"/>
                      <a:pt x="1292" y="3192"/>
                      <a:pt x="1815" y="3275"/>
                    </a:cubicBezTo>
                    <a:cubicBezTo>
                      <a:pt x="2077" y="2244"/>
                      <a:pt x="2184" y="1162"/>
                      <a:pt x="2187" y="87"/>
                    </a:cubicBezTo>
                    <a:cubicBezTo>
                      <a:pt x="2167" y="57"/>
                      <a:pt x="2151" y="31"/>
                      <a:pt x="2131" y="0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951127" y="3975050"/>
                <a:ext cx="190877" cy="111098"/>
              </a:xfrm>
              <a:custGeom>
                <a:rect b="b" l="l" r="r" t="t"/>
                <a:pathLst>
                  <a:path extrusionOk="0" h="1465" w="2517">
                    <a:moveTo>
                      <a:pt x="752" y="0"/>
                    </a:moveTo>
                    <a:cubicBezTo>
                      <a:pt x="752" y="0"/>
                      <a:pt x="447" y="0"/>
                      <a:pt x="1" y="23"/>
                    </a:cubicBezTo>
                    <a:cubicBezTo>
                      <a:pt x="21" y="54"/>
                      <a:pt x="37" y="80"/>
                      <a:pt x="57" y="110"/>
                    </a:cubicBezTo>
                    <a:cubicBezTo>
                      <a:pt x="610" y="939"/>
                      <a:pt x="1165" y="1464"/>
                      <a:pt x="1651" y="1464"/>
                    </a:cubicBezTo>
                    <a:cubicBezTo>
                      <a:pt x="1804" y="1464"/>
                      <a:pt x="1951" y="1411"/>
                      <a:pt x="2090" y="1301"/>
                    </a:cubicBezTo>
                    <a:cubicBezTo>
                      <a:pt x="2241" y="1178"/>
                      <a:pt x="2384" y="1052"/>
                      <a:pt x="2513" y="922"/>
                    </a:cubicBezTo>
                    <a:cubicBezTo>
                      <a:pt x="2517" y="742"/>
                      <a:pt x="2517" y="559"/>
                      <a:pt x="2517" y="383"/>
                    </a:cubicBez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959974" y="3572901"/>
                <a:ext cx="969550" cy="668637"/>
              </a:xfrm>
              <a:custGeom>
                <a:rect b="b" l="l" r="r" t="t"/>
                <a:pathLst>
                  <a:path extrusionOk="0" h="8817" w="12785">
                    <a:moveTo>
                      <a:pt x="627" y="1"/>
                    </a:moveTo>
                    <a:cubicBezTo>
                      <a:pt x="471" y="1"/>
                      <a:pt x="328" y="61"/>
                      <a:pt x="220" y="161"/>
                    </a:cubicBezTo>
                    <a:cubicBezTo>
                      <a:pt x="217" y="168"/>
                      <a:pt x="211" y="174"/>
                      <a:pt x="204" y="181"/>
                    </a:cubicBezTo>
                    <a:cubicBezTo>
                      <a:pt x="74" y="311"/>
                      <a:pt x="1" y="504"/>
                      <a:pt x="37" y="710"/>
                    </a:cubicBezTo>
                    <a:cubicBezTo>
                      <a:pt x="397" y="2793"/>
                      <a:pt x="1312" y="7979"/>
                      <a:pt x="1442" y="7979"/>
                    </a:cubicBezTo>
                    <a:cubicBezTo>
                      <a:pt x="1598" y="7979"/>
                      <a:pt x="5882" y="8684"/>
                      <a:pt x="6634" y="8808"/>
                    </a:cubicBezTo>
                    <a:cubicBezTo>
                      <a:pt x="6665" y="8814"/>
                      <a:pt x="6698" y="8816"/>
                      <a:pt x="6730" y="8816"/>
                    </a:cubicBezTo>
                    <a:cubicBezTo>
                      <a:pt x="6773" y="8816"/>
                      <a:pt x="6815" y="8812"/>
                      <a:pt x="6856" y="8804"/>
                    </a:cubicBezTo>
                    <a:lnTo>
                      <a:pt x="7389" y="8691"/>
                    </a:lnTo>
                    <a:lnTo>
                      <a:pt x="7546" y="8655"/>
                    </a:lnTo>
                    <a:lnTo>
                      <a:pt x="12119" y="7673"/>
                    </a:lnTo>
                    <a:cubicBezTo>
                      <a:pt x="12392" y="7616"/>
                      <a:pt x="12592" y="7377"/>
                      <a:pt x="12598" y="7100"/>
                    </a:cubicBezTo>
                    <a:lnTo>
                      <a:pt x="12775" y="630"/>
                    </a:lnTo>
                    <a:cubicBezTo>
                      <a:pt x="12784" y="384"/>
                      <a:pt x="12641" y="174"/>
                      <a:pt x="12441" y="71"/>
                    </a:cubicBezTo>
                    <a:cubicBezTo>
                      <a:pt x="12392" y="48"/>
                      <a:pt x="12342" y="31"/>
                      <a:pt x="12285" y="22"/>
                    </a:cubicBezTo>
                    <a:cubicBezTo>
                      <a:pt x="12247" y="13"/>
                      <a:pt x="12207" y="9"/>
                      <a:pt x="12166" y="9"/>
                    </a:cubicBezTo>
                    <a:cubicBezTo>
                      <a:pt x="12125" y="9"/>
                      <a:pt x="12084" y="13"/>
                      <a:pt x="12042" y="22"/>
                    </a:cubicBezTo>
                    <a:lnTo>
                      <a:pt x="7779" y="943"/>
                    </a:lnTo>
                    <a:cubicBezTo>
                      <a:pt x="7655" y="1050"/>
                      <a:pt x="7529" y="1126"/>
                      <a:pt x="7406" y="1173"/>
                    </a:cubicBezTo>
                    <a:cubicBezTo>
                      <a:pt x="7263" y="1228"/>
                      <a:pt x="7119" y="1249"/>
                      <a:pt x="6981" y="1249"/>
                    </a:cubicBezTo>
                    <a:cubicBezTo>
                      <a:pt x="6750" y="1249"/>
                      <a:pt x="6535" y="1188"/>
                      <a:pt x="6364" y="1120"/>
                    </a:cubicBezTo>
                    <a:cubicBezTo>
                      <a:pt x="6162" y="1040"/>
                      <a:pt x="6018" y="950"/>
                      <a:pt x="5991" y="943"/>
                    </a:cubicBezTo>
                    <a:lnTo>
                      <a:pt x="740" y="11"/>
                    </a:lnTo>
                    <a:cubicBezTo>
                      <a:pt x="701" y="4"/>
                      <a:pt x="664" y="1"/>
                      <a:pt x="627" y="1"/>
                    </a:cubicBezTo>
                    <a:close/>
                  </a:path>
                </a:pathLst>
              </a:custGeom>
              <a:solidFill>
                <a:srgbClr val="FEC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976658" y="3572977"/>
                <a:ext cx="466006" cy="84859"/>
              </a:xfrm>
              <a:custGeom>
                <a:rect b="b" l="l" r="r" t="t"/>
                <a:pathLst>
                  <a:path extrusionOk="0" h="1119" w="6145">
                    <a:moveTo>
                      <a:pt x="413" y="1"/>
                    </a:moveTo>
                    <a:cubicBezTo>
                      <a:pt x="254" y="1"/>
                      <a:pt x="111" y="61"/>
                      <a:pt x="0" y="160"/>
                    </a:cubicBezTo>
                    <a:cubicBezTo>
                      <a:pt x="94" y="133"/>
                      <a:pt x="206" y="113"/>
                      <a:pt x="346" y="113"/>
                    </a:cubicBezTo>
                    <a:cubicBezTo>
                      <a:pt x="417" y="113"/>
                      <a:pt x="493" y="116"/>
                      <a:pt x="576" y="130"/>
                    </a:cubicBezTo>
                    <a:cubicBezTo>
                      <a:pt x="1145" y="207"/>
                      <a:pt x="4853" y="882"/>
                      <a:pt x="6144" y="1119"/>
                    </a:cubicBezTo>
                    <a:cubicBezTo>
                      <a:pt x="5985" y="1055"/>
                      <a:pt x="5865" y="989"/>
                      <a:pt x="5805" y="959"/>
                    </a:cubicBezTo>
                    <a:cubicBezTo>
                      <a:pt x="5788" y="949"/>
                      <a:pt x="5778" y="942"/>
                      <a:pt x="5771" y="942"/>
                    </a:cubicBezTo>
                    <a:lnTo>
                      <a:pt x="869" y="73"/>
                    </a:lnTo>
                    <a:lnTo>
                      <a:pt x="520" y="10"/>
                    </a:lnTo>
                    <a:cubicBezTo>
                      <a:pt x="483" y="4"/>
                      <a:pt x="446" y="1"/>
                      <a:pt x="413" y="1"/>
                    </a:cubicBezTo>
                    <a:close/>
                  </a:path>
                </a:pathLst>
              </a:custGeom>
              <a:solidFill>
                <a:srgbClr val="FD9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1873169" y="3573508"/>
                <a:ext cx="25329" cy="2806"/>
              </a:xfrm>
              <a:custGeom>
                <a:rect b="b" l="l" r="r" t="t"/>
                <a:pathLst>
                  <a:path extrusionOk="0" h="37" w="334">
                    <a:moveTo>
                      <a:pt x="118" y="0"/>
                    </a:moveTo>
                    <a:lnTo>
                      <a:pt x="118" y="0"/>
                    </a:lnTo>
                    <a:cubicBezTo>
                      <a:pt x="78" y="1"/>
                      <a:pt x="39" y="4"/>
                      <a:pt x="0" y="14"/>
                    </a:cubicBezTo>
                    <a:cubicBezTo>
                      <a:pt x="40" y="7"/>
                      <a:pt x="81" y="1"/>
                      <a:pt x="118" y="0"/>
                    </a:cubicBezTo>
                    <a:close/>
                    <a:moveTo>
                      <a:pt x="126" y="0"/>
                    </a:moveTo>
                    <a:cubicBezTo>
                      <a:pt x="124" y="0"/>
                      <a:pt x="121" y="0"/>
                      <a:pt x="118" y="0"/>
                    </a:cubicBezTo>
                    <a:lnTo>
                      <a:pt x="118" y="0"/>
                    </a:lnTo>
                    <a:cubicBezTo>
                      <a:pt x="122" y="0"/>
                      <a:pt x="125" y="0"/>
                      <a:pt x="128" y="0"/>
                    </a:cubicBezTo>
                    <a:lnTo>
                      <a:pt x="128" y="0"/>
                    </a:lnTo>
                    <a:cubicBezTo>
                      <a:pt x="167" y="0"/>
                      <a:pt x="207" y="3"/>
                      <a:pt x="243" y="14"/>
                    </a:cubicBezTo>
                    <a:cubicBezTo>
                      <a:pt x="273" y="17"/>
                      <a:pt x="303" y="26"/>
                      <a:pt x="333" y="37"/>
                    </a:cubicBezTo>
                    <a:cubicBezTo>
                      <a:pt x="270" y="14"/>
                      <a:pt x="200" y="0"/>
                      <a:pt x="130" y="0"/>
                    </a:cubicBezTo>
                    <a:cubicBezTo>
                      <a:pt x="130" y="0"/>
                      <a:pt x="129" y="0"/>
                      <a:pt x="128" y="0"/>
                    </a:cubicBezTo>
                    <a:lnTo>
                      <a:pt x="128" y="0"/>
                    </a:lnTo>
                    <a:cubicBezTo>
                      <a:pt x="128" y="0"/>
                      <a:pt x="127" y="0"/>
                      <a:pt x="126" y="0"/>
                    </a:cubicBezTo>
                    <a:close/>
                  </a:path>
                </a:pathLst>
              </a:custGeom>
              <a:solidFill>
                <a:srgbClr val="9D87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1521602" y="3573508"/>
                <a:ext cx="369999" cy="88348"/>
              </a:xfrm>
              <a:custGeom>
                <a:rect b="b" l="l" r="r" t="t"/>
                <a:pathLst>
                  <a:path extrusionOk="0" h="1165" w="4879">
                    <a:moveTo>
                      <a:pt x="4762" y="0"/>
                    </a:moveTo>
                    <a:cubicBezTo>
                      <a:pt x="4722" y="0"/>
                      <a:pt x="4679" y="6"/>
                      <a:pt x="4636" y="14"/>
                    </a:cubicBezTo>
                    <a:lnTo>
                      <a:pt x="4616" y="20"/>
                    </a:lnTo>
                    <a:lnTo>
                      <a:pt x="389" y="932"/>
                    </a:lnTo>
                    <a:lnTo>
                      <a:pt x="373" y="935"/>
                    </a:lnTo>
                    <a:cubicBezTo>
                      <a:pt x="249" y="1042"/>
                      <a:pt x="123" y="1118"/>
                      <a:pt x="0" y="1165"/>
                    </a:cubicBezTo>
                    <a:lnTo>
                      <a:pt x="373" y="1145"/>
                    </a:lnTo>
                    <a:cubicBezTo>
                      <a:pt x="373" y="1145"/>
                      <a:pt x="3318" y="396"/>
                      <a:pt x="4829" y="103"/>
                    </a:cubicBezTo>
                    <a:lnTo>
                      <a:pt x="4879" y="14"/>
                    </a:lnTo>
                    <a:cubicBezTo>
                      <a:pt x="4842" y="3"/>
                      <a:pt x="4802" y="0"/>
                      <a:pt x="4762" y="0"/>
                    </a:cubicBezTo>
                    <a:close/>
                  </a:path>
                </a:pathLst>
              </a:custGeom>
              <a:solidFill>
                <a:srgbClr val="FD9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1532143" y="3578286"/>
                <a:ext cx="396617" cy="650968"/>
              </a:xfrm>
              <a:custGeom>
                <a:rect b="b" l="l" r="r" t="t"/>
                <a:pathLst>
                  <a:path extrusionOk="0" h="8584" w="5230">
                    <a:moveTo>
                      <a:pt x="4896" y="0"/>
                    </a:moveTo>
                    <a:cubicBezTo>
                      <a:pt x="4830" y="14"/>
                      <a:pt x="4760" y="26"/>
                      <a:pt x="4690" y="40"/>
                    </a:cubicBezTo>
                    <a:lnTo>
                      <a:pt x="1" y="8584"/>
                    </a:lnTo>
                    <a:lnTo>
                      <a:pt x="4574" y="7602"/>
                    </a:lnTo>
                    <a:cubicBezTo>
                      <a:pt x="4847" y="7545"/>
                      <a:pt x="5047" y="7306"/>
                      <a:pt x="5053" y="7029"/>
                    </a:cubicBezTo>
                    <a:lnTo>
                      <a:pt x="5230" y="559"/>
                    </a:lnTo>
                    <a:lnTo>
                      <a:pt x="5230" y="539"/>
                    </a:lnTo>
                    <a:cubicBezTo>
                      <a:pt x="5230" y="300"/>
                      <a:pt x="5090" y="100"/>
                      <a:pt x="4896" y="0"/>
                    </a:cubicBezTo>
                    <a:close/>
                  </a:path>
                </a:pathLst>
              </a:custGeom>
              <a:solidFill>
                <a:srgbClr val="FEA8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1887805" y="3574494"/>
                <a:ext cx="15698" cy="6901"/>
              </a:xfrm>
              <a:custGeom>
                <a:rect b="b" l="l" r="r" t="t"/>
                <a:pathLst>
                  <a:path extrusionOk="0" h="91" w="207">
                    <a:moveTo>
                      <a:pt x="50" y="1"/>
                    </a:moveTo>
                    <a:lnTo>
                      <a:pt x="0" y="90"/>
                    </a:lnTo>
                    <a:cubicBezTo>
                      <a:pt x="70" y="76"/>
                      <a:pt x="140" y="64"/>
                      <a:pt x="206" y="50"/>
                    </a:cubicBezTo>
                    <a:cubicBezTo>
                      <a:pt x="183" y="41"/>
                      <a:pt x="163" y="30"/>
                      <a:pt x="140" y="24"/>
                    </a:cubicBezTo>
                    <a:cubicBezTo>
                      <a:pt x="110" y="13"/>
                      <a:pt x="80" y="4"/>
                      <a:pt x="50" y="1"/>
                    </a:cubicBezTo>
                    <a:close/>
                  </a:path>
                </a:pathLst>
              </a:custGeom>
              <a:solidFill>
                <a:srgbClr val="FD7F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1650975" y="3785237"/>
                <a:ext cx="530466" cy="362188"/>
              </a:xfrm>
              <a:custGeom>
                <a:rect b="b" l="l" r="r" t="t"/>
                <a:pathLst>
                  <a:path extrusionOk="0" h="4776" w="6995">
                    <a:moveTo>
                      <a:pt x="2574" y="0"/>
                    </a:moveTo>
                    <a:cubicBezTo>
                      <a:pt x="2574" y="0"/>
                      <a:pt x="2285" y="113"/>
                      <a:pt x="1898" y="340"/>
                    </a:cubicBezTo>
                    <a:cubicBezTo>
                      <a:pt x="1772" y="413"/>
                      <a:pt x="1632" y="500"/>
                      <a:pt x="1495" y="600"/>
                    </a:cubicBezTo>
                    <a:cubicBezTo>
                      <a:pt x="1216" y="792"/>
                      <a:pt x="927" y="1032"/>
                      <a:pt x="674" y="1318"/>
                    </a:cubicBezTo>
                    <a:cubicBezTo>
                      <a:pt x="597" y="1408"/>
                      <a:pt x="520" y="1505"/>
                      <a:pt x="451" y="1604"/>
                    </a:cubicBezTo>
                    <a:cubicBezTo>
                      <a:pt x="265" y="1867"/>
                      <a:pt x="121" y="2160"/>
                      <a:pt x="48" y="2483"/>
                    </a:cubicBezTo>
                    <a:cubicBezTo>
                      <a:pt x="25" y="2569"/>
                      <a:pt x="11" y="2656"/>
                      <a:pt x="1" y="2746"/>
                    </a:cubicBezTo>
                    <a:cubicBezTo>
                      <a:pt x="1152" y="3861"/>
                      <a:pt x="2416" y="4775"/>
                      <a:pt x="3749" y="4775"/>
                    </a:cubicBezTo>
                    <a:cubicBezTo>
                      <a:pt x="4795" y="4775"/>
                      <a:pt x="5884" y="4213"/>
                      <a:pt x="6994" y="2746"/>
                    </a:cubicBezTo>
                    <a:lnTo>
                      <a:pt x="2900" y="20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3"/>
              <p:cNvSpPr/>
              <p:nvPr/>
            </p:nvSpPr>
            <p:spPr>
              <a:xfrm>
                <a:off x="1654615" y="3906875"/>
                <a:ext cx="106017" cy="98737"/>
              </a:xfrm>
              <a:custGeom>
                <a:rect b="b" l="l" r="r" t="t"/>
                <a:pathLst>
                  <a:path extrusionOk="0" h="1302" w="1398">
                    <a:moveTo>
                      <a:pt x="403" y="0"/>
                    </a:moveTo>
                    <a:cubicBezTo>
                      <a:pt x="217" y="263"/>
                      <a:pt x="73" y="556"/>
                      <a:pt x="0" y="879"/>
                    </a:cubicBezTo>
                    <a:cubicBezTo>
                      <a:pt x="186" y="1062"/>
                      <a:pt x="489" y="1302"/>
                      <a:pt x="793" y="1302"/>
                    </a:cubicBezTo>
                    <a:cubicBezTo>
                      <a:pt x="860" y="1302"/>
                      <a:pt x="926" y="1291"/>
                      <a:pt x="991" y="1265"/>
                    </a:cubicBezTo>
                    <a:cubicBezTo>
                      <a:pt x="1398" y="1109"/>
                      <a:pt x="762" y="373"/>
                      <a:pt x="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3"/>
              <p:cNvSpPr/>
              <p:nvPr/>
            </p:nvSpPr>
            <p:spPr>
              <a:xfrm>
                <a:off x="1702012" y="3830662"/>
                <a:ext cx="131574" cy="110340"/>
              </a:xfrm>
              <a:custGeom>
                <a:rect b="b" l="l" r="r" t="t"/>
                <a:pathLst>
                  <a:path extrusionOk="0" h="1455" w="1735">
                    <a:moveTo>
                      <a:pt x="822" y="1"/>
                    </a:moveTo>
                    <a:cubicBezTo>
                      <a:pt x="543" y="193"/>
                      <a:pt x="254" y="433"/>
                      <a:pt x="1" y="719"/>
                    </a:cubicBezTo>
                    <a:cubicBezTo>
                      <a:pt x="330" y="1043"/>
                      <a:pt x="810" y="1455"/>
                      <a:pt x="1160" y="1455"/>
                    </a:cubicBezTo>
                    <a:cubicBezTo>
                      <a:pt x="1213" y="1455"/>
                      <a:pt x="1263" y="1445"/>
                      <a:pt x="1309" y="1425"/>
                    </a:cubicBezTo>
                    <a:cubicBezTo>
                      <a:pt x="1735" y="1235"/>
                      <a:pt x="1116" y="373"/>
                      <a:pt x="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1794908" y="3785237"/>
                <a:ext cx="83115" cy="94263"/>
              </a:xfrm>
              <a:custGeom>
                <a:rect b="b" l="l" r="r" t="t"/>
                <a:pathLst>
                  <a:path extrusionOk="0" h="1243" w="1096">
                    <a:moveTo>
                      <a:pt x="676" y="0"/>
                    </a:moveTo>
                    <a:cubicBezTo>
                      <a:pt x="676" y="0"/>
                      <a:pt x="387" y="113"/>
                      <a:pt x="0" y="340"/>
                    </a:cubicBezTo>
                    <a:cubicBezTo>
                      <a:pt x="222" y="732"/>
                      <a:pt x="561" y="1243"/>
                      <a:pt x="823" y="1243"/>
                    </a:cubicBezTo>
                    <a:cubicBezTo>
                      <a:pt x="836" y="1243"/>
                      <a:pt x="850" y="1241"/>
                      <a:pt x="863" y="1239"/>
                    </a:cubicBezTo>
                    <a:cubicBezTo>
                      <a:pt x="1095" y="1188"/>
                      <a:pt x="1072" y="663"/>
                      <a:pt x="1002" y="200"/>
                    </a:cubicBez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2080803" y="3953968"/>
                <a:ext cx="77883" cy="83343"/>
              </a:xfrm>
              <a:custGeom>
                <a:rect b="b" l="l" r="r" t="t"/>
                <a:pathLst>
                  <a:path extrusionOk="0" h="1099" w="1027">
                    <a:moveTo>
                      <a:pt x="624" y="0"/>
                    </a:moveTo>
                    <a:cubicBezTo>
                      <a:pt x="505" y="0"/>
                      <a:pt x="390" y="37"/>
                      <a:pt x="288" y="82"/>
                    </a:cubicBezTo>
                    <a:lnTo>
                      <a:pt x="191" y="125"/>
                    </a:lnTo>
                    <a:cubicBezTo>
                      <a:pt x="161" y="138"/>
                      <a:pt x="131" y="152"/>
                      <a:pt x="88" y="185"/>
                    </a:cubicBezTo>
                    <a:cubicBezTo>
                      <a:pt x="48" y="215"/>
                      <a:pt x="15" y="278"/>
                      <a:pt x="11" y="321"/>
                    </a:cubicBezTo>
                    <a:cubicBezTo>
                      <a:pt x="1" y="368"/>
                      <a:pt x="1" y="401"/>
                      <a:pt x="1" y="438"/>
                    </a:cubicBezTo>
                    <a:cubicBezTo>
                      <a:pt x="1" y="588"/>
                      <a:pt x="15" y="724"/>
                      <a:pt x="74" y="877"/>
                    </a:cubicBezTo>
                    <a:cubicBezTo>
                      <a:pt x="108" y="954"/>
                      <a:pt x="178" y="1034"/>
                      <a:pt x="264" y="1067"/>
                    </a:cubicBezTo>
                    <a:cubicBezTo>
                      <a:pt x="324" y="1090"/>
                      <a:pt x="382" y="1098"/>
                      <a:pt x="437" y="1098"/>
                    </a:cubicBezTo>
                    <a:cubicBezTo>
                      <a:pt x="462" y="1098"/>
                      <a:pt x="487" y="1097"/>
                      <a:pt x="511" y="1094"/>
                    </a:cubicBezTo>
                    <a:cubicBezTo>
                      <a:pt x="587" y="1083"/>
                      <a:pt x="654" y="1074"/>
                      <a:pt x="730" y="1047"/>
                    </a:cubicBezTo>
                    <a:cubicBezTo>
                      <a:pt x="803" y="1023"/>
                      <a:pt x="890" y="971"/>
                      <a:pt x="930" y="883"/>
                    </a:cubicBezTo>
                    <a:cubicBezTo>
                      <a:pt x="970" y="797"/>
                      <a:pt x="963" y="708"/>
                      <a:pt x="936" y="634"/>
                    </a:cubicBezTo>
                    <a:cubicBezTo>
                      <a:pt x="910" y="558"/>
                      <a:pt x="867" y="494"/>
                      <a:pt x="810" y="441"/>
                    </a:cubicBezTo>
                    <a:cubicBezTo>
                      <a:pt x="783" y="418"/>
                      <a:pt x="747" y="391"/>
                      <a:pt x="700" y="381"/>
                    </a:cubicBezTo>
                    <a:cubicBezTo>
                      <a:pt x="695" y="380"/>
                      <a:pt x="691" y="380"/>
                      <a:pt x="686" y="380"/>
                    </a:cubicBezTo>
                    <a:cubicBezTo>
                      <a:pt x="642" y="380"/>
                      <a:pt x="601" y="407"/>
                      <a:pt x="583" y="438"/>
                    </a:cubicBezTo>
                    <a:cubicBezTo>
                      <a:pt x="534" y="511"/>
                      <a:pt x="567" y="591"/>
                      <a:pt x="594" y="651"/>
                    </a:cubicBezTo>
                    <a:cubicBezTo>
                      <a:pt x="583" y="584"/>
                      <a:pt x="580" y="508"/>
                      <a:pt x="623" y="468"/>
                    </a:cubicBezTo>
                    <a:cubicBezTo>
                      <a:pt x="638" y="455"/>
                      <a:pt x="653" y="449"/>
                      <a:pt x="666" y="449"/>
                    </a:cubicBezTo>
                    <a:cubicBezTo>
                      <a:pt x="693" y="449"/>
                      <a:pt x="718" y="471"/>
                      <a:pt x="740" y="504"/>
                    </a:cubicBezTo>
                    <a:cubicBezTo>
                      <a:pt x="813" y="601"/>
                      <a:pt x="847" y="741"/>
                      <a:pt x="797" y="814"/>
                    </a:cubicBezTo>
                    <a:cubicBezTo>
                      <a:pt x="757" y="883"/>
                      <a:pt x="620" y="903"/>
                      <a:pt x="494" y="914"/>
                    </a:cubicBezTo>
                    <a:cubicBezTo>
                      <a:pt x="481" y="915"/>
                      <a:pt x="469" y="915"/>
                      <a:pt x="456" y="915"/>
                    </a:cubicBezTo>
                    <a:cubicBezTo>
                      <a:pt x="412" y="915"/>
                      <a:pt x="371" y="910"/>
                      <a:pt x="337" y="894"/>
                    </a:cubicBezTo>
                    <a:cubicBezTo>
                      <a:pt x="297" y="877"/>
                      <a:pt x="274" y="848"/>
                      <a:pt x="251" y="797"/>
                    </a:cubicBezTo>
                    <a:cubicBezTo>
                      <a:pt x="208" y="697"/>
                      <a:pt x="188" y="561"/>
                      <a:pt x="184" y="438"/>
                    </a:cubicBezTo>
                    <a:cubicBezTo>
                      <a:pt x="181" y="408"/>
                      <a:pt x="181" y="371"/>
                      <a:pt x="184" y="348"/>
                    </a:cubicBezTo>
                    <a:cubicBezTo>
                      <a:pt x="188" y="324"/>
                      <a:pt x="184" y="324"/>
                      <a:pt x="197" y="312"/>
                    </a:cubicBezTo>
                    <a:cubicBezTo>
                      <a:pt x="208" y="301"/>
                      <a:pt x="237" y="284"/>
                      <a:pt x="268" y="264"/>
                    </a:cubicBezTo>
                    <a:lnTo>
                      <a:pt x="354" y="215"/>
                    </a:lnTo>
                    <a:cubicBezTo>
                      <a:pt x="467" y="155"/>
                      <a:pt x="587" y="101"/>
                      <a:pt x="707" y="101"/>
                    </a:cubicBezTo>
                    <a:cubicBezTo>
                      <a:pt x="830" y="101"/>
                      <a:pt x="963" y="158"/>
                      <a:pt x="1027" y="281"/>
                    </a:cubicBezTo>
                    <a:cubicBezTo>
                      <a:pt x="1007" y="138"/>
                      <a:pt x="863" y="38"/>
                      <a:pt x="720" y="9"/>
                    </a:cubicBezTo>
                    <a:cubicBezTo>
                      <a:pt x="688" y="3"/>
                      <a:pt x="656" y="0"/>
                      <a:pt x="624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962022" y="3586627"/>
                <a:ext cx="559662" cy="654987"/>
              </a:xfrm>
              <a:custGeom>
                <a:rect b="b" l="l" r="r" t="t"/>
                <a:pathLst>
                  <a:path extrusionOk="0" h="8637" w="7380">
                    <a:moveTo>
                      <a:pt x="177" y="0"/>
                    </a:moveTo>
                    <a:cubicBezTo>
                      <a:pt x="70" y="107"/>
                      <a:pt x="0" y="260"/>
                      <a:pt x="0" y="426"/>
                    </a:cubicBezTo>
                    <a:cubicBezTo>
                      <a:pt x="0" y="460"/>
                      <a:pt x="4" y="496"/>
                      <a:pt x="10" y="529"/>
                    </a:cubicBezTo>
                    <a:cubicBezTo>
                      <a:pt x="370" y="2612"/>
                      <a:pt x="1285" y="7798"/>
                      <a:pt x="1415" y="7798"/>
                    </a:cubicBezTo>
                    <a:cubicBezTo>
                      <a:pt x="1571" y="7798"/>
                      <a:pt x="5855" y="8503"/>
                      <a:pt x="6607" y="8627"/>
                    </a:cubicBezTo>
                    <a:cubicBezTo>
                      <a:pt x="6637" y="8633"/>
                      <a:pt x="6670" y="8637"/>
                      <a:pt x="6703" y="8637"/>
                    </a:cubicBezTo>
                    <a:cubicBezTo>
                      <a:pt x="6746" y="8637"/>
                      <a:pt x="6790" y="8630"/>
                      <a:pt x="6829" y="8623"/>
                    </a:cubicBezTo>
                    <a:lnTo>
                      <a:pt x="7362" y="8510"/>
                    </a:lnTo>
                    <a:lnTo>
                      <a:pt x="7379" y="846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EA8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1414297" y="3644413"/>
                <a:ext cx="145679" cy="611154"/>
              </a:xfrm>
              <a:custGeom>
                <a:rect b="b" l="l" r="r" t="t"/>
                <a:pathLst>
                  <a:path extrusionOk="0" h="8059" w="1921">
                    <a:moveTo>
                      <a:pt x="1788" y="0"/>
                    </a:moveTo>
                    <a:cubicBezTo>
                      <a:pt x="1512" y="199"/>
                      <a:pt x="1221" y="265"/>
                      <a:pt x="956" y="265"/>
                    </a:cubicBezTo>
                    <a:cubicBezTo>
                      <a:pt x="426" y="265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"/>
                      <a:pt x="343" y="6693"/>
                      <a:pt x="343" y="7815"/>
                    </a:cubicBezTo>
                    <a:cubicBezTo>
                      <a:pt x="561" y="7994"/>
                      <a:pt x="781" y="8059"/>
                      <a:pt x="984" y="8059"/>
                    </a:cubicBezTo>
                    <a:cubicBezTo>
                      <a:pt x="1506" y="8059"/>
                      <a:pt x="1921" y="7635"/>
                      <a:pt x="1921" y="7635"/>
                    </a:cubicBezTo>
                    <a:cubicBezTo>
                      <a:pt x="1921" y="7635"/>
                      <a:pt x="1788" y="1611"/>
                      <a:pt x="1788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1416572" y="3689610"/>
                <a:ext cx="133394" cy="24267"/>
              </a:xfrm>
              <a:custGeom>
                <a:rect b="b" l="l" r="r" t="t"/>
                <a:pathLst>
                  <a:path extrusionOk="0" h="320" w="1759">
                    <a:moveTo>
                      <a:pt x="1758" y="0"/>
                    </a:moveTo>
                    <a:lnTo>
                      <a:pt x="1758" y="0"/>
                    </a:lnTo>
                    <a:cubicBezTo>
                      <a:pt x="1601" y="33"/>
                      <a:pt x="1459" y="73"/>
                      <a:pt x="1312" y="93"/>
                    </a:cubicBezTo>
                    <a:cubicBezTo>
                      <a:pt x="1169" y="116"/>
                      <a:pt x="1022" y="126"/>
                      <a:pt x="879" y="126"/>
                    </a:cubicBezTo>
                    <a:cubicBezTo>
                      <a:pt x="870" y="127"/>
                      <a:pt x="861" y="127"/>
                      <a:pt x="851" y="127"/>
                    </a:cubicBezTo>
                    <a:cubicBezTo>
                      <a:pt x="571" y="127"/>
                      <a:pt x="294" y="81"/>
                      <a:pt x="1" y="0"/>
                    </a:cubicBezTo>
                    <a:lnTo>
                      <a:pt x="1" y="0"/>
                    </a:lnTo>
                    <a:cubicBezTo>
                      <a:pt x="113" y="113"/>
                      <a:pt x="256" y="190"/>
                      <a:pt x="407" y="240"/>
                    </a:cubicBezTo>
                    <a:cubicBezTo>
                      <a:pt x="556" y="293"/>
                      <a:pt x="720" y="320"/>
                      <a:pt x="879" y="320"/>
                    </a:cubicBezTo>
                    <a:cubicBezTo>
                      <a:pt x="1039" y="316"/>
                      <a:pt x="1202" y="296"/>
                      <a:pt x="1351" y="236"/>
                    </a:cubicBezTo>
                    <a:cubicBezTo>
                      <a:pt x="1502" y="186"/>
                      <a:pt x="1638" y="103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1439019" y="4177678"/>
                <a:ext cx="120957" cy="29121"/>
              </a:xfrm>
              <a:custGeom>
                <a:rect b="b" l="l" r="r" t="t"/>
                <a:pathLst>
                  <a:path extrusionOk="0" h="384" w="1595">
                    <a:moveTo>
                      <a:pt x="1595" y="1"/>
                    </a:moveTo>
                    <a:lnTo>
                      <a:pt x="1595" y="1"/>
                    </a:lnTo>
                    <a:cubicBezTo>
                      <a:pt x="1462" y="61"/>
                      <a:pt x="1338" y="110"/>
                      <a:pt x="1212" y="140"/>
                    </a:cubicBezTo>
                    <a:cubicBezTo>
                      <a:pt x="1083" y="167"/>
                      <a:pt x="952" y="187"/>
                      <a:pt x="823" y="190"/>
                    </a:cubicBezTo>
                    <a:cubicBezTo>
                      <a:pt x="773" y="193"/>
                      <a:pt x="722" y="194"/>
                      <a:pt x="671" y="194"/>
                    </a:cubicBezTo>
                    <a:cubicBezTo>
                      <a:pt x="455" y="194"/>
                      <a:pt x="235" y="173"/>
                      <a:pt x="0" y="154"/>
                    </a:cubicBezTo>
                    <a:lnTo>
                      <a:pt x="0" y="154"/>
                    </a:lnTo>
                    <a:cubicBezTo>
                      <a:pt x="120" y="240"/>
                      <a:pt x="257" y="294"/>
                      <a:pt x="396" y="334"/>
                    </a:cubicBezTo>
                    <a:cubicBezTo>
                      <a:pt x="525" y="367"/>
                      <a:pt x="660" y="384"/>
                      <a:pt x="794" y="384"/>
                    </a:cubicBezTo>
                    <a:cubicBezTo>
                      <a:pt x="806" y="384"/>
                      <a:pt x="818" y="384"/>
                      <a:pt x="829" y="383"/>
                    </a:cubicBezTo>
                    <a:cubicBezTo>
                      <a:pt x="976" y="374"/>
                      <a:pt x="1126" y="343"/>
                      <a:pt x="1262" y="283"/>
                    </a:cubicBezTo>
                    <a:cubicBezTo>
                      <a:pt x="1398" y="220"/>
                      <a:pt x="1515" y="120"/>
                      <a:pt x="15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186112" y="3834681"/>
                <a:ext cx="228491" cy="221666"/>
              </a:xfrm>
              <a:custGeom>
                <a:rect b="b" l="l" r="r" t="t"/>
                <a:pathLst>
                  <a:path extrusionOk="0" h="2923" w="3013">
                    <a:moveTo>
                      <a:pt x="74" y="0"/>
                    </a:moveTo>
                    <a:lnTo>
                      <a:pt x="0" y="44"/>
                    </a:lnTo>
                    <a:cubicBezTo>
                      <a:pt x="480" y="829"/>
                      <a:pt x="1375" y="2094"/>
                      <a:pt x="2561" y="2923"/>
                    </a:cubicBezTo>
                    <a:cubicBezTo>
                      <a:pt x="2587" y="2906"/>
                      <a:pt x="2613" y="2893"/>
                      <a:pt x="2640" y="2876"/>
                    </a:cubicBezTo>
                    <a:cubicBezTo>
                      <a:pt x="3013" y="147"/>
                      <a:pt x="74" y="0"/>
                      <a:pt x="74" y="0"/>
                    </a:cubicBezTo>
                    <a:close/>
                  </a:path>
                </a:pathLst>
              </a:custGeom>
              <a:solidFill>
                <a:srgbClr val="819D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743467" y="3838017"/>
                <a:ext cx="636862" cy="364842"/>
              </a:xfrm>
              <a:custGeom>
                <a:rect b="b" l="l" r="r" t="t"/>
                <a:pathLst>
                  <a:path extrusionOk="0" h="4811" w="8398">
                    <a:moveTo>
                      <a:pt x="5837" y="0"/>
                    </a:moveTo>
                    <a:lnTo>
                      <a:pt x="3015" y="1581"/>
                    </a:lnTo>
                    <a:cubicBezTo>
                      <a:pt x="3015" y="1581"/>
                      <a:pt x="0" y="2237"/>
                      <a:pt x="439" y="3271"/>
                    </a:cubicBezTo>
                    <a:cubicBezTo>
                      <a:pt x="542" y="3511"/>
                      <a:pt x="985" y="4310"/>
                      <a:pt x="1781" y="4560"/>
                    </a:cubicBezTo>
                    <a:cubicBezTo>
                      <a:pt x="2337" y="4735"/>
                      <a:pt x="2866" y="4811"/>
                      <a:pt x="3372" y="4811"/>
                    </a:cubicBezTo>
                    <a:cubicBezTo>
                      <a:pt x="5245" y="4811"/>
                      <a:pt x="6818" y="3775"/>
                      <a:pt x="8398" y="2879"/>
                    </a:cubicBezTo>
                    <a:cubicBezTo>
                      <a:pt x="8327" y="2829"/>
                      <a:pt x="8254" y="2776"/>
                      <a:pt x="8184" y="2726"/>
                    </a:cubicBezTo>
                    <a:cubicBezTo>
                      <a:pt x="7931" y="2529"/>
                      <a:pt x="7688" y="2313"/>
                      <a:pt x="7465" y="2090"/>
                    </a:cubicBezTo>
                    <a:cubicBezTo>
                      <a:pt x="7372" y="2000"/>
                      <a:pt x="7282" y="1907"/>
                      <a:pt x="7199" y="1817"/>
                    </a:cubicBezTo>
                    <a:lnTo>
                      <a:pt x="7195" y="1817"/>
                    </a:lnTo>
                    <a:cubicBezTo>
                      <a:pt x="6992" y="1594"/>
                      <a:pt x="6800" y="1365"/>
                      <a:pt x="6627" y="1142"/>
                    </a:cubicBezTo>
                    <a:cubicBezTo>
                      <a:pt x="6567" y="1068"/>
                      <a:pt x="6513" y="991"/>
                      <a:pt x="6464" y="922"/>
                    </a:cubicBezTo>
                    <a:lnTo>
                      <a:pt x="6461" y="922"/>
                    </a:lnTo>
                    <a:cubicBezTo>
                      <a:pt x="6264" y="655"/>
                      <a:pt x="6094" y="403"/>
                      <a:pt x="5951" y="180"/>
                    </a:cubicBezTo>
                    <a:cubicBezTo>
                      <a:pt x="5911" y="116"/>
                      <a:pt x="5871" y="56"/>
                      <a:pt x="5837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105576" y="3851592"/>
                <a:ext cx="127858" cy="87438"/>
              </a:xfrm>
              <a:custGeom>
                <a:rect b="b" l="l" r="r" t="t"/>
                <a:pathLst>
                  <a:path extrusionOk="0" h="1153" w="1686">
                    <a:moveTo>
                      <a:pt x="1176" y="1"/>
                    </a:moveTo>
                    <a:cubicBezTo>
                      <a:pt x="843" y="181"/>
                      <a:pt x="1" y="686"/>
                      <a:pt x="294" y="1029"/>
                    </a:cubicBezTo>
                    <a:cubicBezTo>
                      <a:pt x="369" y="1118"/>
                      <a:pt x="481" y="1153"/>
                      <a:pt x="609" y="1153"/>
                    </a:cubicBezTo>
                    <a:cubicBezTo>
                      <a:pt x="967" y="1153"/>
                      <a:pt x="1460" y="880"/>
                      <a:pt x="1686" y="743"/>
                    </a:cubicBezTo>
                    <a:cubicBezTo>
                      <a:pt x="1489" y="476"/>
                      <a:pt x="1319" y="224"/>
                      <a:pt x="1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145995" y="3924544"/>
                <a:ext cx="143176" cy="101467"/>
              </a:xfrm>
              <a:custGeom>
                <a:rect b="b" l="l" r="r" t="t"/>
                <a:pathLst>
                  <a:path extrusionOk="0" h="1338" w="1888">
                    <a:moveTo>
                      <a:pt x="1319" y="1"/>
                    </a:moveTo>
                    <a:cubicBezTo>
                      <a:pt x="839" y="247"/>
                      <a:pt x="1" y="752"/>
                      <a:pt x="307" y="1179"/>
                    </a:cubicBezTo>
                    <a:cubicBezTo>
                      <a:pt x="386" y="1292"/>
                      <a:pt x="500" y="1337"/>
                      <a:pt x="632" y="1337"/>
                    </a:cubicBezTo>
                    <a:cubicBezTo>
                      <a:pt x="1033" y="1337"/>
                      <a:pt x="1602" y="914"/>
                      <a:pt x="1887" y="676"/>
                    </a:cubicBezTo>
                    <a:cubicBezTo>
                      <a:pt x="1684" y="453"/>
                      <a:pt x="1492" y="224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222209" y="3996435"/>
                <a:ext cx="141963" cy="94566"/>
              </a:xfrm>
              <a:custGeom>
                <a:rect b="b" l="l" r="r" t="t"/>
                <a:pathLst>
                  <a:path extrusionOk="0" h="1247" w="1872">
                    <a:moveTo>
                      <a:pt x="1152" y="1"/>
                    </a:moveTo>
                    <a:cubicBezTo>
                      <a:pt x="730" y="244"/>
                      <a:pt x="1" y="740"/>
                      <a:pt x="267" y="1113"/>
                    </a:cubicBezTo>
                    <a:cubicBezTo>
                      <a:pt x="335" y="1208"/>
                      <a:pt x="439" y="1246"/>
                      <a:pt x="564" y="1246"/>
                    </a:cubicBezTo>
                    <a:cubicBezTo>
                      <a:pt x="960" y="1246"/>
                      <a:pt x="1563" y="857"/>
                      <a:pt x="1871" y="637"/>
                    </a:cubicBezTo>
                    <a:cubicBezTo>
                      <a:pt x="1618" y="440"/>
                      <a:pt x="1375" y="224"/>
                      <a:pt x="1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806789" y="4061804"/>
                <a:ext cx="86907" cy="75152"/>
              </a:xfrm>
              <a:custGeom>
                <a:rect b="b" l="l" r="r" t="t"/>
                <a:pathLst>
                  <a:path extrusionOk="0" h="991" w="1146">
                    <a:moveTo>
                      <a:pt x="976" y="799"/>
                    </a:moveTo>
                    <a:cubicBezTo>
                      <a:pt x="976" y="799"/>
                      <a:pt x="976" y="799"/>
                      <a:pt x="976" y="799"/>
                    </a:cubicBezTo>
                    <a:cubicBezTo>
                      <a:pt x="976" y="800"/>
                      <a:pt x="974" y="802"/>
                      <a:pt x="970" y="803"/>
                    </a:cubicBezTo>
                    <a:lnTo>
                      <a:pt x="970" y="803"/>
                    </a:lnTo>
                    <a:cubicBezTo>
                      <a:pt x="973" y="801"/>
                      <a:pt x="975" y="799"/>
                      <a:pt x="976" y="799"/>
                    </a:cubicBezTo>
                    <a:close/>
                    <a:moveTo>
                      <a:pt x="267" y="1"/>
                    </a:moveTo>
                    <a:cubicBezTo>
                      <a:pt x="234" y="1"/>
                      <a:pt x="194" y="1"/>
                      <a:pt x="147" y="14"/>
                    </a:cubicBezTo>
                    <a:cubicBezTo>
                      <a:pt x="97" y="28"/>
                      <a:pt x="47" y="85"/>
                      <a:pt x="37" y="128"/>
                    </a:cubicBezTo>
                    <a:cubicBezTo>
                      <a:pt x="1" y="277"/>
                      <a:pt x="21" y="414"/>
                      <a:pt x="74" y="540"/>
                    </a:cubicBezTo>
                    <a:cubicBezTo>
                      <a:pt x="130" y="664"/>
                      <a:pt x="230" y="770"/>
                      <a:pt x="357" y="803"/>
                    </a:cubicBezTo>
                    <a:cubicBezTo>
                      <a:pt x="137" y="667"/>
                      <a:pt x="100" y="370"/>
                      <a:pt x="170" y="177"/>
                    </a:cubicBezTo>
                    <a:cubicBezTo>
                      <a:pt x="180" y="157"/>
                      <a:pt x="180" y="164"/>
                      <a:pt x="194" y="160"/>
                    </a:cubicBezTo>
                    <a:cubicBezTo>
                      <a:pt x="200" y="159"/>
                      <a:pt x="209" y="158"/>
                      <a:pt x="220" y="158"/>
                    </a:cubicBezTo>
                    <a:cubicBezTo>
                      <a:pt x="232" y="158"/>
                      <a:pt x="245" y="159"/>
                      <a:pt x="260" y="160"/>
                    </a:cubicBezTo>
                    <a:cubicBezTo>
                      <a:pt x="317" y="164"/>
                      <a:pt x="370" y="180"/>
                      <a:pt x="426" y="197"/>
                    </a:cubicBezTo>
                    <a:cubicBezTo>
                      <a:pt x="533" y="237"/>
                      <a:pt x="629" y="294"/>
                      <a:pt x="716" y="370"/>
                    </a:cubicBezTo>
                    <a:cubicBezTo>
                      <a:pt x="796" y="450"/>
                      <a:pt x="866" y="544"/>
                      <a:pt x="909" y="647"/>
                    </a:cubicBezTo>
                    <a:cubicBezTo>
                      <a:pt x="933" y="696"/>
                      <a:pt x="946" y="750"/>
                      <a:pt x="956" y="807"/>
                    </a:cubicBezTo>
                    <a:cubicBezTo>
                      <a:pt x="956" y="807"/>
                      <a:pt x="956" y="807"/>
                      <a:pt x="956" y="808"/>
                    </a:cubicBezTo>
                    <a:lnTo>
                      <a:pt x="956" y="808"/>
                    </a:lnTo>
                    <a:cubicBezTo>
                      <a:pt x="944" y="811"/>
                      <a:pt x="930" y="815"/>
                      <a:pt x="919" y="816"/>
                    </a:cubicBezTo>
                    <a:cubicBezTo>
                      <a:pt x="896" y="821"/>
                      <a:pt x="872" y="823"/>
                      <a:pt x="848" y="823"/>
                    </a:cubicBezTo>
                    <a:cubicBezTo>
                      <a:pt x="768" y="823"/>
                      <a:pt x="687" y="798"/>
                      <a:pt x="623" y="747"/>
                    </a:cubicBezTo>
                    <a:cubicBezTo>
                      <a:pt x="546" y="685"/>
                      <a:pt x="492" y="587"/>
                      <a:pt x="479" y="482"/>
                    </a:cubicBezTo>
                    <a:lnTo>
                      <a:pt x="479" y="482"/>
                    </a:lnTo>
                    <a:cubicBezTo>
                      <a:pt x="487" y="481"/>
                      <a:pt x="496" y="481"/>
                      <a:pt x="505" y="481"/>
                    </a:cubicBezTo>
                    <a:cubicBezTo>
                      <a:pt x="580" y="481"/>
                      <a:pt x="662" y="524"/>
                      <a:pt x="709" y="597"/>
                    </a:cubicBezTo>
                    <a:cubicBezTo>
                      <a:pt x="682" y="495"/>
                      <a:pt x="576" y="416"/>
                      <a:pt x="456" y="416"/>
                    </a:cubicBezTo>
                    <a:cubicBezTo>
                      <a:pt x="447" y="416"/>
                      <a:pt x="438" y="416"/>
                      <a:pt x="430" y="417"/>
                    </a:cubicBezTo>
                    <a:lnTo>
                      <a:pt x="406" y="420"/>
                    </a:lnTo>
                    <a:lnTo>
                      <a:pt x="400" y="450"/>
                    </a:lnTo>
                    <a:cubicBezTo>
                      <a:pt x="380" y="590"/>
                      <a:pt x="430" y="740"/>
                      <a:pt x="533" y="847"/>
                    </a:cubicBezTo>
                    <a:cubicBezTo>
                      <a:pt x="623" y="936"/>
                      <a:pt x="749" y="990"/>
                      <a:pt x="881" y="990"/>
                    </a:cubicBezTo>
                    <a:cubicBezTo>
                      <a:pt x="901" y="990"/>
                      <a:pt x="922" y="989"/>
                      <a:pt x="942" y="986"/>
                    </a:cubicBezTo>
                    <a:cubicBezTo>
                      <a:pt x="982" y="979"/>
                      <a:pt x="1009" y="979"/>
                      <a:pt x="1065" y="953"/>
                    </a:cubicBezTo>
                    <a:cubicBezTo>
                      <a:pt x="1096" y="939"/>
                      <a:pt x="1128" y="896"/>
                      <a:pt x="1136" y="859"/>
                    </a:cubicBezTo>
                    <a:cubicBezTo>
                      <a:pt x="1145" y="823"/>
                      <a:pt x="1139" y="796"/>
                      <a:pt x="1139" y="779"/>
                    </a:cubicBezTo>
                    <a:cubicBezTo>
                      <a:pt x="1125" y="710"/>
                      <a:pt x="1113" y="640"/>
                      <a:pt x="1082" y="573"/>
                    </a:cubicBezTo>
                    <a:cubicBezTo>
                      <a:pt x="1033" y="440"/>
                      <a:pt x="946" y="324"/>
                      <a:pt x="843" y="231"/>
                    </a:cubicBezTo>
                    <a:cubicBezTo>
                      <a:pt x="736" y="137"/>
                      <a:pt x="613" y="68"/>
                      <a:pt x="477" y="31"/>
                    </a:cubicBezTo>
                    <a:cubicBezTo>
                      <a:pt x="406" y="14"/>
                      <a:pt x="340" y="1"/>
                      <a:pt x="267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716546" y="2720299"/>
                <a:ext cx="21310" cy="52023"/>
              </a:xfrm>
              <a:custGeom>
                <a:rect b="b" l="l" r="r" t="t"/>
                <a:pathLst>
                  <a:path extrusionOk="0" h="686" w="281">
                    <a:moveTo>
                      <a:pt x="89" y="0"/>
                    </a:moveTo>
                    <a:cubicBezTo>
                      <a:pt x="46" y="0"/>
                      <a:pt x="0" y="35"/>
                      <a:pt x="12" y="91"/>
                    </a:cubicBezTo>
                    <a:cubicBezTo>
                      <a:pt x="52" y="271"/>
                      <a:pt x="92" y="454"/>
                      <a:pt x="129" y="634"/>
                    </a:cubicBezTo>
                    <a:cubicBezTo>
                      <a:pt x="137" y="670"/>
                      <a:pt x="164" y="686"/>
                      <a:pt x="193" y="686"/>
                    </a:cubicBezTo>
                    <a:cubicBezTo>
                      <a:pt x="235" y="686"/>
                      <a:pt x="281" y="650"/>
                      <a:pt x="269" y="594"/>
                    </a:cubicBezTo>
                    <a:lnTo>
                      <a:pt x="152" y="52"/>
                    </a:lnTo>
                    <a:cubicBezTo>
                      <a:pt x="144" y="16"/>
                      <a:pt x="117" y="0"/>
                      <a:pt x="89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759848" y="2753893"/>
                <a:ext cx="22826" cy="44212"/>
              </a:xfrm>
              <a:custGeom>
                <a:rect b="b" l="l" r="r" t="t"/>
                <a:pathLst>
                  <a:path extrusionOk="0" h="583" w="301">
                    <a:moveTo>
                      <a:pt x="90" y="1"/>
                    </a:moveTo>
                    <a:cubicBezTo>
                      <a:pt x="62" y="1"/>
                      <a:pt x="37" y="16"/>
                      <a:pt x="30" y="51"/>
                    </a:cubicBezTo>
                    <a:cubicBezTo>
                      <a:pt x="1" y="231"/>
                      <a:pt x="34" y="404"/>
                      <a:pt x="137" y="550"/>
                    </a:cubicBezTo>
                    <a:cubicBezTo>
                      <a:pt x="153" y="573"/>
                      <a:pt x="176" y="583"/>
                      <a:pt x="198" y="583"/>
                    </a:cubicBezTo>
                    <a:cubicBezTo>
                      <a:pt x="250" y="583"/>
                      <a:pt x="301" y="532"/>
                      <a:pt x="263" y="481"/>
                    </a:cubicBezTo>
                    <a:cubicBezTo>
                      <a:pt x="180" y="364"/>
                      <a:pt x="147" y="231"/>
                      <a:pt x="170" y="91"/>
                    </a:cubicBezTo>
                    <a:cubicBezTo>
                      <a:pt x="180" y="37"/>
                      <a:pt x="133" y="1"/>
                      <a:pt x="90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811111" y="2645147"/>
                <a:ext cx="10920" cy="41785"/>
              </a:xfrm>
              <a:custGeom>
                <a:rect b="b" l="l" r="r" t="t"/>
                <a:pathLst>
                  <a:path extrusionOk="0" h="551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480"/>
                    </a:lnTo>
                    <a:cubicBezTo>
                      <a:pt x="0" y="527"/>
                      <a:pt x="36" y="550"/>
                      <a:pt x="72" y="550"/>
                    </a:cubicBezTo>
                    <a:cubicBezTo>
                      <a:pt x="108" y="550"/>
                      <a:pt x="143" y="527"/>
                      <a:pt x="143" y="480"/>
                    </a:cubicBezTo>
                    <a:lnTo>
                      <a:pt x="143" y="70"/>
                    </a:lnTo>
                    <a:cubicBezTo>
                      <a:pt x="143" y="24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1391698" y="2552402"/>
                <a:ext cx="26466" cy="46639"/>
              </a:xfrm>
              <a:custGeom>
                <a:rect b="b" l="l" r="r" t="t"/>
                <a:pathLst>
                  <a:path extrusionOk="0" h="615" w="349">
                    <a:moveTo>
                      <a:pt x="87" y="0"/>
                    </a:moveTo>
                    <a:cubicBezTo>
                      <a:pt x="44" y="0"/>
                      <a:pt x="1" y="35"/>
                      <a:pt x="19" y="89"/>
                    </a:cubicBezTo>
                    <a:cubicBezTo>
                      <a:pt x="76" y="245"/>
                      <a:pt x="132" y="405"/>
                      <a:pt x="192" y="565"/>
                    </a:cubicBezTo>
                    <a:cubicBezTo>
                      <a:pt x="204" y="599"/>
                      <a:pt x="233" y="614"/>
                      <a:pt x="262" y="614"/>
                    </a:cubicBezTo>
                    <a:cubicBezTo>
                      <a:pt x="306" y="614"/>
                      <a:pt x="348" y="580"/>
                      <a:pt x="329" y="528"/>
                    </a:cubicBezTo>
                    <a:cubicBezTo>
                      <a:pt x="272" y="368"/>
                      <a:pt x="215" y="209"/>
                      <a:pt x="159" y="49"/>
                    </a:cubicBezTo>
                    <a:cubicBezTo>
                      <a:pt x="145" y="15"/>
                      <a:pt x="116" y="0"/>
                      <a:pt x="87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1432724" y="2645147"/>
                <a:ext cx="10920" cy="36628"/>
              </a:xfrm>
              <a:custGeom>
                <a:rect b="b" l="l" r="r" t="t"/>
                <a:pathLst>
                  <a:path extrusionOk="0" h="483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414"/>
                    </a:lnTo>
                    <a:cubicBezTo>
                      <a:pt x="0" y="459"/>
                      <a:pt x="37" y="482"/>
                      <a:pt x="73" y="482"/>
                    </a:cubicBezTo>
                    <a:cubicBezTo>
                      <a:pt x="108" y="482"/>
                      <a:pt x="143" y="460"/>
                      <a:pt x="143" y="414"/>
                    </a:cubicBezTo>
                    <a:lnTo>
                      <a:pt x="143" y="70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1468821" y="2632331"/>
                <a:ext cx="11148" cy="31320"/>
              </a:xfrm>
              <a:custGeom>
                <a:rect b="b" l="l" r="r" t="t"/>
                <a:pathLst>
                  <a:path extrusionOk="0" h="413" w="147">
                    <a:moveTo>
                      <a:pt x="73" y="0"/>
                    </a:moveTo>
                    <a:cubicBezTo>
                      <a:pt x="37" y="0"/>
                      <a:pt x="0" y="23"/>
                      <a:pt x="0" y="70"/>
                    </a:cubicBezTo>
                    <a:lnTo>
                      <a:pt x="0" y="343"/>
                    </a:lnTo>
                    <a:cubicBezTo>
                      <a:pt x="0" y="390"/>
                      <a:pt x="37" y="413"/>
                      <a:pt x="73" y="413"/>
                    </a:cubicBezTo>
                    <a:cubicBezTo>
                      <a:pt x="110" y="413"/>
                      <a:pt x="146" y="390"/>
                      <a:pt x="146" y="343"/>
                    </a:cubicBezTo>
                    <a:lnTo>
                      <a:pt x="146" y="70"/>
                    </a:lnTo>
                    <a:cubicBezTo>
                      <a:pt x="146" y="2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1481031" y="2502655"/>
                <a:ext cx="16911" cy="34277"/>
              </a:xfrm>
              <a:custGeom>
                <a:rect b="b" l="l" r="r" t="t"/>
                <a:pathLst>
                  <a:path extrusionOk="0" h="452" w="223">
                    <a:moveTo>
                      <a:pt x="89" y="1"/>
                    </a:moveTo>
                    <a:cubicBezTo>
                      <a:pt x="46" y="1"/>
                      <a:pt x="1" y="36"/>
                      <a:pt x="13" y="89"/>
                    </a:cubicBezTo>
                    <a:cubicBezTo>
                      <a:pt x="33" y="192"/>
                      <a:pt x="53" y="296"/>
                      <a:pt x="73" y="399"/>
                    </a:cubicBezTo>
                    <a:cubicBezTo>
                      <a:pt x="81" y="436"/>
                      <a:pt x="107" y="452"/>
                      <a:pt x="135" y="452"/>
                    </a:cubicBezTo>
                    <a:cubicBezTo>
                      <a:pt x="177" y="452"/>
                      <a:pt x="222" y="416"/>
                      <a:pt x="212" y="362"/>
                    </a:cubicBezTo>
                    <a:cubicBezTo>
                      <a:pt x="192" y="259"/>
                      <a:pt x="172" y="156"/>
                      <a:pt x="152" y="52"/>
                    </a:cubicBezTo>
                    <a:cubicBezTo>
                      <a:pt x="144" y="16"/>
                      <a:pt x="117" y="1"/>
                      <a:pt x="8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1674256" y="2844591"/>
                <a:ext cx="17821" cy="52478"/>
              </a:xfrm>
              <a:custGeom>
                <a:rect b="b" l="l" r="r" t="t"/>
                <a:pathLst>
                  <a:path extrusionOk="0" h="692" w="235">
                    <a:moveTo>
                      <a:pt x="95" y="0"/>
                    </a:moveTo>
                    <a:cubicBezTo>
                      <a:pt x="66" y="0"/>
                      <a:pt x="40" y="16"/>
                      <a:pt x="33" y="53"/>
                    </a:cubicBezTo>
                    <a:cubicBezTo>
                      <a:pt x="1" y="253"/>
                      <a:pt x="10" y="449"/>
                      <a:pt x="77" y="643"/>
                    </a:cubicBezTo>
                    <a:cubicBezTo>
                      <a:pt x="89" y="677"/>
                      <a:pt x="118" y="692"/>
                      <a:pt x="147" y="692"/>
                    </a:cubicBezTo>
                    <a:cubicBezTo>
                      <a:pt x="191" y="692"/>
                      <a:pt x="235" y="658"/>
                      <a:pt x="217" y="606"/>
                    </a:cubicBezTo>
                    <a:cubicBezTo>
                      <a:pt x="160" y="436"/>
                      <a:pt x="144" y="266"/>
                      <a:pt x="173" y="90"/>
                    </a:cubicBezTo>
                    <a:cubicBezTo>
                      <a:pt x="183" y="36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1720212" y="2865294"/>
                <a:ext cx="10920" cy="41709"/>
              </a:xfrm>
              <a:custGeom>
                <a:rect b="b" l="l" r="r" t="t"/>
                <a:pathLst>
                  <a:path extrusionOk="0" h="550" w="144">
                    <a:moveTo>
                      <a:pt x="72" y="0"/>
                    </a:moveTo>
                    <a:cubicBezTo>
                      <a:pt x="36" y="0"/>
                      <a:pt x="0" y="23"/>
                      <a:pt x="0" y="70"/>
                    </a:cubicBezTo>
                    <a:lnTo>
                      <a:pt x="0" y="479"/>
                    </a:lnTo>
                    <a:cubicBezTo>
                      <a:pt x="0" y="526"/>
                      <a:pt x="36" y="549"/>
                      <a:pt x="72" y="549"/>
                    </a:cubicBezTo>
                    <a:cubicBezTo>
                      <a:pt x="107" y="549"/>
                      <a:pt x="143" y="526"/>
                      <a:pt x="143" y="479"/>
                    </a:cubicBezTo>
                    <a:lnTo>
                      <a:pt x="143" y="70"/>
                    </a:lnTo>
                    <a:cubicBezTo>
                      <a:pt x="143" y="23"/>
                      <a:pt x="107" y="0"/>
                      <a:pt x="7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1717406" y="2766861"/>
                <a:ext cx="11224" cy="21006"/>
              </a:xfrm>
              <a:custGeom>
                <a:rect b="b" l="l" r="r" t="t"/>
                <a:pathLst>
                  <a:path extrusionOk="0" h="277" w="148">
                    <a:moveTo>
                      <a:pt x="74" y="0"/>
                    </a:moveTo>
                    <a:cubicBezTo>
                      <a:pt x="37" y="0"/>
                      <a:pt x="0" y="23"/>
                      <a:pt x="0" y="70"/>
                    </a:cubicBezTo>
                    <a:lnTo>
                      <a:pt x="0" y="207"/>
                    </a:lnTo>
                    <a:cubicBezTo>
                      <a:pt x="0" y="253"/>
                      <a:pt x="37" y="276"/>
                      <a:pt x="74" y="276"/>
                    </a:cubicBezTo>
                    <a:cubicBezTo>
                      <a:pt x="111" y="276"/>
                      <a:pt x="147" y="253"/>
                      <a:pt x="147" y="207"/>
                    </a:cubicBezTo>
                    <a:lnTo>
                      <a:pt x="147" y="70"/>
                    </a:lnTo>
                    <a:cubicBezTo>
                      <a:pt x="147" y="23"/>
                      <a:pt x="111" y="0"/>
                      <a:pt x="74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1258078" y="2826618"/>
                <a:ext cx="14636" cy="44439"/>
              </a:xfrm>
              <a:custGeom>
                <a:rect b="b" l="l" r="r" t="t"/>
                <a:pathLst>
                  <a:path extrusionOk="0" h="586" w="193">
                    <a:moveTo>
                      <a:pt x="96" y="0"/>
                    </a:moveTo>
                    <a:cubicBezTo>
                      <a:pt x="60" y="0"/>
                      <a:pt x="22" y="23"/>
                      <a:pt x="17" y="67"/>
                    </a:cubicBezTo>
                    <a:cubicBezTo>
                      <a:pt x="0" y="227"/>
                      <a:pt x="7" y="380"/>
                      <a:pt x="40" y="533"/>
                    </a:cubicBezTo>
                    <a:cubicBezTo>
                      <a:pt x="48" y="569"/>
                      <a:pt x="76" y="585"/>
                      <a:pt x="105" y="585"/>
                    </a:cubicBezTo>
                    <a:cubicBezTo>
                      <a:pt x="147" y="585"/>
                      <a:pt x="192" y="551"/>
                      <a:pt x="180" y="497"/>
                    </a:cubicBezTo>
                    <a:cubicBezTo>
                      <a:pt x="150" y="353"/>
                      <a:pt x="143" y="214"/>
                      <a:pt x="160" y="67"/>
                    </a:cubicBezTo>
                    <a:cubicBezTo>
                      <a:pt x="165" y="23"/>
                      <a:pt x="132" y="0"/>
                      <a:pt x="96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1295464" y="2870602"/>
                <a:ext cx="10920" cy="31320"/>
              </a:xfrm>
              <a:custGeom>
                <a:rect b="b" l="l" r="r" t="t"/>
                <a:pathLst>
                  <a:path extrusionOk="0" h="413" w="144">
                    <a:moveTo>
                      <a:pt x="72" y="0"/>
                    </a:moveTo>
                    <a:cubicBezTo>
                      <a:pt x="36" y="0"/>
                      <a:pt x="0" y="23"/>
                      <a:pt x="0" y="70"/>
                    </a:cubicBezTo>
                    <a:lnTo>
                      <a:pt x="0" y="343"/>
                    </a:lnTo>
                    <a:cubicBezTo>
                      <a:pt x="0" y="390"/>
                      <a:pt x="36" y="413"/>
                      <a:pt x="72" y="413"/>
                    </a:cubicBezTo>
                    <a:cubicBezTo>
                      <a:pt x="107" y="413"/>
                      <a:pt x="143" y="390"/>
                      <a:pt x="143" y="343"/>
                    </a:cubicBezTo>
                    <a:lnTo>
                      <a:pt x="143" y="70"/>
                    </a:lnTo>
                    <a:cubicBezTo>
                      <a:pt x="143" y="23"/>
                      <a:pt x="107" y="0"/>
                      <a:pt x="7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1305171" y="2766785"/>
                <a:ext cx="15167" cy="34202"/>
              </a:xfrm>
              <a:custGeom>
                <a:rect b="b" l="l" r="r" t="t"/>
                <a:pathLst>
                  <a:path extrusionOk="0" h="451" w="200">
                    <a:moveTo>
                      <a:pt x="89" y="1"/>
                    </a:moveTo>
                    <a:cubicBezTo>
                      <a:pt x="48" y="1"/>
                      <a:pt x="0" y="37"/>
                      <a:pt x="8" y="91"/>
                    </a:cubicBezTo>
                    <a:cubicBezTo>
                      <a:pt x="22" y="194"/>
                      <a:pt x="38" y="294"/>
                      <a:pt x="52" y="397"/>
                    </a:cubicBezTo>
                    <a:cubicBezTo>
                      <a:pt x="57" y="434"/>
                      <a:pt x="83" y="451"/>
                      <a:pt x="110" y="451"/>
                    </a:cubicBezTo>
                    <a:cubicBezTo>
                      <a:pt x="152" y="451"/>
                      <a:pt x="199" y="414"/>
                      <a:pt x="192" y="360"/>
                    </a:cubicBezTo>
                    <a:cubicBezTo>
                      <a:pt x="175" y="257"/>
                      <a:pt x="161" y="154"/>
                      <a:pt x="148" y="54"/>
                    </a:cubicBezTo>
                    <a:cubicBezTo>
                      <a:pt x="143" y="17"/>
                      <a:pt x="117" y="1"/>
                      <a:pt x="8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2044403" y="2839434"/>
                <a:ext cx="19945" cy="45046"/>
              </a:xfrm>
              <a:custGeom>
                <a:rect b="b" l="l" r="r" t="t"/>
                <a:pathLst>
                  <a:path extrusionOk="0" h="594" w="263">
                    <a:moveTo>
                      <a:pt x="71" y="1"/>
                    </a:moveTo>
                    <a:cubicBezTo>
                      <a:pt x="34" y="1"/>
                      <a:pt x="0" y="23"/>
                      <a:pt x="5" y="68"/>
                    </a:cubicBezTo>
                    <a:cubicBezTo>
                      <a:pt x="22" y="231"/>
                      <a:pt x="52" y="388"/>
                      <a:pt x="109" y="544"/>
                    </a:cubicBezTo>
                    <a:cubicBezTo>
                      <a:pt x="120" y="578"/>
                      <a:pt x="149" y="593"/>
                      <a:pt x="177" y="593"/>
                    </a:cubicBezTo>
                    <a:cubicBezTo>
                      <a:pt x="220" y="593"/>
                      <a:pt x="263" y="558"/>
                      <a:pt x="245" y="504"/>
                    </a:cubicBezTo>
                    <a:cubicBezTo>
                      <a:pt x="198" y="364"/>
                      <a:pt x="165" y="218"/>
                      <a:pt x="149" y="68"/>
                    </a:cubicBezTo>
                    <a:cubicBezTo>
                      <a:pt x="145" y="23"/>
                      <a:pt x="107" y="1"/>
                      <a:pt x="71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2082168" y="2865218"/>
                <a:ext cx="17897" cy="44439"/>
              </a:xfrm>
              <a:custGeom>
                <a:rect b="b" l="l" r="r" t="t"/>
                <a:pathLst>
                  <a:path extrusionOk="0" h="586" w="236">
                    <a:moveTo>
                      <a:pt x="86" y="1"/>
                    </a:moveTo>
                    <a:cubicBezTo>
                      <a:pt x="45" y="1"/>
                      <a:pt x="0" y="37"/>
                      <a:pt x="10" y="91"/>
                    </a:cubicBezTo>
                    <a:cubicBezTo>
                      <a:pt x="33" y="237"/>
                      <a:pt x="60" y="387"/>
                      <a:pt x="86" y="534"/>
                    </a:cubicBezTo>
                    <a:cubicBezTo>
                      <a:pt x="93" y="569"/>
                      <a:pt x="119" y="585"/>
                      <a:pt x="147" y="585"/>
                    </a:cubicBezTo>
                    <a:cubicBezTo>
                      <a:pt x="190" y="585"/>
                      <a:pt x="236" y="550"/>
                      <a:pt x="226" y="494"/>
                    </a:cubicBezTo>
                    <a:cubicBezTo>
                      <a:pt x="199" y="348"/>
                      <a:pt x="173" y="201"/>
                      <a:pt x="146" y="54"/>
                    </a:cubicBezTo>
                    <a:cubicBezTo>
                      <a:pt x="140" y="17"/>
                      <a:pt x="114" y="1"/>
                      <a:pt x="86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2106132" y="2800607"/>
                <a:ext cx="10920" cy="36477"/>
              </a:xfrm>
              <a:custGeom>
                <a:rect b="b" l="l" r="r" t="t"/>
                <a:pathLst>
                  <a:path extrusionOk="0" h="481" w="144">
                    <a:moveTo>
                      <a:pt x="72" y="1"/>
                    </a:moveTo>
                    <a:cubicBezTo>
                      <a:pt x="36" y="1"/>
                      <a:pt x="0" y="24"/>
                      <a:pt x="0" y="71"/>
                    </a:cubicBezTo>
                    <a:lnTo>
                      <a:pt x="0" y="410"/>
                    </a:lnTo>
                    <a:cubicBezTo>
                      <a:pt x="0" y="457"/>
                      <a:pt x="36" y="480"/>
                      <a:pt x="72" y="480"/>
                    </a:cubicBezTo>
                    <a:cubicBezTo>
                      <a:pt x="107" y="480"/>
                      <a:pt x="143" y="457"/>
                      <a:pt x="143" y="410"/>
                    </a:cubicBezTo>
                    <a:lnTo>
                      <a:pt x="143" y="71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2179540" y="2541558"/>
                <a:ext cx="17366" cy="57331"/>
              </a:xfrm>
              <a:custGeom>
                <a:rect b="b" l="l" r="r" t="t"/>
                <a:pathLst>
                  <a:path extrusionOk="0" h="756" w="229">
                    <a:moveTo>
                      <a:pt x="160" y="0"/>
                    </a:moveTo>
                    <a:cubicBezTo>
                      <a:pt x="123" y="0"/>
                      <a:pt x="84" y="23"/>
                      <a:pt x="77" y="69"/>
                    </a:cubicBezTo>
                    <a:cubicBezTo>
                      <a:pt x="54" y="275"/>
                      <a:pt x="31" y="482"/>
                      <a:pt x="7" y="688"/>
                    </a:cubicBezTo>
                    <a:cubicBezTo>
                      <a:pt x="1" y="733"/>
                      <a:pt x="34" y="755"/>
                      <a:pt x="70" y="755"/>
                    </a:cubicBezTo>
                    <a:cubicBezTo>
                      <a:pt x="106" y="755"/>
                      <a:pt x="145" y="733"/>
                      <a:pt x="150" y="688"/>
                    </a:cubicBezTo>
                    <a:cubicBezTo>
                      <a:pt x="174" y="482"/>
                      <a:pt x="197" y="275"/>
                      <a:pt x="224" y="69"/>
                    </a:cubicBezTo>
                    <a:cubicBezTo>
                      <a:pt x="229" y="23"/>
                      <a:pt x="196" y="0"/>
                      <a:pt x="160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2204565" y="2608823"/>
                <a:ext cx="10920" cy="57407"/>
              </a:xfrm>
              <a:custGeom>
                <a:rect b="b" l="l" r="r" t="t"/>
                <a:pathLst>
                  <a:path extrusionOk="0" h="757" w="144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686"/>
                    </a:lnTo>
                    <a:cubicBezTo>
                      <a:pt x="0" y="733"/>
                      <a:pt x="36" y="756"/>
                      <a:pt x="72" y="756"/>
                    </a:cubicBezTo>
                    <a:cubicBezTo>
                      <a:pt x="107" y="756"/>
                      <a:pt x="143" y="733"/>
                      <a:pt x="143" y="686"/>
                    </a:cubicBezTo>
                    <a:lnTo>
                      <a:pt x="143" y="70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1314423" y="4329119"/>
                <a:ext cx="29045" cy="46563"/>
              </a:xfrm>
              <a:custGeom>
                <a:rect b="b" l="l" r="r" t="t"/>
                <a:pathLst>
                  <a:path extrusionOk="0" h="614" w="383">
                    <a:moveTo>
                      <a:pt x="88" y="0"/>
                    </a:moveTo>
                    <a:cubicBezTo>
                      <a:pt x="43" y="0"/>
                      <a:pt x="0" y="33"/>
                      <a:pt x="23" y="84"/>
                    </a:cubicBezTo>
                    <a:cubicBezTo>
                      <a:pt x="90" y="247"/>
                      <a:pt x="156" y="406"/>
                      <a:pt x="222" y="566"/>
                    </a:cubicBezTo>
                    <a:cubicBezTo>
                      <a:pt x="237" y="599"/>
                      <a:pt x="267" y="613"/>
                      <a:pt x="296" y="613"/>
                    </a:cubicBezTo>
                    <a:cubicBezTo>
                      <a:pt x="340" y="613"/>
                      <a:pt x="382" y="579"/>
                      <a:pt x="362" y="526"/>
                    </a:cubicBezTo>
                    <a:cubicBezTo>
                      <a:pt x="296" y="366"/>
                      <a:pt x="230" y="207"/>
                      <a:pt x="162" y="47"/>
                    </a:cubicBezTo>
                    <a:cubicBezTo>
                      <a:pt x="148" y="14"/>
                      <a:pt x="117" y="0"/>
                      <a:pt x="88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1360834" y="4344286"/>
                <a:ext cx="24191" cy="47852"/>
              </a:xfrm>
              <a:custGeom>
                <a:rect b="b" l="l" r="r" t="t"/>
                <a:pathLst>
                  <a:path extrusionOk="0" h="631" w="319">
                    <a:moveTo>
                      <a:pt x="91" y="0"/>
                    </a:moveTo>
                    <a:cubicBezTo>
                      <a:pt x="63" y="0"/>
                      <a:pt x="36" y="16"/>
                      <a:pt x="30" y="54"/>
                    </a:cubicBezTo>
                    <a:cubicBezTo>
                      <a:pt x="0" y="257"/>
                      <a:pt x="50" y="443"/>
                      <a:pt x="173" y="606"/>
                    </a:cubicBezTo>
                    <a:cubicBezTo>
                      <a:pt x="186" y="624"/>
                      <a:pt x="203" y="631"/>
                      <a:pt x="219" y="631"/>
                    </a:cubicBezTo>
                    <a:cubicBezTo>
                      <a:pt x="270" y="631"/>
                      <a:pt x="319" y="558"/>
                      <a:pt x="276" y="503"/>
                    </a:cubicBezTo>
                    <a:cubicBezTo>
                      <a:pt x="186" y="386"/>
                      <a:pt x="146" y="237"/>
                      <a:pt x="169" y="90"/>
                    </a:cubicBezTo>
                    <a:cubicBezTo>
                      <a:pt x="179" y="36"/>
                      <a:pt x="133" y="0"/>
                      <a:pt x="91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1564676" y="4266480"/>
                <a:ext cx="10996" cy="34126"/>
              </a:xfrm>
              <a:custGeom>
                <a:rect b="b" l="l" r="r" t="t"/>
                <a:pathLst>
                  <a:path extrusionOk="0" h="450" w="145">
                    <a:moveTo>
                      <a:pt x="73" y="1"/>
                    </a:moveTo>
                    <a:cubicBezTo>
                      <a:pt x="37" y="1"/>
                      <a:pt x="1" y="24"/>
                      <a:pt x="1" y="71"/>
                    </a:cubicBezTo>
                    <a:lnTo>
                      <a:pt x="1" y="381"/>
                    </a:lnTo>
                    <a:cubicBezTo>
                      <a:pt x="1" y="426"/>
                      <a:pt x="37" y="449"/>
                      <a:pt x="74" y="449"/>
                    </a:cubicBezTo>
                    <a:cubicBezTo>
                      <a:pt x="109" y="449"/>
                      <a:pt x="145" y="427"/>
                      <a:pt x="145" y="381"/>
                    </a:cubicBezTo>
                    <a:lnTo>
                      <a:pt x="145" y="71"/>
                    </a:lnTo>
                    <a:cubicBezTo>
                      <a:pt x="145" y="24"/>
                      <a:pt x="109" y="1"/>
                      <a:pt x="7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1598346" y="4266480"/>
                <a:ext cx="11148" cy="44515"/>
              </a:xfrm>
              <a:custGeom>
                <a:rect b="b" l="l" r="r" t="t"/>
                <a:pathLst>
                  <a:path extrusionOk="0" h="587" w="147">
                    <a:moveTo>
                      <a:pt x="73" y="1"/>
                    </a:moveTo>
                    <a:cubicBezTo>
                      <a:pt x="37" y="1"/>
                      <a:pt x="0" y="24"/>
                      <a:pt x="0" y="71"/>
                    </a:cubicBezTo>
                    <a:lnTo>
                      <a:pt x="0" y="517"/>
                    </a:lnTo>
                    <a:cubicBezTo>
                      <a:pt x="0" y="563"/>
                      <a:pt x="37" y="587"/>
                      <a:pt x="73" y="587"/>
                    </a:cubicBezTo>
                    <a:cubicBezTo>
                      <a:pt x="110" y="587"/>
                      <a:pt x="146" y="563"/>
                      <a:pt x="146" y="517"/>
                    </a:cubicBezTo>
                    <a:lnTo>
                      <a:pt x="146" y="71"/>
                    </a:lnTo>
                    <a:cubicBezTo>
                      <a:pt x="146" y="24"/>
                      <a:pt x="110" y="1"/>
                      <a:pt x="7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1578250" y="4442415"/>
                <a:ext cx="16456" cy="44743"/>
              </a:xfrm>
              <a:custGeom>
                <a:rect b="b" l="l" r="r" t="t"/>
                <a:pathLst>
                  <a:path extrusionOk="0" h="590" w="217">
                    <a:moveTo>
                      <a:pt x="90" y="1"/>
                    </a:moveTo>
                    <a:cubicBezTo>
                      <a:pt x="48" y="1"/>
                      <a:pt x="0" y="37"/>
                      <a:pt x="9" y="91"/>
                    </a:cubicBezTo>
                    <a:cubicBezTo>
                      <a:pt x="29" y="241"/>
                      <a:pt x="49" y="387"/>
                      <a:pt x="69" y="537"/>
                    </a:cubicBezTo>
                    <a:cubicBezTo>
                      <a:pt x="74" y="574"/>
                      <a:pt x="99" y="590"/>
                      <a:pt x="126" y="590"/>
                    </a:cubicBezTo>
                    <a:cubicBezTo>
                      <a:pt x="168" y="590"/>
                      <a:pt x="216" y="553"/>
                      <a:pt x="208" y="497"/>
                    </a:cubicBezTo>
                    <a:cubicBezTo>
                      <a:pt x="188" y="350"/>
                      <a:pt x="168" y="201"/>
                      <a:pt x="148" y="54"/>
                    </a:cubicBezTo>
                    <a:cubicBezTo>
                      <a:pt x="143" y="17"/>
                      <a:pt x="117" y="1"/>
                      <a:pt x="90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1613968" y="4432329"/>
                <a:ext cx="10920" cy="49596"/>
              </a:xfrm>
              <a:custGeom>
                <a:rect b="b" l="l" r="r" t="t"/>
                <a:pathLst>
                  <a:path extrusionOk="0" h="654" w="144">
                    <a:moveTo>
                      <a:pt x="72" y="1"/>
                    </a:moveTo>
                    <a:cubicBezTo>
                      <a:pt x="36" y="1"/>
                      <a:pt x="0" y="24"/>
                      <a:pt x="0" y="71"/>
                    </a:cubicBezTo>
                    <a:lnTo>
                      <a:pt x="0" y="583"/>
                    </a:lnTo>
                    <a:cubicBezTo>
                      <a:pt x="0" y="630"/>
                      <a:pt x="36" y="653"/>
                      <a:pt x="72" y="653"/>
                    </a:cubicBezTo>
                    <a:cubicBezTo>
                      <a:pt x="107" y="653"/>
                      <a:pt x="143" y="630"/>
                      <a:pt x="143" y="583"/>
                    </a:cubicBezTo>
                    <a:lnTo>
                      <a:pt x="143" y="71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754008" y="3701971"/>
                <a:ext cx="10920" cy="54525"/>
              </a:xfrm>
              <a:custGeom>
                <a:rect b="b" l="l" r="r" t="t"/>
                <a:pathLst>
                  <a:path extrusionOk="0" h="719" w="144">
                    <a:moveTo>
                      <a:pt x="72" y="0"/>
                    </a:moveTo>
                    <a:cubicBezTo>
                      <a:pt x="37" y="0"/>
                      <a:pt x="1" y="23"/>
                      <a:pt x="1" y="70"/>
                    </a:cubicBezTo>
                    <a:lnTo>
                      <a:pt x="1" y="649"/>
                    </a:lnTo>
                    <a:cubicBezTo>
                      <a:pt x="1" y="696"/>
                      <a:pt x="37" y="719"/>
                      <a:pt x="72" y="719"/>
                    </a:cubicBezTo>
                    <a:cubicBezTo>
                      <a:pt x="108" y="719"/>
                      <a:pt x="144" y="696"/>
                      <a:pt x="144" y="649"/>
                    </a:cubicBezTo>
                    <a:lnTo>
                      <a:pt x="144" y="70"/>
                    </a:lnTo>
                    <a:cubicBezTo>
                      <a:pt x="144" y="23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779792" y="3722598"/>
                <a:ext cx="11148" cy="52099"/>
              </a:xfrm>
              <a:custGeom>
                <a:rect b="b" l="l" r="r" t="t"/>
                <a:pathLst>
                  <a:path extrusionOk="0" h="687" w="147">
                    <a:moveTo>
                      <a:pt x="73" y="1"/>
                    </a:moveTo>
                    <a:cubicBezTo>
                      <a:pt x="37" y="1"/>
                      <a:pt x="0" y="24"/>
                      <a:pt x="0" y="71"/>
                    </a:cubicBezTo>
                    <a:lnTo>
                      <a:pt x="0" y="616"/>
                    </a:lnTo>
                    <a:cubicBezTo>
                      <a:pt x="0" y="663"/>
                      <a:pt x="37" y="687"/>
                      <a:pt x="73" y="687"/>
                    </a:cubicBezTo>
                    <a:cubicBezTo>
                      <a:pt x="110" y="687"/>
                      <a:pt x="147" y="663"/>
                      <a:pt x="147" y="616"/>
                    </a:cubicBezTo>
                    <a:lnTo>
                      <a:pt x="147" y="71"/>
                    </a:lnTo>
                    <a:cubicBezTo>
                      <a:pt x="147" y="24"/>
                      <a:pt x="110" y="1"/>
                      <a:pt x="7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1044074" y="3409176"/>
                <a:ext cx="11148" cy="47018"/>
              </a:xfrm>
              <a:custGeom>
                <a:rect b="b" l="l" r="r" t="t"/>
                <a:pathLst>
                  <a:path extrusionOk="0" h="620" w="147">
                    <a:moveTo>
                      <a:pt x="73" y="0"/>
                    </a:moveTo>
                    <a:cubicBezTo>
                      <a:pt x="37" y="0"/>
                      <a:pt x="0" y="24"/>
                      <a:pt x="0" y="70"/>
                    </a:cubicBezTo>
                    <a:lnTo>
                      <a:pt x="0" y="550"/>
                    </a:lnTo>
                    <a:cubicBezTo>
                      <a:pt x="0" y="596"/>
                      <a:pt x="37" y="620"/>
                      <a:pt x="73" y="620"/>
                    </a:cubicBezTo>
                    <a:cubicBezTo>
                      <a:pt x="110" y="620"/>
                      <a:pt x="147" y="596"/>
                      <a:pt x="147" y="550"/>
                    </a:cubicBezTo>
                    <a:lnTo>
                      <a:pt x="147" y="70"/>
                    </a:lnTo>
                    <a:cubicBezTo>
                      <a:pt x="147" y="24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1072512" y="3430030"/>
                <a:ext cx="10996" cy="44363"/>
              </a:xfrm>
              <a:custGeom>
                <a:rect b="b" l="l" r="r" t="t"/>
                <a:pathLst>
                  <a:path extrusionOk="0" h="585" w="145">
                    <a:moveTo>
                      <a:pt x="73" y="1"/>
                    </a:moveTo>
                    <a:cubicBezTo>
                      <a:pt x="37" y="1"/>
                      <a:pt x="1" y="23"/>
                      <a:pt x="1" y="68"/>
                    </a:cubicBezTo>
                    <a:lnTo>
                      <a:pt x="1" y="514"/>
                    </a:lnTo>
                    <a:cubicBezTo>
                      <a:pt x="1" y="561"/>
                      <a:pt x="37" y="584"/>
                      <a:pt x="73" y="584"/>
                    </a:cubicBezTo>
                    <a:cubicBezTo>
                      <a:pt x="109" y="584"/>
                      <a:pt x="145" y="561"/>
                      <a:pt x="145" y="514"/>
                    </a:cubicBezTo>
                    <a:lnTo>
                      <a:pt x="145" y="68"/>
                    </a:lnTo>
                    <a:cubicBezTo>
                      <a:pt x="145" y="23"/>
                      <a:pt x="109" y="1"/>
                      <a:pt x="7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1888488" y="4460843"/>
                <a:ext cx="10920" cy="44288"/>
              </a:xfrm>
              <a:custGeom>
                <a:rect b="b" l="l" r="r" t="t"/>
                <a:pathLst>
                  <a:path extrusionOk="0" h="584" w="144">
                    <a:moveTo>
                      <a:pt x="72" y="1"/>
                    </a:moveTo>
                    <a:cubicBezTo>
                      <a:pt x="37" y="1"/>
                      <a:pt x="1" y="24"/>
                      <a:pt x="1" y="70"/>
                    </a:cubicBezTo>
                    <a:lnTo>
                      <a:pt x="1" y="514"/>
                    </a:lnTo>
                    <a:cubicBezTo>
                      <a:pt x="1" y="560"/>
                      <a:pt x="37" y="583"/>
                      <a:pt x="72" y="583"/>
                    </a:cubicBezTo>
                    <a:cubicBezTo>
                      <a:pt x="108" y="583"/>
                      <a:pt x="144" y="560"/>
                      <a:pt x="144" y="514"/>
                    </a:cubicBezTo>
                    <a:lnTo>
                      <a:pt x="144" y="70"/>
                    </a:lnTo>
                    <a:cubicBezTo>
                      <a:pt x="144" y="24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1919580" y="4473735"/>
                <a:ext cx="10920" cy="44515"/>
              </a:xfrm>
              <a:custGeom>
                <a:rect b="b" l="l" r="r" t="t"/>
                <a:pathLst>
                  <a:path extrusionOk="0" h="587" w="144">
                    <a:moveTo>
                      <a:pt x="72" y="0"/>
                    </a:moveTo>
                    <a:cubicBezTo>
                      <a:pt x="36" y="0"/>
                      <a:pt x="1" y="24"/>
                      <a:pt x="1" y="71"/>
                    </a:cubicBezTo>
                    <a:lnTo>
                      <a:pt x="1" y="516"/>
                    </a:lnTo>
                    <a:cubicBezTo>
                      <a:pt x="1" y="563"/>
                      <a:pt x="36" y="586"/>
                      <a:pt x="72" y="586"/>
                    </a:cubicBezTo>
                    <a:cubicBezTo>
                      <a:pt x="108" y="586"/>
                      <a:pt x="144" y="563"/>
                      <a:pt x="144" y="516"/>
                    </a:cubicBezTo>
                    <a:lnTo>
                      <a:pt x="144" y="71"/>
                    </a:lnTo>
                    <a:cubicBezTo>
                      <a:pt x="144" y="24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984696" y="4500049"/>
                <a:ext cx="22144" cy="31017"/>
              </a:xfrm>
              <a:custGeom>
                <a:rect b="b" l="l" r="r" t="t"/>
                <a:pathLst>
                  <a:path extrusionOk="0" h="409" w="292">
                    <a:moveTo>
                      <a:pt x="103" y="0"/>
                    </a:moveTo>
                    <a:cubicBezTo>
                      <a:pt x="51" y="0"/>
                      <a:pt x="0" y="52"/>
                      <a:pt x="37" y="103"/>
                    </a:cubicBezTo>
                    <a:cubicBezTo>
                      <a:pt x="94" y="183"/>
                      <a:pt x="128" y="263"/>
                      <a:pt x="144" y="356"/>
                    </a:cubicBezTo>
                    <a:cubicBezTo>
                      <a:pt x="151" y="393"/>
                      <a:pt x="176" y="409"/>
                      <a:pt x="204" y="409"/>
                    </a:cubicBezTo>
                    <a:cubicBezTo>
                      <a:pt x="246" y="409"/>
                      <a:pt x="292" y="373"/>
                      <a:pt x="284" y="319"/>
                    </a:cubicBezTo>
                    <a:cubicBezTo>
                      <a:pt x="264" y="212"/>
                      <a:pt x="224" y="120"/>
                      <a:pt x="164" y="33"/>
                    </a:cubicBezTo>
                    <a:cubicBezTo>
                      <a:pt x="148" y="10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1019125" y="4515519"/>
                <a:ext cx="21234" cy="38979"/>
              </a:xfrm>
              <a:custGeom>
                <a:rect b="b" l="l" r="r" t="t"/>
                <a:pathLst>
                  <a:path extrusionOk="0" h="514" w="280">
                    <a:moveTo>
                      <a:pt x="85" y="0"/>
                    </a:moveTo>
                    <a:cubicBezTo>
                      <a:pt x="43" y="0"/>
                      <a:pt x="1" y="35"/>
                      <a:pt x="16" y="88"/>
                    </a:cubicBezTo>
                    <a:cubicBezTo>
                      <a:pt x="53" y="212"/>
                      <a:pt x="90" y="338"/>
                      <a:pt x="126" y="461"/>
                    </a:cubicBezTo>
                    <a:cubicBezTo>
                      <a:pt x="137" y="498"/>
                      <a:pt x="165" y="513"/>
                      <a:pt x="194" y="513"/>
                    </a:cubicBezTo>
                    <a:cubicBezTo>
                      <a:pt x="237" y="513"/>
                      <a:pt x="280" y="478"/>
                      <a:pt x="265" y="425"/>
                    </a:cubicBezTo>
                    <a:cubicBezTo>
                      <a:pt x="226" y="298"/>
                      <a:pt x="190" y="175"/>
                      <a:pt x="153" y="52"/>
                    </a:cubicBezTo>
                    <a:cubicBezTo>
                      <a:pt x="142" y="16"/>
                      <a:pt x="113" y="0"/>
                      <a:pt x="85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1043164" y="4440140"/>
                <a:ext cx="14939" cy="23736"/>
              </a:xfrm>
              <a:custGeom>
                <a:rect b="b" l="l" r="r" t="t"/>
                <a:pathLst>
                  <a:path extrusionOk="0" h="313" w="197">
                    <a:moveTo>
                      <a:pt x="89" y="0"/>
                    </a:moveTo>
                    <a:cubicBezTo>
                      <a:pt x="47" y="0"/>
                      <a:pt x="0" y="36"/>
                      <a:pt x="12" y="91"/>
                    </a:cubicBezTo>
                    <a:cubicBezTo>
                      <a:pt x="22" y="148"/>
                      <a:pt x="36" y="204"/>
                      <a:pt x="45" y="260"/>
                    </a:cubicBezTo>
                    <a:cubicBezTo>
                      <a:pt x="53" y="297"/>
                      <a:pt x="81" y="312"/>
                      <a:pt x="109" y="312"/>
                    </a:cubicBezTo>
                    <a:cubicBezTo>
                      <a:pt x="152" y="312"/>
                      <a:pt x="197" y="278"/>
                      <a:pt x="185" y="224"/>
                    </a:cubicBezTo>
                    <a:cubicBezTo>
                      <a:pt x="175" y="164"/>
                      <a:pt x="162" y="108"/>
                      <a:pt x="148" y="51"/>
                    </a:cubicBezTo>
                    <a:cubicBezTo>
                      <a:pt x="142" y="15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>
            <p:ph type="ctrTitle"/>
          </p:nvPr>
        </p:nvSpPr>
        <p:spPr>
          <a:xfrm>
            <a:off x="652238" y="1461075"/>
            <a:ext cx="1737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433" name="Google Shape;433;p23"/>
          <p:cNvSpPr txBox="1"/>
          <p:nvPr>
            <p:ph idx="2" type="title"/>
          </p:nvPr>
        </p:nvSpPr>
        <p:spPr>
          <a:xfrm>
            <a:off x="830900" y="1309750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4" name="Google Shape;434;p23"/>
          <p:cNvSpPr txBox="1"/>
          <p:nvPr>
            <p:ph idx="3" type="ctrTitle"/>
          </p:nvPr>
        </p:nvSpPr>
        <p:spPr>
          <a:xfrm>
            <a:off x="2766527" y="1755975"/>
            <a:ext cx="2010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EVALUATION &amp; IDEA CHANGE</a:t>
            </a:r>
            <a:endParaRPr sz="1900"/>
          </a:p>
        </p:txBody>
      </p:sp>
      <p:sp>
        <p:nvSpPr>
          <p:cNvPr id="435" name="Google Shape;435;p23"/>
          <p:cNvSpPr txBox="1"/>
          <p:nvPr>
            <p:ph idx="5" type="title"/>
          </p:nvPr>
        </p:nvSpPr>
        <p:spPr>
          <a:xfrm>
            <a:off x="3081625" y="1309750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6" name="Google Shape;436;p23"/>
          <p:cNvSpPr txBox="1"/>
          <p:nvPr>
            <p:ph idx="6" type="ctrTitle"/>
          </p:nvPr>
        </p:nvSpPr>
        <p:spPr>
          <a:xfrm>
            <a:off x="652238" y="3465975"/>
            <a:ext cx="17379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CONCEPT</a:t>
            </a:r>
            <a:endParaRPr/>
          </a:p>
        </p:txBody>
      </p:sp>
      <p:sp>
        <p:nvSpPr>
          <p:cNvPr id="437" name="Google Shape;437;p23"/>
          <p:cNvSpPr txBox="1"/>
          <p:nvPr>
            <p:ph idx="8" type="title"/>
          </p:nvPr>
        </p:nvSpPr>
        <p:spPr>
          <a:xfrm>
            <a:off x="830900" y="301972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8" name="Google Shape;438;p23"/>
          <p:cNvSpPr txBox="1"/>
          <p:nvPr>
            <p:ph idx="9" type="ctrTitle"/>
          </p:nvPr>
        </p:nvSpPr>
        <p:spPr>
          <a:xfrm>
            <a:off x="2952025" y="3191000"/>
            <a:ext cx="16398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439" name="Google Shape;439;p23"/>
          <p:cNvSpPr txBox="1"/>
          <p:nvPr>
            <p:ph idx="14" type="title"/>
          </p:nvPr>
        </p:nvSpPr>
        <p:spPr>
          <a:xfrm>
            <a:off x="3081625" y="3019725"/>
            <a:ext cx="13806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40" name="Google Shape;440;p23"/>
          <p:cNvGrpSpPr/>
          <p:nvPr/>
        </p:nvGrpSpPr>
        <p:grpSpPr>
          <a:xfrm>
            <a:off x="5363597" y="454021"/>
            <a:ext cx="2536262" cy="1906091"/>
            <a:chOff x="5363597" y="454021"/>
            <a:chExt cx="2536262" cy="1906091"/>
          </a:xfrm>
        </p:grpSpPr>
        <p:sp>
          <p:nvSpPr>
            <p:cNvPr id="441" name="Google Shape;441;p23"/>
            <p:cNvSpPr/>
            <p:nvPr/>
          </p:nvSpPr>
          <p:spPr>
            <a:xfrm rot="317361">
              <a:off x="5901213" y="1764168"/>
              <a:ext cx="787943" cy="560820"/>
            </a:xfrm>
            <a:custGeom>
              <a:rect b="b" l="l" r="r" t="t"/>
              <a:pathLst>
                <a:path extrusionOk="0" h="7383" w="10373">
                  <a:moveTo>
                    <a:pt x="10373" y="1"/>
                  </a:moveTo>
                  <a:lnTo>
                    <a:pt x="6558" y="1333"/>
                  </a:lnTo>
                  <a:cubicBezTo>
                    <a:pt x="6558" y="5465"/>
                    <a:pt x="202" y="6039"/>
                    <a:pt x="68" y="6738"/>
                  </a:cubicBezTo>
                  <a:cubicBezTo>
                    <a:pt x="0" y="7093"/>
                    <a:pt x="844" y="7383"/>
                    <a:pt x="2115" y="7383"/>
                  </a:cubicBezTo>
                  <a:cubicBezTo>
                    <a:pt x="3342" y="7383"/>
                    <a:pt x="4968" y="7113"/>
                    <a:pt x="6558" y="6374"/>
                  </a:cubicBezTo>
                  <a:cubicBezTo>
                    <a:pt x="9799" y="4867"/>
                    <a:pt x="10373" y="1"/>
                    <a:pt x="10373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595D"/>
                </a:solidFill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 rot="317361">
              <a:off x="5378995" y="753724"/>
              <a:ext cx="950803" cy="377982"/>
            </a:xfrm>
            <a:custGeom>
              <a:rect b="b" l="l" r="r" t="t"/>
              <a:pathLst>
                <a:path extrusionOk="0" h="4976" w="12517">
                  <a:moveTo>
                    <a:pt x="7221" y="0"/>
                  </a:moveTo>
                  <a:cubicBezTo>
                    <a:pt x="6554" y="0"/>
                    <a:pt x="5879" y="110"/>
                    <a:pt x="5232" y="384"/>
                  </a:cubicBezTo>
                  <a:cubicBezTo>
                    <a:pt x="1938" y="1777"/>
                    <a:pt x="1" y="4583"/>
                    <a:pt x="608" y="4954"/>
                  </a:cubicBezTo>
                  <a:cubicBezTo>
                    <a:pt x="634" y="4969"/>
                    <a:pt x="666" y="4976"/>
                    <a:pt x="704" y="4976"/>
                  </a:cubicBezTo>
                  <a:cubicBezTo>
                    <a:pt x="1371" y="4976"/>
                    <a:pt x="3996" y="2832"/>
                    <a:pt x="6506" y="2832"/>
                  </a:cubicBezTo>
                  <a:cubicBezTo>
                    <a:pt x="7368" y="2832"/>
                    <a:pt x="8217" y="3085"/>
                    <a:pt x="8969" y="3765"/>
                  </a:cubicBezTo>
                  <a:lnTo>
                    <a:pt x="12516" y="1834"/>
                  </a:lnTo>
                  <a:cubicBezTo>
                    <a:pt x="12516" y="1834"/>
                    <a:pt x="9941" y="0"/>
                    <a:pt x="7221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595D"/>
                </a:solidFill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 rot="317361">
              <a:off x="5881850" y="540989"/>
              <a:ext cx="1954551" cy="1466654"/>
            </a:xfrm>
            <a:custGeom>
              <a:rect b="b" l="l" r="r" t="t"/>
              <a:pathLst>
                <a:path extrusionOk="0" h="19308" w="25731">
                  <a:moveTo>
                    <a:pt x="19000" y="0"/>
                  </a:moveTo>
                  <a:cubicBezTo>
                    <a:pt x="17470" y="0"/>
                    <a:pt x="15805" y="91"/>
                    <a:pt x="14146" y="345"/>
                  </a:cubicBezTo>
                  <a:cubicBezTo>
                    <a:pt x="12129" y="652"/>
                    <a:pt x="10128" y="1207"/>
                    <a:pt x="8384" y="2132"/>
                  </a:cubicBezTo>
                  <a:cubicBezTo>
                    <a:pt x="5077" y="3889"/>
                    <a:pt x="2993" y="5983"/>
                    <a:pt x="1730" y="7660"/>
                  </a:cubicBezTo>
                  <a:cubicBezTo>
                    <a:pt x="428" y="9393"/>
                    <a:pt x="0" y="10680"/>
                    <a:pt x="0" y="10680"/>
                  </a:cubicBezTo>
                  <a:lnTo>
                    <a:pt x="4316" y="19307"/>
                  </a:lnTo>
                  <a:cubicBezTo>
                    <a:pt x="4316" y="19307"/>
                    <a:pt x="5662" y="19124"/>
                    <a:pt x="7622" y="18680"/>
                  </a:cubicBezTo>
                  <a:cubicBezTo>
                    <a:pt x="10382" y="18058"/>
                    <a:pt x="14356" y="16929"/>
                    <a:pt x="17509" y="15112"/>
                  </a:cubicBezTo>
                  <a:cubicBezTo>
                    <a:pt x="19076" y="14210"/>
                    <a:pt x="20352" y="13005"/>
                    <a:pt x="21388" y="11668"/>
                  </a:cubicBezTo>
                  <a:cubicBezTo>
                    <a:pt x="25072" y="6925"/>
                    <a:pt x="25730" y="552"/>
                    <a:pt x="25730" y="552"/>
                  </a:cubicBezTo>
                  <a:cubicBezTo>
                    <a:pt x="25730" y="552"/>
                    <a:pt x="22777" y="0"/>
                    <a:pt x="19000" y="0"/>
                  </a:cubicBezTo>
                  <a:close/>
                </a:path>
              </a:pathLst>
            </a:custGeom>
            <a:solidFill>
              <a:srgbClr val="443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 rot="317361">
              <a:off x="6548308" y="910983"/>
              <a:ext cx="630552" cy="630552"/>
            </a:xfrm>
            <a:custGeom>
              <a:rect b="b" l="l" r="r" t="t"/>
              <a:pathLst>
                <a:path extrusionOk="0" h="8301" w="8301">
                  <a:moveTo>
                    <a:pt x="4149" y="0"/>
                  </a:moveTo>
                  <a:cubicBezTo>
                    <a:pt x="1857" y="0"/>
                    <a:pt x="0" y="1860"/>
                    <a:pt x="0" y="4152"/>
                  </a:cubicBezTo>
                  <a:cubicBezTo>
                    <a:pt x="0" y="6443"/>
                    <a:pt x="1857" y="8300"/>
                    <a:pt x="4149" y="8300"/>
                  </a:cubicBezTo>
                  <a:cubicBezTo>
                    <a:pt x="6443" y="8300"/>
                    <a:pt x="8300" y="6443"/>
                    <a:pt x="8300" y="4152"/>
                  </a:cubicBezTo>
                  <a:cubicBezTo>
                    <a:pt x="8300" y="1860"/>
                    <a:pt x="6443" y="0"/>
                    <a:pt x="4149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 rot="317361">
              <a:off x="6661453" y="1032714"/>
              <a:ext cx="402745" cy="402669"/>
            </a:xfrm>
            <a:custGeom>
              <a:rect b="b" l="l" r="r" t="t"/>
              <a:pathLst>
                <a:path extrusionOk="0" h="5301" w="5302">
                  <a:moveTo>
                    <a:pt x="2650" y="0"/>
                  </a:moveTo>
                  <a:cubicBezTo>
                    <a:pt x="2505" y="0"/>
                    <a:pt x="2365" y="10"/>
                    <a:pt x="2229" y="33"/>
                  </a:cubicBezTo>
                  <a:cubicBezTo>
                    <a:pt x="966" y="234"/>
                    <a:pt x="0" y="1329"/>
                    <a:pt x="0" y="2652"/>
                  </a:cubicBezTo>
                  <a:cubicBezTo>
                    <a:pt x="0" y="3440"/>
                    <a:pt x="345" y="4145"/>
                    <a:pt x="892" y="4633"/>
                  </a:cubicBezTo>
                  <a:cubicBezTo>
                    <a:pt x="1347" y="5040"/>
                    <a:pt x="1944" y="5287"/>
                    <a:pt x="2599" y="5301"/>
                  </a:cubicBezTo>
                  <a:lnTo>
                    <a:pt x="2650" y="5301"/>
                  </a:lnTo>
                  <a:cubicBezTo>
                    <a:pt x="4116" y="5301"/>
                    <a:pt x="5301" y="4115"/>
                    <a:pt x="5301" y="2652"/>
                  </a:cubicBezTo>
                  <a:cubicBezTo>
                    <a:pt x="5301" y="1664"/>
                    <a:pt x="4764" y="805"/>
                    <a:pt x="3962" y="347"/>
                  </a:cubicBezTo>
                  <a:cubicBezTo>
                    <a:pt x="3575" y="127"/>
                    <a:pt x="3127" y="0"/>
                    <a:pt x="2650" y="0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 rot="317361">
              <a:off x="6980869" y="591760"/>
              <a:ext cx="880008" cy="886388"/>
            </a:xfrm>
            <a:custGeom>
              <a:rect b="b" l="l" r="r" t="t"/>
              <a:pathLst>
                <a:path extrusionOk="0" h="11669" w="11585">
                  <a:moveTo>
                    <a:pt x="4854" y="0"/>
                  </a:moveTo>
                  <a:cubicBezTo>
                    <a:pt x="3324" y="0"/>
                    <a:pt x="1659" y="91"/>
                    <a:pt x="0" y="345"/>
                  </a:cubicBezTo>
                  <a:cubicBezTo>
                    <a:pt x="1730" y="1694"/>
                    <a:pt x="5598" y="5312"/>
                    <a:pt x="7242" y="11668"/>
                  </a:cubicBezTo>
                  <a:cubicBezTo>
                    <a:pt x="10926" y="6925"/>
                    <a:pt x="11584" y="552"/>
                    <a:pt x="11584" y="552"/>
                  </a:cubicBezTo>
                  <a:cubicBezTo>
                    <a:pt x="11584" y="552"/>
                    <a:pt x="8631" y="0"/>
                    <a:pt x="4854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 rot="317368">
              <a:off x="5851548" y="1048430"/>
              <a:ext cx="591854" cy="904358"/>
            </a:xfrm>
            <a:custGeom>
              <a:rect b="b" l="l" r="r" t="t"/>
              <a:pathLst>
                <a:path extrusionOk="0" h="11648" w="7623">
                  <a:moveTo>
                    <a:pt x="1730" y="0"/>
                  </a:moveTo>
                  <a:cubicBezTo>
                    <a:pt x="428" y="1733"/>
                    <a:pt x="0" y="3020"/>
                    <a:pt x="0" y="3020"/>
                  </a:cubicBezTo>
                  <a:lnTo>
                    <a:pt x="4316" y="11647"/>
                  </a:lnTo>
                  <a:cubicBezTo>
                    <a:pt x="4316" y="11647"/>
                    <a:pt x="5662" y="11464"/>
                    <a:pt x="7622" y="1102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 rot="317361">
              <a:off x="5760898" y="1342053"/>
              <a:ext cx="674837" cy="394465"/>
            </a:xfrm>
            <a:custGeom>
              <a:rect b="b" l="l" r="r" t="t"/>
              <a:pathLst>
                <a:path extrusionOk="0" h="5193" w="8884">
                  <a:moveTo>
                    <a:pt x="8266" y="0"/>
                  </a:moveTo>
                  <a:cubicBezTo>
                    <a:pt x="6833" y="0"/>
                    <a:pt x="3067" y="2396"/>
                    <a:pt x="307" y="4503"/>
                  </a:cubicBezTo>
                  <a:cubicBezTo>
                    <a:pt x="0" y="4738"/>
                    <a:pt x="194" y="5193"/>
                    <a:pt x="528" y="5193"/>
                  </a:cubicBezTo>
                  <a:cubicBezTo>
                    <a:pt x="569" y="5193"/>
                    <a:pt x="612" y="5186"/>
                    <a:pt x="657" y="5171"/>
                  </a:cubicBezTo>
                  <a:cubicBezTo>
                    <a:pt x="3563" y="4206"/>
                    <a:pt x="8710" y="2268"/>
                    <a:pt x="8847" y="618"/>
                  </a:cubicBezTo>
                  <a:cubicBezTo>
                    <a:pt x="8884" y="187"/>
                    <a:pt x="8666" y="0"/>
                    <a:pt x="8266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8595D"/>
                </a:solidFill>
              </a:endParaRPr>
            </a:p>
          </p:txBody>
        </p:sp>
      </p:grpSp>
      <p:grpSp>
        <p:nvGrpSpPr>
          <p:cNvPr id="449" name="Google Shape;449;p23"/>
          <p:cNvGrpSpPr/>
          <p:nvPr/>
        </p:nvGrpSpPr>
        <p:grpSpPr>
          <a:xfrm>
            <a:off x="7899845" y="4120808"/>
            <a:ext cx="897921" cy="713486"/>
            <a:chOff x="5185525" y="3461850"/>
            <a:chExt cx="508018" cy="403669"/>
          </a:xfrm>
        </p:grpSpPr>
        <p:sp>
          <p:nvSpPr>
            <p:cNvPr id="450" name="Google Shape;450;p23"/>
            <p:cNvSpPr/>
            <p:nvPr/>
          </p:nvSpPr>
          <p:spPr>
            <a:xfrm>
              <a:off x="5228748" y="3461850"/>
              <a:ext cx="403985" cy="403669"/>
            </a:xfrm>
            <a:custGeom>
              <a:rect b="b" l="l" r="r" t="t"/>
              <a:pathLst>
                <a:path extrusionOk="0" h="5118" w="5122">
                  <a:moveTo>
                    <a:pt x="2559" y="1"/>
                  </a:moveTo>
                  <a:cubicBezTo>
                    <a:pt x="1146" y="1"/>
                    <a:pt x="0" y="1146"/>
                    <a:pt x="0" y="2559"/>
                  </a:cubicBezTo>
                  <a:cubicBezTo>
                    <a:pt x="0" y="2716"/>
                    <a:pt x="17" y="2873"/>
                    <a:pt x="44" y="3023"/>
                  </a:cubicBezTo>
                  <a:cubicBezTo>
                    <a:pt x="64" y="3137"/>
                    <a:pt x="94" y="3251"/>
                    <a:pt x="131" y="3357"/>
                  </a:cubicBezTo>
                  <a:cubicBezTo>
                    <a:pt x="191" y="3541"/>
                    <a:pt x="271" y="3715"/>
                    <a:pt x="368" y="3879"/>
                  </a:cubicBezTo>
                  <a:cubicBezTo>
                    <a:pt x="428" y="3976"/>
                    <a:pt x="492" y="4073"/>
                    <a:pt x="565" y="4159"/>
                  </a:cubicBezTo>
                  <a:cubicBezTo>
                    <a:pt x="1033" y="4743"/>
                    <a:pt x="1754" y="5118"/>
                    <a:pt x="2559" y="5118"/>
                  </a:cubicBezTo>
                  <a:cubicBezTo>
                    <a:pt x="3975" y="5118"/>
                    <a:pt x="5121" y="3972"/>
                    <a:pt x="5121" y="2559"/>
                  </a:cubicBezTo>
                  <a:cubicBezTo>
                    <a:pt x="5121" y="2399"/>
                    <a:pt x="5104" y="2242"/>
                    <a:pt x="5077" y="2092"/>
                  </a:cubicBezTo>
                  <a:cubicBezTo>
                    <a:pt x="5054" y="1975"/>
                    <a:pt x="5027" y="1861"/>
                    <a:pt x="4987" y="1748"/>
                  </a:cubicBezTo>
                  <a:cubicBezTo>
                    <a:pt x="4910" y="1517"/>
                    <a:pt x="4801" y="1300"/>
                    <a:pt x="4664" y="1099"/>
                  </a:cubicBezTo>
                  <a:cubicBezTo>
                    <a:pt x="4600" y="1009"/>
                    <a:pt x="4533" y="923"/>
                    <a:pt x="4460" y="843"/>
                  </a:cubicBezTo>
                  <a:cubicBezTo>
                    <a:pt x="3992" y="325"/>
                    <a:pt x="3314" y="1"/>
                    <a:pt x="2559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185525" y="3515878"/>
              <a:ext cx="508018" cy="281180"/>
            </a:xfrm>
            <a:custGeom>
              <a:rect b="b" l="l" r="r" t="t"/>
              <a:pathLst>
                <a:path extrusionOk="0" h="3565" w="6441">
                  <a:moveTo>
                    <a:pt x="5870" y="1"/>
                  </a:moveTo>
                  <a:cubicBezTo>
                    <a:pt x="5602" y="7"/>
                    <a:pt x="5281" y="50"/>
                    <a:pt x="5008" y="158"/>
                  </a:cubicBezTo>
                  <a:cubicBezTo>
                    <a:pt x="5081" y="238"/>
                    <a:pt x="5148" y="324"/>
                    <a:pt x="5212" y="414"/>
                  </a:cubicBezTo>
                  <a:cubicBezTo>
                    <a:pt x="5425" y="354"/>
                    <a:pt x="5642" y="324"/>
                    <a:pt x="5862" y="324"/>
                  </a:cubicBezTo>
                  <a:cubicBezTo>
                    <a:pt x="5933" y="324"/>
                    <a:pt x="6023" y="324"/>
                    <a:pt x="6060" y="364"/>
                  </a:cubicBezTo>
                  <a:cubicBezTo>
                    <a:pt x="6086" y="394"/>
                    <a:pt x="6093" y="454"/>
                    <a:pt x="6070" y="511"/>
                  </a:cubicBezTo>
                  <a:cubicBezTo>
                    <a:pt x="6040" y="588"/>
                    <a:pt x="5973" y="659"/>
                    <a:pt x="5903" y="728"/>
                  </a:cubicBezTo>
                  <a:cubicBezTo>
                    <a:pt x="5786" y="842"/>
                    <a:pt x="5662" y="955"/>
                    <a:pt x="5535" y="1063"/>
                  </a:cubicBezTo>
                  <a:cubicBezTo>
                    <a:pt x="4447" y="1988"/>
                    <a:pt x="2977" y="2666"/>
                    <a:pt x="966" y="3180"/>
                  </a:cubicBezTo>
                  <a:cubicBezTo>
                    <a:pt x="949" y="3184"/>
                    <a:pt x="932" y="3187"/>
                    <a:pt x="916" y="3194"/>
                  </a:cubicBezTo>
                  <a:cubicBezTo>
                    <a:pt x="801" y="3222"/>
                    <a:pt x="690" y="3245"/>
                    <a:pt x="588" y="3245"/>
                  </a:cubicBezTo>
                  <a:cubicBezTo>
                    <a:pt x="523" y="3245"/>
                    <a:pt x="462" y="3236"/>
                    <a:pt x="405" y="3214"/>
                  </a:cubicBezTo>
                  <a:cubicBezTo>
                    <a:pt x="351" y="3190"/>
                    <a:pt x="328" y="3133"/>
                    <a:pt x="351" y="3090"/>
                  </a:cubicBezTo>
                  <a:cubicBezTo>
                    <a:pt x="428" y="2930"/>
                    <a:pt x="542" y="2786"/>
                    <a:pt x="679" y="2672"/>
                  </a:cubicBezTo>
                  <a:cubicBezTo>
                    <a:pt x="642" y="2566"/>
                    <a:pt x="612" y="2452"/>
                    <a:pt x="592" y="2338"/>
                  </a:cubicBezTo>
                  <a:cubicBezTo>
                    <a:pt x="365" y="2489"/>
                    <a:pt x="181" y="2703"/>
                    <a:pt x="61" y="2950"/>
                  </a:cubicBezTo>
                  <a:cubicBezTo>
                    <a:pt x="30" y="3010"/>
                    <a:pt x="1" y="3087"/>
                    <a:pt x="7" y="3173"/>
                  </a:cubicBezTo>
                  <a:cubicBezTo>
                    <a:pt x="18" y="3317"/>
                    <a:pt x="121" y="3444"/>
                    <a:pt x="285" y="3511"/>
                  </a:cubicBezTo>
                  <a:cubicBezTo>
                    <a:pt x="385" y="3551"/>
                    <a:pt x="485" y="3565"/>
                    <a:pt x="588" y="3565"/>
                  </a:cubicBezTo>
                  <a:cubicBezTo>
                    <a:pt x="742" y="3565"/>
                    <a:pt x="895" y="3531"/>
                    <a:pt x="1046" y="3491"/>
                  </a:cubicBezTo>
                  <a:cubicBezTo>
                    <a:pt x="1066" y="3485"/>
                    <a:pt x="1089" y="3480"/>
                    <a:pt x="1113" y="3474"/>
                  </a:cubicBezTo>
                  <a:cubicBezTo>
                    <a:pt x="3070" y="2967"/>
                    <a:pt x="4523" y="2302"/>
                    <a:pt x="5625" y="1407"/>
                  </a:cubicBezTo>
                  <a:cubicBezTo>
                    <a:pt x="5802" y="1263"/>
                    <a:pt x="5970" y="1112"/>
                    <a:pt x="6126" y="959"/>
                  </a:cubicBezTo>
                  <a:cubicBezTo>
                    <a:pt x="6220" y="866"/>
                    <a:pt x="6317" y="765"/>
                    <a:pt x="6371" y="631"/>
                  </a:cubicBezTo>
                  <a:cubicBezTo>
                    <a:pt x="6440" y="451"/>
                    <a:pt x="6411" y="261"/>
                    <a:pt x="6291" y="141"/>
                  </a:cubicBezTo>
                  <a:cubicBezTo>
                    <a:pt x="6170" y="17"/>
                    <a:pt x="6003" y="1"/>
                    <a:pt x="5870" y="1"/>
                  </a:cubicBezTo>
                  <a:close/>
                </a:path>
              </a:pathLst>
            </a:custGeom>
            <a:solidFill>
              <a:srgbClr val="353B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 flipH="1" rot="-126081">
            <a:off x="5759782" y="3036032"/>
            <a:ext cx="1911244" cy="986363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4"/>
          <p:cNvSpPr/>
          <p:nvPr/>
        </p:nvSpPr>
        <p:spPr>
          <a:xfrm flipH="1" rot="-126080">
            <a:off x="2651976" y="1075007"/>
            <a:ext cx="1911250" cy="986357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>
            <a:off x="2549400" y="3447575"/>
            <a:ext cx="404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Healthy eating habits &amp; lose weight</a:t>
            </a:r>
            <a:endParaRPr sz="1000"/>
          </a:p>
        </p:txBody>
      </p:sp>
      <p:sp>
        <p:nvSpPr>
          <p:cNvPr id="459" name="Google Shape;459;p24"/>
          <p:cNvSpPr txBox="1"/>
          <p:nvPr>
            <p:ph type="title"/>
          </p:nvPr>
        </p:nvSpPr>
        <p:spPr>
          <a:xfrm>
            <a:off x="2216350" y="1649075"/>
            <a:ext cx="4711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</a:t>
            </a:r>
            <a:endParaRPr/>
          </a:p>
        </p:txBody>
      </p:sp>
      <p:sp>
        <p:nvSpPr>
          <p:cNvPr id="460" name="Google Shape;460;p24"/>
          <p:cNvSpPr txBox="1"/>
          <p:nvPr>
            <p:ph idx="2" type="title"/>
          </p:nvPr>
        </p:nvSpPr>
        <p:spPr>
          <a:xfrm>
            <a:off x="2700275" y="1123150"/>
            <a:ext cx="37434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461" name="Google Shape;461;p24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462" name="Google Shape;462;p24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/>
          <p:nvPr/>
        </p:nvSpPr>
        <p:spPr>
          <a:xfrm flipH="1" rot="-126081">
            <a:off x="5759782" y="3036032"/>
            <a:ext cx="1911244" cy="986363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 flipH="1" rot="-126081">
            <a:off x="2651982" y="1075007"/>
            <a:ext cx="1911244" cy="986363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 txBox="1"/>
          <p:nvPr>
            <p:ph idx="1" type="subTitle"/>
          </p:nvPr>
        </p:nvSpPr>
        <p:spPr>
          <a:xfrm>
            <a:off x="2549400" y="3447575"/>
            <a:ext cx="404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Feedback &amp; change reasons</a:t>
            </a:r>
            <a:endParaRPr sz="1800"/>
          </a:p>
        </p:txBody>
      </p:sp>
      <p:sp>
        <p:nvSpPr>
          <p:cNvPr id="472" name="Google Shape;472;p25"/>
          <p:cNvSpPr txBox="1"/>
          <p:nvPr>
            <p:ph type="title"/>
          </p:nvPr>
        </p:nvSpPr>
        <p:spPr>
          <a:xfrm>
            <a:off x="2216350" y="1877675"/>
            <a:ext cx="4711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IDEA CHANGE</a:t>
            </a:r>
            <a:endParaRPr/>
          </a:p>
        </p:txBody>
      </p:sp>
      <p:sp>
        <p:nvSpPr>
          <p:cNvPr id="473" name="Google Shape;473;p25"/>
          <p:cNvSpPr txBox="1"/>
          <p:nvPr>
            <p:ph idx="2" type="title"/>
          </p:nvPr>
        </p:nvSpPr>
        <p:spPr>
          <a:xfrm>
            <a:off x="2700275" y="1123150"/>
            <a:ext cx="37434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474" name="Google Shape;474;p25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475" name="Google Shape;475;p25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>
            <p:ph type="title"/>
          </p:nvPr>
        </p:nvSpPr>
        <p:spPr>
          <a:xfrm>
            <a:off x="1758900" y="2958450"/>
            <a:ext cx="55869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AutoNum type="arabicPeriod"/>
            </a:pP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If we do an App, functions are  so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complicated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 for users that they will not keep using this app .</a:t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AutoNum type="arabicPeriod"/>
            </a:pP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Letting users manually and actively input food data is a burden for them.</a:t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AutoNum type="arabicPeriod"/>
            </a:pP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So many notifications from  apps may make the users  feel annoying.</a:t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AutoNum type="arabicPeriod"/>
            </a:pP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Although 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cultivating</a:t>
            </a:r>
            <a:r>
              <a:rPr b="1" lang="en" sz="1800">
                <a:latin typeface="Catamaran"/>
                <a:ea typeface="Catamaran"/>
                <a:cs typeface="Catamaran"/>
                <a:sym typeface="Catamaran"/>
              </a:rPr>
              <a:t> a pet is attractive, it is really hard to connect a pet’s condition with what users eat and users said they are not clear about calories of the food they eat.</a:t>
            </a:r>
            <a:endParaRPr b="1" sz="18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83" name="Google Shape;483;p26"/>
          <p:cNvSpPr txBox="1"/>
          <p:nvPr>
            <p:ph idx="2" type="title"/>
          </p:nvPr>
        </p:nvSpPr>
        <p:spPr>
          <a:xfrm>
            <a:off x="1010950" y="0"/>
            <a:ext cx="77001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Problems from evaluation: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/>
          <p:nvPr/>
        </p:nvSpPr>
        <p:spPr>
          <a:xfrm flipH="1" rot="-126081">
            <a:off x="5759782" y="3036032"/>
            <a:ext cx="1911244" cy="986363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 flipH="1" rot="-126081">
            <a:off x="2651982" y="1075007"/>
            <a:ext cx="1911244" cy="986363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7"/>
          <p:cNvSpPr txBox="1"/>
          <p:nvPr>
            <p:ph idx="1" type="subTitle"/>
          </p:nvPr>
        </p:nvSpPr>
        <p:spPr>
          <a:xfrm>
            <a:off x="2549400" y="3447575"/>
            <a:ext cx="40452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 functions &amp; Scenario</a:t>
            </a:r>
            <a:endParaRPr sz="1800"/>
          </a:p>
        </p:txBody>
      </p:sp>
      <p:sp>
        <p:nvSpPr>
          <p:cNvPr id="491" name="Google Shape;491;p27"/>
          <p:cNvSpPr txBox="1"/>
          <p:nvPr>
            <p:ph type="title"/>
          </p:nvPr>
        </p:nvSpPr>
        <p:spPr>
          <a:xfrm>
            <a:off x="2216350" y="1649075"/>
            <a:ext cx="4711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CONCEPT</a:t>
            </a:r>
            <a:endParaRPr/>
          </a:p>
        </p:txBody>
      </p:sp>
      <p:sp>
        <p:nvSpPr>
          <p:cNvPr id="492" name="Google Shape;492;p27"/>
          <p:cNvSpPr txBox="1"/>
          <p:nvPr>
            <p:ph idx="2" type="title"/>
          </p:nvPr>
        </p:nvSpPr>
        <p:spPr>
          <a:xfrm>
            <a:off x="2700275" y="1123150"/>
            <a:ext cx="37434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493" name="Google Shape;493;p27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494" name="Google Shape;494;p27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"/>
          <p:cNvSpPr txBox="1"/>
          <p:nvPr>
            <p:ph idx="6" type="title"/>
          </p:nvPr>
        </p:nvSpPr>
        <p:spPr>
          <a:xfrm>
            <a:off x="726600" y="2429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MAIN FUNCTIONS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 txBox="1"/>
          <p:nvPr>
            <p:ph type="title"/>
          </p:nvPr>
        </p:nvSpPr>
        <p:spPr>
          <a:xfrm>
            <a:off x="3213150" y="1153025"/>
            <a:ext cx="4900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PHOTO </a:t>
            </a:r>
            <a:r>
              <a:rPr lang="en" sz="2800"/>
              <a:t>RECOGNITION</a:t>
            </a:r>
            <a:endParaRPr sz="2800"/>
          </a:p>
        </p:txBody>
      </p:sp>
      <p:sp>
        <p:nvSpPr>
          <p:cNvPr id="503" name="Google Shape;503;p28"/>
          <p:cNvSpPr txBox="1"/>
          <p:nvPr>
            <p:ph idx="2" type="title"/>
          </p:nvPr>
        </p:nvSpPr>
        <p:spPr>
          <a:xfrm>
            <a:off x="3213150" y="3647328"/>
            <a:ext cx="239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SOCIAL</a:t>
            </a:r>
            <a:endParaRPr sz="2800"/>
          </a:p>
        </p:txBody>
      </p:sp>
      <p:sp>
        <p:nvSpPr>
          <p:cNvPr id="504" name="Google Shape;504;p28"/>
          <p:cNvSpPr txBox="1"/>
          <p:nvPr>
            <p:ph idx="3" type="title"/>
          </p:nvPr>
        </p:nvSpPr>
        <p:spPr>
          <a:xfrm>
            <a:off x="5479903" y="2628775"/>
            <a:ext cx="3305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BARKING &amp; color change</a:t>
            </a:r>
            <a:endParaRPr sz="2800"/>
          </a:p>
        </p:txBody>
      </p:sp>
      <p:sp>
        <p:nvSpPr>
          <p:cNvPr id="505" name="Google Shape;505;p28"/>
          <p:cNvSpPr txBox="1"/>
          <p:nvPr>
            <p:ph idx="1" type="subTitle"/>
          </p:nvPr>
        </p:nvSpPr>
        <p:spPr>
          <a:xfrm>
            <a:off x="3213150" y="1561600"/>
            <a:ext cx="48264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There's a camera in one eye of the pet, which can recognize what the user eat.</a:t>
            </a:r>
            <a:endParaRPr sz="1800"/>
          </a:p>
        </p:txBody>
      </p:sp>
      <p:sp>
        <p:nvSpPr>
          <p:cNvPr id="506" name="Google Shape;506;p28"/>
          <p:cNvSpPr txBox="1"/>
          <p:nvPr>
            <p:ph idx="4" type="subTitle"/>
          </p:nvPr>
        </p:nvSpPr>
        <p:spPr>
          <a:xfrm>
            <a:off x="3216075" y="4055925"/>
            <a:ext cx="44238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two or more pets meet face to face, they will sing </a:t>
            </a:r>
            <a:r>
              <a:rPr lang="en" sz="1800"/>
              <a:t>together</a:t>
            </a:r>
            <a:r>
              <a:rPr lang="en" sz="1800"/>
              <a:t>.</a:t>
            </a:r>
            <a:endParaRPr sz="1800"/>
          </a:p>
        </p:txBody>
      </p:sp>
      <p:sp>
        <p:nvSpPr>
          <p:cNvPr id="507" name="Google Shape;507;p28"/>
          <p:cNvSpPr txBox="1"/>
          <p:nvPr>
            <p:ph idx="5" type="subTitle"/>
          </p:nvPr>
        </p:nvSpPr>
        <p:spPr>
          <a:xfrm>
            <a:off x="5479900" y="3189750"/>
            <a:ext cx="3483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the user eat junk food, it will bark and won’t play with him/her.</a:t>
            </a:r>
            <a:endParaRPr sz="180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269400" y="1254564"/>
            <a:ext cx="2599538" cy="3088644"/>
            <a:chOff x="726600" y="1406964"/>
            <a:chExt cx="2599538" cy="3088644"/>
          </a:xfrm>
        </p:grpSpPr>
        <p:grpSp>
          <p:nvGrpSpPr>
            <p:cNvPr id="509" name="Google Shape;509;p28"/>
            <p:cNvGrpSpPr/>
            <p:nvPr/>
          </p:nvGrpSpPr>
          <p:grpSpPr>
            <a:xfrm rot="-1785082">
              <a:off x="1067876" y="1480274"/>
              <a:ext cx="436125" cy="529550"/>
              <a:chOff x="3623225" y="4047675"/>
              <a:chExt cx="662650" cy="804600"/>
            </a:xfrm>
          </p:grpSpPr>
          <p:sp>
            <p:nvSpPr>
              <p:cNvPr id="510" name="Google Shape;510;p28"/>
              <p:cNvSpPr/>
              <p:nvPr/>
            </p:nvSpPr>
            <p:spPr>
              <a:xfrm>
                <a:off x="3746225" y="4669925"/>
                <a:ext cx="238500" cy="182325"/>
              </a:xfrm>
              <a:custGeom>
                <a:rect b="b" l="l" r="r" t="t"/>
                <a:pathLst>
                  <a:path extrusionOk="0" h="7293" w="9540">
                    <a:moveTo>
                      <a:pt x="1955" y="1"/>
                    </a:moveTo>
                    <a:cubicBezTo>
                      <a:pt x="1955" y="1"/>
                      <a:pt x="1" y="5169"/>
                      <a:pt x="2870" y="6624"/>
                    </a:cubicBezTo>
                    <a:cubicBezTo>
                      <a:pt x="3679" y="7035"/>
                      <a:pt x="4444" y="7232"/>
                      <a:pt x="5131" y="7280"/>
                    </a:cubicBezTo>
                    <a:cubicBezTo>
                      <a:pt x="5252" y="7288"/>
                      <a:pt x="5372" y="7293"/>
                      <a:pt x="5489" y="7293"/>
                    </a:cubicBezTo>
                    <a:cubicBezTo>
                      <a:pt x="7060" y="7293"/>
                      <a:pt x="8206" y="6542"/>
                      <a:pt x="8642" y="5954"/>
                    </a:cubicBezTo>
                    <a:cubicBezTo>
                      <a:pt x="9298" y="5077"/>
                      <a:pt x="9540" y="413"/>
                      <a:pt x="9540" y="413"/>
                    </a:cubicBezTo>
                    <a:lnTo>
                      <a:pt x="4971" y="164"/>
                    </a:lnTo>
                    <a:lnTo>
                      <a:pt x="1955" y="1"/>
                    </a:lnTo>
                    <a:close/>
                  </a:path>
                </a:pathLst>
              </a:custGeom>
              <a:solidFill>
                <a:srgbClr val="704E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3867675" y="4703675"/>
                <a:ext cx="115450" cy="148600"/>
              </a:xfrm>
              <a:custGeom>
                <a:rect b="b" l="l" r="r" t="t"/>
                <a:pathLst>
                  <a:path extrusionOk="0" h="5944" w="4618">
                    <a:moveTo>
                      <a:pt x="4617" y="1"/>
                    </a:moveTo>
                    <a:cubicBezTo>
                      <a:pt x="3679" y="1007"/>
                      <a:pt x="2421" y="2044"/>
                      <a:pt x="1013" y="2088"/>
                    </a:cubicBezTo>
                    <a:cubicBezTo>
                      <a:pt x="977" y="2091"/>
                      <a:pt x="942" y="2091"/>
                      <a:pt x="905" y="2091"/>
                    </a:cubicBezTo>
                    <a:cubicBezTo>
                      <a:pt x="759" y="2091"/>
                      <a:pt x="605" y="2078"/>
                      <a:pt x="456" y="2057"/>
                    </a:cubicBezTo>
                    <a:lnTo>
                      <a:pt x="456" y="2057"/>
                    </a:lnTo>
                    <a:cubicBezTo>
                      <a:pt x="480" y="2135"/>
                      <a:pt x="497" y="2217"/>
                      <a:pt x="500" y="2299"/>
                    </a:cubicBezTo>
                    <a:cubicBezTo>
                      <a:pt x="521" y="2554"/>
                      <a:pt x="385" y="2843"/>
                      <a:pt x="140" y="2904"/>
                    </a:cubicBezTo>
                    <a:cubicBezTo>
                      <a:pt x="317" y="3026"/>
                      <a:pt x="419" y="3248"/>
                      <a:pt x="392" y="3461"/>
                    </a:cubicBezTo>
                    <a:cubicBezTo>
                      <a:pt x="361" y="3676"/>
                      <a:pt x="205" y="3866"/>
                      <a:pt x="1" y="3931"/>
                    </a:cubicBezTo>
                    <a:cubicBezTo>
                      <a:pt x="177" y="4101"/>
                      <a:pt x="357" y="4285"/>
                      <a:pt x="415" y="4525"/>
                    </a:cubicBezTo>
                    <a:cubicBezTo>
                      <a:pt x="470" y="4760"/>
                      <a:pt x="334" y="5056"/>
                      <a:pt x="89" y="5080"/>
                    </a:cubicBezTo>
                    <a:cubicBezTo>
                      <a:pt x="263" y="5145"/>
                      <a:pt x="327" y="5358"/>
                      <a:pt x="320" y="5545"/>
                    </a:cubicBezTo>
                    <a:cubicBezTo>
                      <a:pt x="310" y="5675"/>
                      <a:pt x="283" y="5801"/>
                      <a:pt x="273" y="5930"/>
                    </a:cubicBezTo>
                    <a:cubicBezTo>
                      <a:pt x="395" y="5937"/>
                      <a:pt x="517" y="5944"/>
                      <a:pt x="633" y="5944"/>
                    </a:cubicBezTo>
                    <a:cubicBezTo>
                      <a:pt x="2204" y="5944"/>
                      <a:pt x="3350" y="5192"/>
                      <a:pt x="3784" y="4604"/>
                    </a:cubicBezTo>
                    <a:cubicBezTo>
                      <a:pt x="4254" y="3975"/>
                      <a:pt x="4509" y="1408"/>
                      <a:pt x="4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623225" y="4047675"/>
                <a:ext cx="662650" cy="708275"/>
              </a:xfrm>
              <a:custGeom>
                <a:rect b="b" l="l" r="r" t="t"/>
                <a:pathLst>
                  <a:path extrusionOk="0" h="28331" w="26506">
                    <a:moveTo>
                      <a:pt x="13079" y="0"/>
                    </a:moveTo>
                    <a:cubicBezTo>
                      <a:pt x="9650" y="0"/>
                      <a:pt x="6150" y="1264"/>
                      <a:pt x="3738" y="3553"/>
                    </a:cubicBezTo>
                    <a:cubicBezTo>
                      <a:pt x="3642" y="3642"/>
                      <a:pt x="3550" y="3734"/>
                      <a:pt x="3458" y="3826"/>
                    </a:cubicBezTo>
                    <a:cubicBezTo>
                      <a:pt x="929" y="6403"/>
                      <a:pt x="0" y="10088"/>
                      <a:pt x="538" y="13610"/>
                    </a:cubicBezTo>
                    <a:cubicBezTo>
                      <a:pt x="807" y="15385"/>
                      <a:pt x="1425" y="17109"/>
                      <a:pt x="2346" y="18653"/>
                    </a:cubicBezTo>
                    <a:cubicBezTo>
                      <a:pt x="2806" y="19424"/>
                      <a:pt x="3343" y="20148"/>
                      <a:pt x="3948" y="20811"/>
                    </a:cubicBezTo>
                    <a:cubicBezTo>
                      <a:pt x="4070" y="20947"/>
                      <a:pt x="4298" y="21131"/>
                      <a:pt x="4549" y="21341"/>
                    </a:cubicBezTo>
                    <a:cubicBezTo>
                      <a:pt x="5046" y="21756"/>
                      <a:pt x="5635" y="22256"/>
                      <a:pt x="5706" y="22603"/>
                    </a:cubicBezTo>
                    <a:cubicBezTo>
                      <a:pt x="5706" y="22603"/>
                      <a:pt x="6481" y="26492"/>
                      <a:pt x="9010" y="27873"/>
                    </a:cubicBezTo>
                    <a:cubicBezTo>
                      <a:pt x="9350" y="28056"/>
                      <a:pt x="9724" y="28199"/>
                      <a:pt x="10129" y="28277"/>
                    </a:cubicBezTo>
                    <a:cubicBezTo>
                      <a:pt x="10312" y="28313"/>
                      <a:pt x="10494" y="28331"/>
                      <a:pt x="10671" y="28331"/>
                    </a:cubicBezTo>
                    <a:cubicBezTo>
                      <a:pt x="10712" y="28331"/>
                      <a:pt x="10752" y="28330"/>
                      <a:pt x="10791" y="28328"/>
                    </a:cubicBezTo>
                    <a:cubicBezTo>
                      <a:pt x="12281" y="28281"/>
                      <a:pt x="13600" y="27128"/>
                      <a:pt x="14552" y="26070"/>
                    </a:cubicBezTo>
                    <a:cubicBezTo>
                      <a:pt x="15572" y="24939"/>
                      <a:pt x="16160" y="23225"/>
                      <a:pt x="17612" y="22692"/>
                    </a:cubicBezTo>
                    <a:cubicBezTo>
                      <a:pt x="24928" y="19995"/>
                      <a:pt x="26506" y="9721"/>
                      <a:pt x="21923" y="3931"/>
                    </a:cubicBezTo>
                    <a:cubicBezTo>
                      <a:pt x="19789" y="1234"/>
                      <a:pt x="16468" y="0"/>
                      <a:pt x="13079" y="0"/>
                    </a:cubicBezTo>
                    <a:close/>
                  </a:path>
                </a:pathLst>
              </a:cu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716650" y="4055325"/>
                <a:ext cx="506600" cy="689425"/>
              </a:xfrm>
              <a:custGeom>
                <a:rect b="b" l="l" r="r" t="t"/>
                <a:pathLst>
                  <a:path extrusionOk="0" h="27577" w="20264">
                    <a:moveTo>
                      <a:pt x="9265" y="1"/>
                    </a:moveTo>
                    <a:cubicBezTo>
                      <a:pt x="5658" y="1"/>
                      <a:pt x="2302" y="1725"/>
                      <a:pt x="1" y="4193"/>
                    </a:cubicBezTo>
                    <a:cubicBezTo>
                      <a:pt x="27" y="4336"/>
                      <a:pt x="65" y="4479"/>
                      <a:pt x="119" y="4614"/>
                    </a:cubicBezTo>
                    <a:cubicBezTo>
                      <a:pt x="602" y="5838"/>
                      <a:pt x="1972" y="6416"/>
                      <a:pt x="3210" y="6872"/>
                    </a:cubicBezTo>
                    <a:cubicBezTo>
                      <a:pt x="4525" y="7355"/>
                      <a:pt x="5855" y="7844"/>
                      <a:pt x="7001" y="8650"/>
                    </a:cubicBezTo>
                    <a:cubicBezTo>
                      <a:pt x="8143" y="9453"/>
                      <a:pt x="9105" y="10619"/>
                      <a:pt x="9359" y="11992"/>
                    </a:cubicBezTo>
                    <a:cubicBezTo>
                      <a:pt x="9665" y="13614"/>
                      <a:pt x="8972" y="15232"/>
                      <a:pt x="8391" y="16776"/>
                    </a:cubicBezTo>
                    <a:cubicBezTo>
                      <a:pt x="7487" y="19158"/>
                      <a:pt x="6810" y="21637"/>
                      <a:pt x="6480" y="24167"/>
                    </a:cubicBezTo>
                    <a:cubicBezTo>
                      <a:pt x="6334" y="25306"/>
                      <a:pt x="6304" y="26577"/>
                      <a:pt x="6786" y="27577"/>
                    </a:cubicBezTo>
                    <a:cubicBezTo>
                      <a:pt x="6789" y="27573"/>
                      <a:pt x="6797" y="27573"/>
                      <a:pt x="6800" y="27573"/>
                    </a:cubicBezTo>
                    <a:cubicBezTo>
                      <a:pt x="9438" y="27359"/>
                      <a:pt x="10073" y="26135"/>
                      <a:pt x="11175" y="24585"/>
                    </a:cubicBezTo>
                    <a:cubicBezTo>
                      <a:pt x="11771" y="23748"/>
                      <a:pt x="11926" y="22963"/>
                      <a:pt x="13922" y="21855"/>
                    </a:cubicBezTo>
                    <a:cubicBezTo>
                      <a:pt x="19607" y="18700"/>
                      <a:pt x="20195" y="15341"/>
                      <a:pt x="20232" y="11506"/>
                    </a:cubicBezTo>
                    <a:cubicBezTo>
                      <a:pt x="20263" y="7674"/>
                      <a:pt x="18094" y="871"/>
                      <a:pt x="10451" y="62"/>
                    </a:cubicBezTo>
                    <a:cubicBezTo>
                      <a:pt x="10053" y="21"/>
                      <a:pt x="9659" y="1"/>
                      <a:pt x="9265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3769075" y="4448350"/>
                <a:ext cx="252725" cy="272350"/>
              </a:xfrm>
              <a:custGeom>
                <a:rect b="b" l="l" r="r" t="t"/>
                <a:pathLst>
                  <a:path extrusionOk="0" h="10894" w="10109">
                    <a:moveTo>
                      <a:pt x="5406" y="14"/>
                    </a:moveTo>
                    <a:cubicBezTo>
                      <a:pt x="5560" y="14"/>
                      <a:pt x="5716" y="130"/>
                      <a:pt x="5784" y="276"/>
                    </a:cubicBezTo>
                    <a:cubicBezTo>
                      <a:pt x="5825" y="371"/>
                      <a:pt x="5842" y="473"/>
                      <a:pt x="5842" y="575"/>
                    </a:cubicBezTo>
                    <a:cubicBezTo>
                      <a:pt x="5842" y="680"/>
                      <a:pt x="5825" y="782"/>
                      <a:pt x="5808" y="884"/>
                    </a:cubicBezTo>
                    <a:cubicBezTo>
                      <a:pt x="5726" y="1330"/>
                      <a:pt x="5558" y="1786"/>
                      <a:pt x="5314" y="2180"/>
                    </a:cubicBezTo>
                    <a:lnTo>
                      <a:pt x="5314" y="2180"/>
                    </a:lnTo>
                    <a:cubicBezTo>
                      <a:pt x="5106" y="1793"/>
                      <a:pt x="4988" y="1360"/>
                      <a:pt x="4988" y="925"/>
                    </a:cubicBezTo>
                    <a:cubicBezTo>
                      <a:pt x="4988" y="765"/>
                      <a:pt x="5006" y="606"/>
                      <a:pt x="5039" y="446"/>
                    </a:cubicBezTo>
                    <a:cubicBezTo>
                      <a:pt x="5056" y="365"/>
                      <a:pt x="5080" y="283"/>
                      <a:pt x="5117" y="208"/>
                    </a:cubicBezTo>
                    <a:cubicBezTo>
                      <a:pt x="5158" y="137"/>
                      <a:pt x="5210" y="76"/>
                      <a:pt x="5284" y="41"/>
                    </a:cubicBezTo>
                    <a:cubicBezTo>
                      <a:pt x="5321" y="21"/>
                      <a:pt x="5365" y="14"/>
                      <a:pt x="5406" y="14"/>
                    </a:cubicBezTo>
                    <a:close/>
                    <a:moveTo>
                      <a:pt x="358" y="609"/>
                    </a:moveTo>
                    <a:cubicBezTo>
                      <a:pt x="446" y="609"/>
                      <a:pt x="541" y="633"/>
                      <a:pt x="623" y="663"/>
                    </a:cubicBezTo>
                    <a:cubicBezTo>
                      <a:pt x="694" y="691"/>
                      <a:pt x="786" y="755"/>
                      <a:pt x="895" y="857"/>
                    </a:cubicBezTo>
                    <a:cubicBezTo>
                      <a:pt x="1256" y="1193"/>
                      <a:pt x="1795" y="1920"/>
                      <a:pt x="2263" y="2967"/>
                    </a:cubicBezTo>
                    <a:lnTo>
                      <a:pt x="2263" y="2967"/>
                    </a:lnTo>
                    <a:cubicBezTo>
                      <a:pt x="2218" y="2947"/>
                      <a:pt x="2174" y="2927"/>
                      <a:pt x="2129" y="2907"/>
                    </a:cubicBezTo>
                    <a:cubicBezTo>
                      <a:pt x="1326" y="2540"/>
                      <a:pt x="490" y="2081"/>
                      <a:pt x="103" y="1289"/>
                    </a:cubicBezTo>
                    <a:cubicBezTo>
                      <a:pt x="52" y="1187"/>
                      <a:pt x="14" y="1061"/>
                      <a:pt x="14" y="949"/>
                    </a:cubicBezTo>
                    <a:cubicBezTo>
                      <a:pt x="14" y="851"/>
                      <a:pt x="41" y="762"/>
                      <a:pt x="113" y="697"/>
                    </a:cubicBezTo>
                    <a:cubicBezTo>
                      <a:pt x="178" y="633"/>
                      <a:pt x="266" y="609"/>
                      <a:pt x="358" y="609"/>
                    </a:cubicBezTo>
                    <a:close/>
                    <a:moveTo>
                      <a:pt x="9610" y="1540"/>
                    </a:moveTo>
                    <a:cubicBezTo>
                      <a:pt x="9613" y="1540"/>
                      <a:pt x="9616" y="1540"/>
                      <a:pt x="9619" y="1540"/>
                    </a:cubicBezTo>
                    <a:cubicBezTo>
                      <a:pt x="9768" y="1540"/>
                      <a:pt x="9911" y="1612"/>
                      <a:pt x="10044" y="1785"/>
                    </a:cubicBezTo>
                    <a:lnTo>
                      <a:pt x="10045" y="1784"/>
                    </a:lnTo>
                    <a:lnTo>
                      <a:pt x="10045" y="1784"/>
                    </a:lnTo>
                    <a:cubicBezTo>
                      <a:pt x="10078" y="1865"/>
                      <a:pt x="10095" y="1946"/>
                      <a:pt x="10095" y="2027"/>
                    </a:cubicBezTo>
                    <a:cubicBezTo>
                      <a:pt x="10095" y="2218"/>
                      <a:pt x="10003" y="2408"/>
                      <a:pt x="9843" y="2588"/>
                    </a:cubicBezTo>
                    <a:cubicBezTo>
                      <a:pt x="9605" y="2856"/>
                      <a:pt x="9225" y="3098"/>
                      <a:pt x="8789" y="3271"/>
                    </a:cubicBezTo>
                    <a:cubicBezTo>
                      <a:pt x="8517" y="3381"/>
                      <a:pt x="8225" y="3463"/>
                      <a:pt x="7937" y="3509"/>
                    </a:cubicBezTo>
                    <a:lnTo>
                      <a:pt x="7937" y="3509"/>
                    </a:lnTo>
                    <a:cubicBezTo>
                      <a:pt x="7942" y="3494"/>
                      <a:pt x="7947" y="3480"/>
                      <a:pt x="7953" y="3465"/>
                    </a:cubicBezTo>
                    <a:cubicBezTo>
                      <a:pt x="8031" y="3254"/>
                      <a:pt x="8276" y="2772"/>
                      <a:pt x="8588" y="2343"/>
                    </a:cubicBezTo>
                    <a:cubicBezTo>
                      <a:pt x="8742" y="2129"/>
                      <a:pt x="8915" y="1925"/>
                      <a:pt x="9092" y="1779"/>
                    </a:cubicBezTo>
                    <a:cubicBezTo>
                      <a:pt x="9266" y="1635"/>
                      <a:pt x="9439" y="1540"/>
                      <a:pt x="9610" y="1540"/>
                    </a:cubicBezTo>
                    <a:close/>
                    <a:moveTo>
                      <a:pt x="5406" y="1"/>
                    </a:moveTo>
                    <a:cubicBezTo>
                      <a:pt x="5362" y="1"/>
                      <a:pt x="5318" y="10"/>
                      <a:pt x="5277" y="28"/>
                    </a:cubicBezTo>
                    <a:cubicBezTo>
                      <a:pt x="5199" y="65"/>
                      <a:pt x="5145" y="130"/>
                      <a:pt x="5108" y="201"/>
                    </a:cubicBezTo>
                    <a:cubicBezTo>
                      <a:pt x="5067" y="276"/>
                      <a:pt x="5043" y="361"/>
                      <a:pt x="5026" y="443"/>
                    </a:cubicBezTo>
                    <a:cubicBezTo>
                      <a:pt x="4992" y="602"/>
                      <a:pt x="4975" y="765"/>
                      <a:pt x="4975" y="925"/>
                    </a:cubicBezTo>
                    <a:cubicBezTo>
                      <a:pt x="4975" y="1365"/>
                      <a:pt x="5095" y="1803"/>
                      <a:pt x="5306" y="2193"/>
                    </a:cubicBezTo>
                    <a:lnTo>
                      <a:pt x="5306" y="2193"/>
                    </a:lnTo>
                    <a:cubicBezTo>
                      <a:pt x="5238" y="2302"/>
                      <a:pt x="5164" y="2406"/>
                      <a:pt x="5084" y="2503"/>
                    </a:cubicBezTo>
                    <a:cubicBezTo>
                      <a:pt x="4713" y="2955"/>
                      <a:pt x="4223" y="3271"/>
                      <a:pt x="3642" y="3305"/>
                    </a:cubicBezTo>
                    <a:cubicBezTo>
                      <a:pt x="3608" y="3308"/>
                      <a:pt x="3578" y="3308"/>
                      <a:pt x="3543" y="3308"/>
                    </a:cubicBezTo>
                    <a:cubicBezTo>
                      <a:pt x="3108" y="3308"/>
                      <a:pt x="2683" y="3152"/>
                      <a:pt x="2278" y="2974"/>
                    </a:cubicBezTo>
                    <a:lnTo>
                      <a:pt x="2278" y="2974"/>
                    </a:lnTo>
                    <a:cubicBezTo>
                      <a:pt x="2235" y="2876"/>
                      <a:pt x="2191" y="2782"/>
                      <a:pt x="2146" y="2690"/>
                    </a:cubicBezTo>
                    <a:cubicBezTo>
                      <a:pt x="1857" y="2088"/>
                      <a:pt x="1548" y="1606"/>
                      <a:pt x="1279" y="1262"/>
                    </a:cubicBezTo>
                    <a:cubicBezTo>
                      <a:pt x="1143" y="1088"/>
                      <a:pt x="1017" y="949"/>
                      <a:pt x="905" y="847"/>
                    </a:cubicBezTo>
                    <a:cubicBezTo>
                      <a:pt x="796" y="745"/>
                      <a:pt x="701" y="680"/>
                      <a:pt x="630" y="653"/>
                    </a:cubicBezTo>
                    <a:cubicBezTo>
                      <a:pt x="545" y="619"/>
                      <a:pt x="449" y="595"/>
                      <a:pt x="358" y="595"/>
                    </a:cubicBezTo>
                    <a:cubicBezTo>
                      <a:pt x="262" y="595"/>
                      <a:pt x="171" y="622"/>
                      <a:pt x="103" y="688"/>
                    </a:cubicBezTo>
                    <a:cubicBezTo>
                      <a:pt x="28" y="755"/>
                      <a:pt x="1" y="851"/>
                      <a:pt x="1" y="949"/>
                    </a:cubicBezTo>
                    <a:cubicBezTo>
                      <a:pt x="1" y="1065"/>
                      <a:pt x="41" y="1190"/>
                      <a:pt x="93" y="1296"/>
                    </a:cubicBezTo>
                    <a:cubicBezTo>
                      <a:pt x="484" y="2091"/>
                      <a:pt x="1320" y="2550"/>
                      <a:pt x="2122" y="2918"/>
                    </a:cubicBezTo>
                    <a:cubicBezTo>
                      <a:pt x="2171" y="2940"/>
                      <a:pt x="2221" y="2963"/>
                      <a:pt x="2271" y="2985"/>
                    </a:cubicBezTo>
                    <a:lnTo>
                      <a:pt x="2271" y="2985"/>
                    </a:lnTo>
                    <a:cubicBezTo>
                      <a:pt x="2298" y="3045"/>
                      <a:pt x="2324" y="3107"/>
                      <a:pt x="2350" y="3169"/>
                    </a:cubicBezTo>
                    <a:cubicBezTo>
                      <a:pt x="2833" y="4325"/>
                      <a:pt x="3224" y="5835"/>
                      <a:pt x="3224" y="7603"/>
                    </a:cubicBezTo>
                    <a:cubicBezTo>
                      <a:pt x="3224" y="8619"/>
                      <a:pt x="3095" y="9720"/>
                      <a:pt x="2782" y="10890"/>
                    </a:cubicBezTo>
                    <a:lnTo>
                      <a:pt x="2795" y="10894"/>
                    </a:lnTo>
                    <a:cubicBezTo>
                      <a:pt x="3108" y="9720"/>
                      <a:pt x="3237" y="8619"/>
                      <a:pt x="3237" y="7603"/>
                    </a:cubicBezTo>
                    <a:cubicBezTo>
                      <a:pt x="3237" y="5743"/>
                      <a:pt x="2807" y="4168"/>
                      <a:pt x="2286" y="2991"/>
                    </a:cubicBezTo>
                    <a:lnTo>
                      <a:pt x="2286" y="2991"/>
                    </a:lnTo>
                    <a:cubicBezTo>
                      <a:pt x="2689" y="3169"/>
                      <a:pt x="3110" y="3322"/>
                      <a:pt x="3543" y="3322"/>
                    </a:cubicBezTo>
                    <a:cubicBezTo>
                      <a:pt x="3578" y="3322"/>
                      <a:pt x="3608" y="3322"/>
                      <a:pt x="3642" y="3319"/>
                    </a:cubicBezTo>
                    <a:cubicBezTo>
                      <a:pt x="4230" y="3285"/>
                      <a:pt x="4723" y="2965"/>
                      <a:pt x="5094" y="2513"/>
                    </a:cubicBezTo>
                    <a:cubicBezTo>
                      <a:pt x="5172" y="2416"/>
                      <a:pt x="5245" y="2314"/>
                      <a:pt x="5313" y="2207"/>
                    </a:cubicBezTo>
                    <a:lnTo>
                      <a:pt x="5313" y="2207"/>
                    </a:lnTo>
                    <a:cubicBezTo>
                      <a:pt x="5652" y="2825"/>
                      <a:pt x="6222" y="3320"/>
                      <a:pt x="6906" y="3503"/>
                    </a:cubicBezTo>
                    <a:cubicBezTo>
                      <a:pt x="7069" y="3543"/>
                      <a:pt x="7249" y="3564"/>
                      <a:pt x="7440" y="3564"/>
                    </a:cubicBezTo>
                    <a:cubicBezTo>
                      <a:pt x="7594" y="3564"/>
                      <a:pt x="7754" y="3551"/>
                      <a:pt x="7916" y="3526"/>
                    </a:cubicBezTo>
                    <a:lnTo>
                      <a:pt x="7916" y="3526"/>
                    </a:lnTo>
                    <a:cubicBezTo>
                      <a:pt x="7094" y="5739"/>
                      <a:pt x="6600" y="8189"/>
                      <a:pt x="6600" y="10486"/>
                    </a:cubicBezTo>
                    <a:cubicBezTo>
                      <a:pt x="6600" y="10622"/>
                      <a:pt x="6603" y="10757"/>
                      <a:pt x="6606" y="10894"/>
                    </a:cubicBezTo>
                    <a:lnTo>
                      <a:pt x="6620" y="10890"/>
                    </a:lnTo>
                    <a:cubicBezTo>
                      <a:pt x="6617" y="10757"/>
                      <a:pt x="6614" y="10622"/>
                      <a:pt x="6614" y="10486"/>
                    </a:cubicBezTo>
                    <a:cubicBezTo>
                      <a:pt x="6614" y="8190"/>
                      <a:pt x="7108" y="5739"/>
                      <a:pt x="7931" y="3524"/>
                    </a:cubicBezTo>
                    <a:lnTo>
                      <a:pt x="7931" y="3524"/>
                    </a:lnTo>
                    <a:cubicBezTo>
                      <a:pt x="8376" y="3454"/>
                      <a:pt x="8832" y="3298"/>
                      <a:pt x="9211" y="3087"/>
                    </a:cubicBezTo>
                    <a:cubicBezTo>
                      <a:pt x="9470" y="2945"/>
                      <a:pt x="9694" y="2778"/>
                      <a:pt x="9853" y="2598"/>
                    </a:cubicBezTo>
                    <a:cubicBezTo>
                      <a:pt x="10013" y="2417"/>
                      <a:pt x="10109" y="2221"/>
                      <a:pt x="10109" y="2027"/>
                    </a:cubicBezTo>
                    <a:cubicBezTo>
                      <a:pt x="10109" y="1942"/>
                      <a:pt x="10091" y="1860"/>
                      <a:pt x="10054" y="1779"/>
                    </a:cubicBezTo>
                    <a:lnTo>
                      <a:pt x="10054" y="1775"/>
                    </a:lnTo>
                    <a:cubicBezTo>
                      <a:pt x="9924" y="1605"/>
                      <a:pt x="9778" y="1527"/>
                      <a:pt x="9628" y="1527"/>
                    </a:cubicBezTo>
                    <a:cubicBezTo>
                      <a:pt x="9625" y="1527"/>
                      <a:pt x="9622" y="1527"/>
                      <a:pt x="9619" y="1527"/>
                    </a:cubicBezTo>
                    <a:cubicBezTo>
                      <a:pt x="9442" y="1527"/>
                      <a:pt x="9258" y="1619"/>
                      <a:pt x="9082" y="1769"/>
                    </a:cubicBezTo>
                    <a:cubicBezTo>
                      <a:pt x="8552" y="2213"/>
                      <a:pt x="8062" y="3139"/>
                      <a:pt x="7940" y="3462"/>
                    </a:cubicBezTo>
                    <a:cubicBezTo>
                      <a:pt x="7934" y="3478"/>
                      <a:pt x="7927" y="3495"/>
                      <a:pt x="7921" y="3511"/>
                    </a:cubicBezTo>
                    <a:lnTo>
                      <a:pt x="7921" y="3511"/>
                    </a:lnTo>
                    <a:cubicBezTo>
                      <a:pt x="7758" y="3536"/>
                      <a:pt x="7595" y="3550"/>
                      <a:pt x="7440" y="3550"/>
                    </a:cubicBezTo>
                    <a:cubicBezTo>
                      <a:pt x="7253" y="3550"/>
                      <a:pt x="7072" y="3530"/>
                      <a:pt x="6909" y="3489"/>
                    </a:cubicBezTo>
                    <a:cubicBezTo>
                      <a:pt x="6227" y="3307"/>
                      <a:pt x="5659" y="2812"/>
                      <a:pt x="5322" y="2193"/>
                    </a:cubicBezTo>
                    <a:lnTo>
                      <a:pt x="5322" y="2193"/>
                    </a:lnTo>
                    <a:cubicBezTo>
                      <a:pt x="5568" y="1797"/>
                      <a:pt x="5740" y="1338"/>
                      <a:pt x="5822" y="888"/>
                    </a:cubicBezTo>
                    <a:cubicBezTo>
                      <a:pt x="5839" y="786"/>
                      <a:pt x="5855" y="680"/>
                      <a:pt x="5855" y="575"/>
                    </a:cubicBezTo>
                    <a:cubicBezTo>
                      <a:pt x="5855" y="470"/>
                      <a:pt x="5839" y="368"/>
                      <a:pt x="5794" y="269"/>
                    </a:cubicBezTo>
                    <a:cubicBezTo>
                      <a:pt x="5726" y="120"/>
                      <a:pt x="5566" y="1"/>
                      <a:pt x="5406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 cap="flat" cmpd="sng" w="9525">
                <a:solidFill>
                  <a:srgbClr val="FB925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3687925" y="4068250"/>
                <a:ext cx="278625" cy="157400"/>
              </a:xfrm>
              <a:custGeom>
                <a:rect b="b" l="l" r="r" t="t"/>
                <a:pathLst>
                  <a:path extrusionOk="0" h="6296" w="11145">
                    <a:moveTo>
                      <a:pt x="10334" y="1"/>
                    </a:moveTo>
                    <a:cubicBezTo>
                      <a:pt x="6327" y="1"/>
                      <a:pt x="1938" y="1861"/>
                      <a:pt x="150" y="5678"/>
                    </a:cubicBezTo>
                    <a:cubicBezTo>
                      <a:pt x="0" y="6001"/>
                      <a:pt x="281" y="6296"/>
                      <a:pt x="543" y="6296"/>
                    </a:cubicBezTo>
                    <a:cubicBezTo>
                      <a:pt x="662" y="6296"/>
                      <a:pt x="778" y="6234"/>
                      <a:pt x="847" y="6086"/>
                    </a:cubicBezTo>
                    <a:cubicBezTo>
                      <a:pt x="2521" y="2514"/>
                      <a:pt x="6596" y="810"/>
                      <a:pt x="10341" y="810"/>
                    </a:cubicBezTo>
                    <a:cubicBezTo>
                      <a:pt x="10436" y="810"/>
                      <a:pt x="10530" y="811"/>
                      <a:pt x="10624" y="813"/>
                    </a:cubicBezTo>
                    <a:cubicBezTo>
                      <a:pt x="10628" y="813"/>
                      <a:pt x="10631" y="813"/>
                      <a:pt x="10635" y="813"/>
                    </a:cubicBezTo>
                    <a:cubicBezTo>
                      <a:pt x="11145" y="813"/>
                      <a:pt x="11142" y="17"/>
                      <a:pt x="10624" y="4"/>
                    </a:cubicBezTo>
                    <a:cubicBezTo>
                      <a:pt x="10528" y="2"/>
                      <a:pt x="10431" y="1"/>
                      <a:pt x="10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3989475" y="4066975"/>
                <a:ext cx="35975" cy="36000"/>
              </a:xfrm>
              <a:custGeom>
                <a:rect b="b" l="l" r="r" t="t"/>
                <a:pathLst>
                  <a:path extrusionOk="0" h="1440" w="1439">
                    <a:moveTo>
                      <a:pt x="721" y="1"/>
                    </a:moveTo>
                    <a:cubicBezTo>
                      <a:pt x="323" y="1"/>
                      <a:pt x="1" y="324"/>
                      <a:pt x="1" y="721"/>
                    </a:cubicBezTo>
                    <a:cubicBezTo>
                      <a:pt x="1" y="1116"/>
                      <a:pt x="323" y="1439"/>
                      <a:pt x="721" y="1439"/>
                    </a:cubicBezTo>
                    <a:cubicBezTo>
                      <a:pt x="1115" y="1439"/>
                      <a:pt x="1439" y="1116"/>
                      <a:pt x="1439" y="721"/>
                    </a:cubicBezTo>
                    <a:cubicBezTo>
                      <a:pt x="1439" y="324"/>
                      <a:pt x="1115" y="1"/>
                      <a:pt x="7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3783875" y="4710650"/>
                <a:ext cx="196025" cy="71850"/>
              </a:xfrm>
              <a:custGeom>
                <a:rect b="b" l="l" r="r" t="t"/>
                <a:pathLst>
                  <a:path extrusionOk="0" h="2874" w="7841">
                    <a:moveTo>
                      <a:pt x="0" y="0"/>
                    </a:moveTo>
                    <a:lnTo>
                      <a:pt x="0" y="0"/>
                    </a:lnTo>
                    <a:cubicBezTo>
                      <a:pt x="235" y="755"/>
                      <a:pt x="734" y="1428"/>
                      <a:pt x="1374" y="1921"/>
                    </a:cubicBezTo>
                    <a:cubicBezTo>
                      <a:pt x="2007" y="2431"/>
                      <a:pt x="2805" y="2710"/>
                      <a:pt x="3601" y="2823"/>
                    </a:cubicBezTo>
                    <a:cubicBezTo>
                      <a:pt x="3845" y="2856"/>
                      <a:pt x="4092" y="2873"/>
                      <a:pt x="4340" y="2873"/>
                    </a:cubicBezTo>
                    <a:cubicBezTo>
                      <a:pt x="4900" y="2873"/>
                      <a:pt x="5463" y="2784"/>
                      <a:pt x="5991" y="2591"/>
                    </a:cubicBezTo>
                    <a:cubicBezTo>
                      <a:pt x="6742" y="2305"/>
                      <a:pt x="7436" y="1812"/>
                      <a:pt x="7841" y="1129"/>
                    </a:cubicBezTo>
                    <a:lnTo>
                      <a:pt x="7841" y="1129"/>
                    </a:lnTo>
                    <a:cubicBezTo>
                      <a:pt x="7585" y="1428"/>
                      <a:pt x="7282" y="1680"/>
                      <a:pt x="6953" y="1877"/>
                    </a:cubicBezTo>
                    <a:cubicBezTo>
                      <a:pt x="6626" y="2084"/>
                      <a:pt x="6276" y="2241"/>
                      <a:pt x="5909" y="2349"/>
                    </a:cubicBezTo>
                    <a:cubicBezTo>
                      <a:pt x="5429" y="2485"/>
                      <a:pt x="4932" y="2553"/>
                      <a:pt x="4434" y="2553"/>
                    </a:cubicBezTo>
                    <a:cubicBezTo>
                      <a:pt x="4170" y="2553"/>
                      <a:pt x="3906" y="2534"/>
                      <a:pt x="3645" y="2496"/>
                    </a:cubicBezTo>
                    <a:cubicBezTo>
                      <a:pt x="2890" y="2394"/>
                      <a:pt x="2153" y="2149"/>
                      <a:pt x="1523" y="1717"/>
                    </a:cubicBezTo>
                    <a:cubicBezTo>
                      <a:pt x="1204" y="1506"/>
                      <a:pt x="915" y="1252"/>
                      <a:pt x="660" y="959"/>
                    </a:cubicBezTo>
                    <a:cubicBezTo>
                      <a:pt x="398" y="673"/>
                      <a:pt x="180" y="350"/>
                      <a:pt x="0" y="0"/>
                    </a:cubicBezTo>
                    <a:close/>
                  </a:path>
                </a:pathLst>
              </a:custGeom>
              <a:solidFill>
                <a:srgbClr val="799C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3778950" y="4761050"/>
                <a:ext cx="195925" cy="46900"/>
              </a:xfrm>
              <a:custGeom>
                <a:rect b="b" l="l" r="r" t="t"/>
                <a:pathLst>
                  <a:path extrusionOk="0" h="1876" w="7837">
                    <a:moveTo>
                      <a:pt x="0" y="0"/>
                    </a:moveTo>
                    <a:lnTo>
                      <a:pt x="0" y="0"/>
                    </a:lnTo>
                    <a:cubicBezTo>
                      <a:pt x="479" y="531"/>
                      <a:pt x="1071" y="949"/>
                      <a:pt x="1714" y="1276"/>
                    </a:cubicBezTo>
                    <a:cubicBezTo>
                      <a:pt x="2356" y="1605"/>
                      <a:pt x="3067" y="1809"/>
                      <a:pt x="3795" y="1863"/>
                    </a:cubicBezTo>
                    <a:cubicBezTo>
                      <a:pt x="3916" y="1871"/>
                      <a:pt x="4037" y="1875"/>
                      <a:pt x="4158" y="1875"/>
                    </a:cubicBezTo>
                    <a:cubicBezTo>
                      <a:pt x="4764" y="1875"/>
                      <a:pt x="5367" y="1776"/>
                      <a:pt x="5940" y="1595"/>
                    </a:cubicBezTo>
                    <a:cubicBezTo>
                      <a:pt x="6627" y="1378"/>
                      <a:pt x="7283" y="1061"/>
                      <a:pt x="7837" y="612"/>
                    </a:cubicBezTo>
                    <a:lnTo>
                      <a:pt x="7837" y="612"/>
                    </a:lnTo>
                    <a:cubicBezTo>
                      <a:pt x="7524" y="779"/>
                      <a:pt x="7204" y="929"/>
                      <a:pt x="6872" y="1044"/>
                    </a:cubicBezTo>
                    <a:cubicBezTo>
                      <a:pt x="6545" y="1170"/>
                      <a:pt x="6211" y="1279"/>
                      <a:pt x="5872" y="1350"/>
                    </a:cubicBezTo>
                    <a:cubicBezTo>
                      <a:pt x="5332" y="1472"/>
                      <a:pt x="4782" y="1549"/>
                      <a:pt x="4235" y="1549"/>
                    </a:cubicBezTo>
                    <a:cubicBezTo>
                      <a:pt x="4096" y="1549"/>
                      <a:pt x="3957" y="1544"/>
                      <a:pt x="3818" y="1534"/>
                    </a:cubicBezTo>
                    <a:cubicBezTo>
                      <a:pt x="3135" y="1489"/>
                      <a:pt x="2461" y="1309"/>
                      <a:pt x="1819" y="1047"/>
                    </a:cubicBezTo>
                    <a:cubicBezTo>
                      <a:pt x="1499" y="915"/>
                      <a:pt x="1187" y="758"/>
                      <a:pt x="884" y="582"/>
                    </a:cubicBezTo>
                    <a:cubicBezTo>
                      <a:pt x="575" y="412"/>
                      <a:pt x="283" y="215"/>
                      <a:pt x="0" y="0"/>
                    </a:cubicBezTo>
                    <a:close/>
                  </a:path>
                </a:pathLst>
              </a:custGeom>
              <a:solidFill>
                <a:srgbClr val="799C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3787775" y="4803875"/>
                <a:ext cx="180050" cy="33150"/>
              </a:xfrm>
              <a:custGeom>
                <a:rect b="b" l="l" r="r" t="t"/>
                <a:pathLst>
                  <a:path extrusionOk="0" h="1326" w="7202">
                    <a:moveTo>
                      <a:pt x="1" y="1"/>
                    </a:moveTo>
                    <a:lnTo>
                      <a:pt x="1" y="1"/>
                    </a:lnTo>
                    <a:cubicBezTo>
                      <a:pt x="497" y="409"/>
                      <a:pt x="1072" y="721"/>
                      <a:pt x="1677" y="946"/>
                    </a:cubicBezTo>
                    <a:cubicBezTo>
                      <a:pt x="2285" y="1170"/>
                      <a:pt x="2935" y="1297"/>
                      <a:pt x="3584" y="1320"/>
                    </a:cubicBezTo>
                    <a:cubicBezTo>
                      <a:pt x="3646" y="1324"/>
                      <a:pt x="3707" y="1326"/>
                      <a:pt x="3769" y="1326"/>
                    </a:cubicBezTo>
                    <a:cubicBezTo>
                      <a:pt x="4034" y="1326"/>
                      <a:pt x="4299" y="1295"/>
                      <a:pt x="4564" y="1272"/>
                    </a:cubicBezTo>
                    <a:cubicBezTo>
                      <a:pt x="4883" y="1204"/>
                      <a:pt x="5206" y="1164"/>
                      <a:pt x="5512" y="1041"/>
                    </a:cubicBezTo>
                    <a:cubicBezTo>
                      <a:pt x="5662" y="983"/>
                      <a:pt x="5825" y="950"/>
                      <a:pt x="5968" y="871"/>
                    </a:cubicBezTo>
                    <a:lnTo>
                      <a:pt x="6403" y="654"/>
                    </a:lnTo>
                    <a:cubicBezTo>
                      <a:pt x="6549" y="589"/>
                      <a:pt x="6678" y="487"/>
                      <a:pt x="6811" y="399"/>
                    </a:cubicBezTo>
                    <a:cubicBezTo>
                      <a:pt x="6943" y="310"/>
                      <a:pt x="7076" y="219"/>
                      <a:pt x="7202" y="123"/>
                    </a:cubicBezTo>
                    <a:lnTo>
                      <a:pt x="7202" y="123"/>
                    </a:lnTo>
                    <a:cubicBezTo>
                      <a:pt x="6624" y="395"/>
                      <a:pt x="6049" y="657"/>
                      <a:pt x="5437" y="793"/>
                    </a:cubicBezTo>
                    <a:cubicBezTo>
                      <a:pt x="4926" y="930"/>
                      <a:pt x="4397" y="997"/>
                      <a:pt x="3869" y="997"/>
                    </a:cubicBezTo>
                    <a:cubicBezTo>
                      <a:pt x="3779" y="997"/>
                      <a:pt x="3688" y="995"/>
                      <a:pt x="3597" y="991"/>
                    </a:cubicBezTo>
                    <a:cubicBezTo>
                      <a:pt x="2979" y="973"/>
                      <a:pt x="2360" y="871"/>
                      <a:pt x="1758" y="701"/>
                    </a:cubicBezTo>
                    <a:cubicBezTo>
                      <a:pt x="1157" y="525"/>
                      <a:pt x="565" y="300"/>
                      <a:pt x="1" y="1"/>
                    </a:cubicBezTo>
                    <a:close/>
                  </a:path>
                </a:pathLst>
              </a:custGeom>
              <a:solidFill>
                <a:srgbClr val="799C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28"/>
            <p:cNvGrpSpPr/>
            <p:nvPr/>
          </p:nvGrpSpPr>
          <p:grpSpPr>
            <a:xfrm rot="-3238587">
              <a:off x="739562" y="3586324"/>
              <a:ext cx="1092757" cy="588577"/>
              <a:chOff x="1319225" y="4570200"/>
              <a:chExt cx="319625" cy="239350"/>
            </a:xfrm>
          </p:grpSpPr>
          <p:sp>
            <p:nvSpPr>
              <p:cNvPr id="521" name="Google Shape;521;p28"/>
              <p:cNvSpPr/>
              <p:nvPr/>
            </p:nvSpPr>
            <p:spPr>
              <a:xfrm>
                <a:off x="1341125" y="4570200"/>
                <a:ext cx="279175" cy="75000"/>
              </a:xfrm>
              <a:custGeom>
                <a:rect b="b" l="l" r="r" t="t"/>
                <a:pathLst>
                  <a:path extrusionOk="0" h="3000" w="11167">
                    <a:moveTo>
                      <a:pt x="10398" y="0"/>
                    </a:moveTo>
                    <a:cubicBezTo>
                      <a:pt x="9160" y="0"/>
                      <a:pt x="6987" y="833"/>
                      <a:pt x="6024" y="1861"/>
                    </a:cubicBezTo>
                    <a:cubicBezTo>
                      <a:pt x="4494" y="363"/>
                      <a:pt x="2630" y="97"/>
                      <a:pt x="1501" y="97"/>
                    </a:cubicBezTo>
                    <a:cubicBezTo>
                      <a:pt x="879" y="97"/>
                      <a:pt x="479" y="177"/>
                      <a:pt x="479" y="177"/>
                    </a:cubicBezTo>
                    <a:lnTo>
                      <a:pt x="0" y="1023"/>
                    </a:lnTo>
                    <a:lnTo>
                      <a:pt x="1777" y="2007"/>
                    </a:lnTo>
                    <a:lnTo>
                      <a:pt x="6570" y="2999"/>
                    </a:lnTo>
                    <a:lnTo>
                      <a:pt x="9146" y="2503"/>
                    </a:lnTo>
                    <a:lnTo>
                      <a:pt x="10108" y="2041"/>
                    </a:lnTo>
                    <a:lnTo>
                      <a:pt x="11066" y="1133"/>
                    </a:lnTo>
                    <a:cubicBezTo>
                      <a:pt x="11120" y="883"/>
                      <a:pt x="11166" y="557"/>
                      <a:pt x="11156" y="197"/>
                    </a:cubicBezTo>
                    <a:cubicBezTo>
                      <a:pt x="11001" y="62"/>
                      <a:pt x="10734" y="0"/>
                      <a:pt x="10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1346450" y="4572775"/>
                <a:ext cx="273675" cy="39050"/>
              </a:xfrm>
              <a:custGeom>
                <a:rect b="b" l="l" r="r" t="t"/>
                <a:pathLst>
                  <a:path extrusionOk="0" h="1562" w="10947">
                    <a:moveTo>
                      <a:pt x="10943" y="94"/>
                    </a:moveTo>
                    <a:cubicBezTo>
                      <a:pt x="10943" y="94"/>
                      <a:pt x="8177" y="474"/>
                      <a:pt x="6706" y="1409"/>
                    </a:cubicBezTo>
                    <a:lnTo>
                      <a:pt x="10933" y="497"/>
                    </a:lnTo>
                    <a:cubicBezTo>
                      <a:pt x="10939" y="400"/>
                      <a:pt x="10943" y="297"/>
                      <a:pt x="10943" y="194"/>
                    </a:cubicBezTo>
                    <a:cubicBezTo>
                      <a:pt x="10947" y="161"/>
                      <a:pt x="10943" y="127"/>
                      <a:pt x="10943" y="94"/>
                    </a:cubicBezTo>
                    <a:close/>
                    <a:moveTo>
                      <a:pt x="1131" y="1"/>
                    </a:moveTo>
                    <a:cubicBezTo>
                      <a:pt x="1019" y="1"/>
                      <a:pt x="905" y="4"/>
                      <a:pt x="792" y="11"/>
                    </a:cubicBezTo>
                    <a:cubicBezTo>
                      <a:pt x="699" y="18"/>
                      <a:pt x="615" y="24"/>
                      <a:pt x="546" y="34"/>
                    </a:cubicBezTo>
                    <a:cubicBezTo>
                      <a:pt x="453" y="44"/>
                      <a:pt x="360" y="58"/>
                      <a:pt x="266" y="74"/>
                    </a:cubicBezTo>
                    <a:lnTo>
                      <a:pt x="0" y="543"/>
                    </a:lnTo>
                    <a:lnTo>
                      <a:pt x="4902" y="1412"/>
                    </a:lnTo>
                    <a:cubicBezTo>
                      <a:pt x="4909" y="1412"/>
                      <a:pt x="4919" y="1419"/>
                      <a:pt x="4936" y="1429"/>
                    </a:cubicBezTo>
                    <a:cubicBezTo>
                      <a:pt x="4477" y="1053"/>
                      <a:pt x="3022" y="1"/>
                      <a:pt x="1131" y="1"/>
                    </a:cubicBezTo>
                    <a:close/>
                    <a:moveTo>
                      <a:pt x="6656" y="1442"/>
                    </a:moveTo>
                    <a:lnTo>
                      <a:pt x="6656" y="1442"/>
                    </a:lnTo>
                    <a:cubicBezTo>
                      <a:pt x="6597" y="1482"/>
                      <a:pt x="6537" y="1522"/>
                      <a:pt x="6483" y="1562"/>
                    </a:cubicBezTo>
                    <a:cubicBezTo>
                      <a:pt x="6540" y="1529"/>
                      <a:pt x="6600" y="1489"/>
                      <a:pt x="6656" y="1442"/>
                    </a:cubicBezTo>
                    <a:close/>
                  </a:path>
                </a:pathLst>
              </a:custGeom>
              <a:solidFill>
                <a:srgbClr val="E4EB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1319225" y="4584500"/>
                <a:ext cx="319625" cy="220425"/>
              </a:xfrm>
              <a:custGeom>
                <a:rect b="b" l="l" r="r" t="t"/>
                <a:pathLst>
                  <a:path extrusionOk="0" h="8817" w="12785">
                    <a:moveTo>
                      <a:pt x="627" y="1"/>
                    </a:moveTo>
                    <a:cubicBezTo>
                      <a:pt x="471" y="1"/>
                      <a:pt x="328" y="61"/>
                      <a:pt x="220" y="161"/>
                    </a:cubicBezTo>
                    <a:cubicBezTo>
                      <a:pt x="217" y="168"/>
                      <a:pt x="211" y="174"/>
                      <a:pt x="204" y="181"/>
                    </a:cubicBezTo>
                    <a:cubicBezTo>
                      <a:pt x="74" y="311"/>
                      <a:pt x="1" y="504"/>
                      <a:pt x="37" y="710"/>
                    </a:cubicBezTo>
                    <a:cubicBezTo>
                      <a:pt x="397" y="2793"/>
                      <a:pt x="1312" y="7979"/>
                      <a:pt x="1442" y="7979"/>
                    </a:cubicBezTo>
                    <a:cubicBezTo>
                      <a:pt x="1598" y="7979"/>
                      <a:pt x="5882" y="8684"/>
                      <a:pt x="6634" y="8808"/>
                    </a:cubicBezTo>
                    <a:cubicBezTo>
                      <a:pt x="6665" y="8814"/>
                      <a:pt x="6698" y="8816"/>
                      <a:pt x="6730" y="8816"/>
                    </a:cubicBezTo>
                    <a:cubicBezTo>
                      <a:pt x="6773" y="8816"/>
                      <a:pt x="6815" y="8812"/>
                      <a:pt x="6856" y="8804"/>
                    </a:cubicBezTo>
                    <a:lnTo>
                      <a:pt x="7389" y="8691"/>
                    </a:lnTo>
                    <a:lnTo>
                      <a:pt x="7546" y="8655"/>
                    </a:lnTo>
                    <a:lnTo>
                      <a:pt x="12119" y="7673"/>
                    </a:lnTo>
                    <a:cubicBezTo>
                      <a:pt x="12392" y="7616"/>
                      <a:pt x="12592" y="7377"/>
                      <a:pt x="12598" y="7100"/>
                    </a:cubicBezTo>
                    <a:lnTo>
                      <a:pt x="12775" y="630"/>
                    </a:lnTo>
                    <a:cubicBezTo>
                      <a:pt x="12784" y="384"/>
                      <a:pt x="12641" y="174"/>
                      <a:pt x="12441" y="71"/>
                    </a:cubicBezTo>
                    <a:cubicBezTo>
                      <a:pt x="12392" y="48"/>
                      <a:pt x="12342" y="31"/>
                      <a:pt x="12285" y="22"/>
                    </a:cubicBezTo>
                    <a:cubicBezTo>
                      <a:pt x="12247" y="13"/>
                      <a:pt x="12207" y="9"/>
                      <a:pt x="12166" y="9"/>
                    </a:cubicBezTo>
                    <a:cubicBezTo>
                      <a:pt x="12125" y="9"/>
                      <a:pt x="12084" y="13"/>
                      <a:pt x="12042" y="22"/>
                    </a:cubicBezTo>
                    <a:lnTo>
                      <a:pt x="7779" y="943"/>
                    </a:lnTo>
                    <a:cubicBezTo>
                      <a:pt x="7655" y="1050"/>
                      <a:pt x="7529" y="1126"/>
                      <a:pt x="7406" y="1173"/>
                    </a:cubicBezTo>
                    <a:cubicBezTo>
                      <a:pt x="7263" y="1228"/>
                      <a:pt x="7119" y="1249"/>
                      <a:pt x="6981" y="1249"/>
                    </a:cubicBezTo>
                    <a:cubicBezTo>
                      <a:pt x="6750" y="1249"/>
                      <a:pt x="6535" y="1188"/>
                      <a:pt x="6364" y="1120"/>
                    </a:cubicBezTo>
                    <a:cubicBezTo>
                      <a:pt x="6162" y="1040"/>
                      <a:pt x="6018" y="950"/>
                      <a:pt x="5991" y="943"/>
                    </a:cubicBezTo>
                    <a:lnTo>
                      <a:pt x="740" y="11"/>
                    </a:lnTo>
                    <a:cubicBezTo>
                      <a:pt x="701" y="4"/>
                      <a:pt x="664" y="1"/>
                      <a:pt x="627" y="1"/>
                    </a:cubicBezTo>
                    <a:close/>
                  </a:path>
                </a:pathLst>
              </a:custGeom>
              <a:solidFill>
                <a:srgbClr val="799C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1504375" y="4584700"/>
                <a:ext cx="121975" cy="29125"/>
              </a:xfrm>
              <a:custGeom>
                <a:rect b="b" l="l" r="r" t="t"/>
                <a:pathLst>
                  <a:path extrusionOk="0" h="1165" w="4879">
                    <a:moveTo>
                      <a:pt x="4762" y="0"/>
                    </a:moveTo>
                    <a:cubicBezTo>
                      <a:pt x="4722" y="0"/>
                      <a:pt x="4679" y="6"/>
                      <a:pt x="4636" y="14"/>
                    </a:cubicBezTo>
                    <a:lnTo>
                      <a:pt x="4616" y="20"/>
                    </a:lnTo>
                    <a:lnTo>
                      <a:pt x="389" y="932"/>
                    </a:lnTo>
                    <a:lnTo>
                      <a:pt x="373" y="935"/>
                    </a:lnTo>
                    <a:cubicBezTo>
                      <a:pt x="249" y="1042"/>
                      <a:pt x="123" y="1118"/>
                      <a:pt x="0" y="1165"/>
                    </a:cubicBezTo>
                    <a:lnTo>
                      <a:pt x="373" y="1145"/>
                    </a:lnTo>
                    <a:cubicBezTo>
                      <a:pt x="373" y="1145"/>
                      <a:pt x="3318" y="396"/>
                      <a:pt x="4829" y="103"/>
                    </a:cubicBezTo>
                    <a:lnTo>
                      <a:pt x="4879" y="14"/>
                    </a:lnTo>
                    <a:cubicBezTo>
                      <a:pt x="4842" y="3"/>
                      <a:pt x="4802" y="0"/>
                      <a:pt x="4762" y="0"/>
                    </a:cubicBezTo>
                    <a:close/>
                  </a:path>
                </a:pathLst>
              </a:custGeom>
              <a:solidFill>
                <a:srgbClr val="4A6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1319900" y="4589025"/>
                <a:ext cx="184500" cy="215925"/>
              </a:xfrm>
              <a:custGeom>
                <a:rect b="b" l="l" r="r" t="t"/>
                <a:pathLst>
                  <a:path extrusionOk="0" h="8637" w="7380">
                    <a:moveTo>
                      <a:pt x="177" y="0"/>
                    </a:moveTo>
                    <a:cubicBezTo>
                      <a:pt x="70" y="107"/>
                      <a:pt x="0" y="260"/>
                      <a:pt x="0" y="426"/>
                    </a:cubicBezTo>
                    <a:cubicBezTo>
                      <a:pt x="0" y="460"/>
                      <a:pt x="4" y="496"/>
                      <a:pt x="10" y="529"/>
                    </a:cubicBezTo>
                    <a:cubicBezTo>
                      <a:pt x="370" y="2612"/>
                      <a:pt x="1285" y="7798"/>
                      <a:pt x="1415" y="7798"/>
                    </a:cubicBezTo>
                    <a:cubicBezTo>
                      <a:pt x="1571" y="7798"/>
                      <a:pt x="5855" y="8503"/>
                      <a:pt x="6607" y="8627"/>
                    </a:cubicBezTo>
                    <a:cubicBezTo>
                      <a:pt x="6637" y="8633"/>
                      <a:pt x="6670" y="8637"/>
                      <a:pt x="6703" y="8637"/>
                    </a:cubicBezTo>
                    <a:cubicBezTo>
                      <a:pt x="6746" y="8637"/>
                      <a:pt x="6790" y="8630"/>
                      <a:pt x="6829" y="8623"/>
                    </a:cubicBezTo>
                    <a:lnTo>
                      <a:pt x="7362" y="8510"/>
                    </a:lnTo>
                    <a:lnTo>
                      <a:pt x="7379" y="846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4A6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1469000" y="4608075"/>
                <a:ext cx="48025" cy="201475"/>
              </a:xfrm>
              <a:custGeom>
                <a:rect b="b" l="l" r="r" t="t"/>
                <a:pathLst>
                  <a:path extrusionOk="0" h="8059" w="1921">
                    <a:moveTo>
                      <a:pt x="1788" y="0"/>
                    </a:moveTo>
                    <a:cubicBezTo>
                      <a:pt x="1512" y="199"/>
                      <a:pt x="1221" y="265"/>
                      <a:pt x="956" y="265"/>
                    </a:cubicBezTo>
                    <a:cubicBezTo>
                      <a:pt x="426" y="265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"/>
                      <a:pt x="343" y="6693"/>
                      <a:pt x="343" y="7815"/>
                    </a:cubicBezTo>
                    <a:cubicBezTo>
                      <a:pt x="561" y="7994"/>
                      <a:pt x="781" y="8059"/>
                      <a:pt x="984" y="8059"/>
                    </a:cubicBezTo>
                    <a:cubicBezTo>
                      <a:pt x="1506" y="8059"/>
                      <a:pt x="1921" y="7635"/>
                      <a:pt x="1921" y="7635"/>
                    </a:cubicBezTo>
                    <a:cubicBezTo>
                      <a:pt x="1921" y="7635"/>
                      <a:pt x="1788" y="1611"/>
                      <a:pt x="1788" y="0"/>
                    </a:cubicBezTo>
                    <a:close/>
                  </a:path>
                </a:pathLst>
              </a:custGeom>
              <a:solidFill>
                <a:srgbClr val="4A6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1469750" y="4622975"/>
                <a:ext cx="43975" cy="8000"/>
              </a:xfrm>
              <a:custGeom>
                <a:rect b="b" l="l" r="r" t="t"/>
                <a:pathLst>
                  <a:path extrusionOk="0" h="320" w="1759">
                    <a:moveTo>
                      <a:pt x="1758" y="0"/>
                    </a:moveTo>
                    <a:lnTo>
                      <a:pt x="1758" y="0"/>
                    </a:lnTo>
                    <a:cubicBezTo>
                      <a:pt x="1601" y="33"/>
                      <a:pt x="1459" y="73"/>
                      <a:pt x="1312" y="93"/>
                    </a:cubicBezTo>
                    <a:cubicBezTo>
                      <a:pt x="1169" y="116"/>
                      <a:pt x="1022" y="126"/>
                      <a:pt x="879" y="126"/>
                    </a:cubicBezTo>
                    <a:cubicBezTo>
                      <a:pt x="870" y="127"/>
                      <a:pt x="861" y="127"/>
                      <a:pt x="851" y="127"/>
                    </a:cubicBezTo>
                    <a:cubicBezTo>
                      <a:pt x="571" y="127"/>
                      <a:pt x="294" y="81"/>
                      <a:pt x="1" y="0"/>
                    </a:cubicBezTo>
                    <a:lnTo>
                      <a:pt x="1" y="0"/>
                    </a:lnTo>
                    <a:cubicBezTo>
                      <a:pt x="113" y="113"/>
                      <a:pt x="256" y="190"/>
                      <a:pt x="407" y="240"/>
                    </a:cubicBezTo>
                    <a:cubicBezTo>
                      <a:pt x="556" y="293"/>
                      <a:pt x="720" y="320"/>
                      <a:pt x="879" y="320"/>
                    </a:cubicBezTo>
                    <a:cubicBezTo>
                      <a:pt x="1039" y="316"/>
                      <a:pt x="1202" y="296"/>
                      <a:pt x="1351" y="236"/>
                    </a:cubicBezTo>
                    <a:cubicBezTo>
                      <a:pt x="1502" y="186"/>
                      <a:pt x="1638" y="103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1477150" y="4783875"/>
                <a:ext cx="39875" cy="9600"/>
              </a:xfrm>
              <a:custGeom>
                <a:rect b="b" l="l" r="r" t="t"/>
                <a:pathLst>
                  <a:path extrusionOk="0" h="384" w="1595">
                    <a:moveTo>
                      <a:pt x="1595" y="1"/>
                    </a:moveTo>
                    <a:lnTo>
                      <a:pt x="1595" y="1"/>
                    </a:lnTo>
                    <a:cubicBezTo>
                      <a:pt x="1462" y="61"/>
                      <a:pt x="1338" y="110"/>
                      <a:pt x="1212" y="140"/>
                    </a:cubicBezTo>
                    <a:cubicBezTo>
                      <a:pt x="1083" y="167"/>
                      <a:pt x="952" y="187"/>
                      <a:pt x="823" y="190"/>
                    </a:cubicBezTo>
                    <a:cubicBezTo>
                      <a:pt x="773" y="193"/>
                      <a:pt x="722" y="194"/>
                      <a:pt x="671" y="194"/>
                    </a:cubicBezTo>
                    <a:cubicBezTo>
                      <a:pt x="455" y="194"/>
                      <a:pt x="235" y="173"/>
                      <a:pt x="0" y="154"/>
                    </a:cubicBezTo>
                    <a:lnTo>
                      <a:pt x="0" y="154"/>
                    </a:lnTo>
                    <a:cubicBezTo>
                      <a:pt x="120" y="240"/>
                      <a:pt x="257" y="294"/>
                      <a:pt x="396" y="334"/>
                    </a:cubicBezTo>
                    <a:cubicBezTo>
                      <a:pt x="525" y="367"/>
                      <a:pt x="660" y="384"/>
                      <a:pt x="794" y="384"/>
                    </a:cubicBezTo>
                    <a:cubicBezTo>
                      <a:pt x="806" y="384"/>
                      <a:pt x="818" y="384"/>
                      <a:pt x="829" y="383"/>
                    </a:cubicBezTo>
                    <a:cubicBezTo>
                      <a:pt x="976" y="374"/>
                      <a:pt x="1126" y="343"/>
                      <a:pt x="1262" y="283"/>
                    </a:cubicBezTo>
                    <a:cubicBezTo>
                      <a:pt x="1398" y="220"/>
                      <a:pt x="1515" y="120"/>
                      <a:pt x="15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28"/>
            <p:cNvGrpSpPr/>
            <p:nvPr/>
          </p:nvGrpSpPr>
          <p:grpSpPr>
            <a:xfrm>
              <a:off x="1426869" y="1632510"/>
              <a:ext cx="1899269" cy="2167747"/>
              <a:chOff x="3735250" y="387475"/>
              <a:chExt cx="738900" cy="843350"/>
            </a:xfrm>
          </p:grpSpPr>
          <p:sp>
            <p:nvSpPr>
              <p:cNvPr id="530" name="Google Shape;530;p28"/>
              <p:cNvSpPr/>
              <p:nvPr/>
            </p:nvSpPr>
            <p:spPr>
              <a:xfrm>
                <a:off x="3822800" y="661975"/>
                <a:ext cx="403000" cy="254150"/>
              </a:xfrm>
              <a:custGeom>
                <a:rect b="b" l="l" r="r" t="t"/>
                <a:pathLst>
                  <a:path extrusionOk="0" h="10166" w="16120">
                    <a:moveTo>
                      <a:pt x="12985" y="8945"/>
                    </a:moveTo>
                    <a:cubicBezTo>
                      <a:pt x="12986" y="8945"/>
                      <a:pt x="12987" y="8946"/>
                      <a:pt x="12987" y="8946"/>
                    </a:cubicBezTo>
                    <a:cubicBezTo>
                      <a:pt x="12987" y="8946"/>
                      <a:pt x="12987" y="8946"/>
                      <a:pt x="12985" y="8945"/>
                    </a:cubicBezTo>
                    <a:close/>
                    <a:moveTo>
                      <a:pt x="11890" y="0"/>
                    </a:moveTo>
                    <a:cubicBezTo>
                      <a:pt x="10522" y="0"/>
                      <a:pt x="9134" y="324"/>
                      <a:pt x="7912" y="912"/>
                    </a:cubicBezTo>
                    <a:cubicBezTo>
                      <a:pt x="5508" y="2061"/>
                      <a:pt x="3673" y="4149"/>
                      <a:pt x="2251" y="6352"/>
                    </a:cubicBezTo>
                    <a:cubicBezTo>
                      <a:pt x="386" y="9243"/>
                      <a:pt x="1" y="10166"/>
                      <a:pt x="270" y="10166"/>
                    </a:cubicBezTo>
                    <a:cubicBezTo>
                      <a:pt x="744" y="10166"/>
                      <a:pt x="3261" y="7283"/>
                      <a:pt x="3261" y="7283"/>
                    </a:cubicBezTo>
                    <a:lnTo>
                      <a:pt x="7361" y="7001"/>
                    </a:lnTo>
                    <a:cubicBezTo>
                      <a:pt x="7361" y="7001"/>
                      <a:pt x="12858" y="8899"/>
                      <a:pt x="12985" y="8945"/>
                    </a:cubicBezTo>
                    <a:lnTo>
                      <a:pt x="12985" y="8945"/>
                    </a:lnTo>
                    <a:cubicBezTo>
                      <a:pt x="12743" y="8849"/>
                      <a:pt x="13345" y="7565"/>
                      <a:pt x="13406" y="7419"/>
                    </a:cubicBezTo>
                    <a:cubicBezTo>
                      <a:pt x="13756" y="6607"/>
                      <a:pt x="14222" y="5981"/>
                      <a:pt x="14779" y="5301"/>
                    </a:cubicBezTo>
                    <a:cubicBezTo>
                      <a:pt x="15807" y="4036"/>
                      <a:pt x="16119" y="1939"/>
                      <a:pt x="14729" y="810"/>
                    </a:cubicBezTo>
                    <a:cubicBezTo>
                      <a:pt x="14130" y="321"/>
                      <a:pt x="13351" y="93"/>
                      <a:pt x="12579" y="28"/>
                    </a:cubicBezTo>
                    <a:cubicBezTo>
                      <a:pt x="12351" y="10"/>
                      <a:pt x="12121" y="0"/>
                      <a:pt x="11890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3735250" y="810750"/>
                <a:ext cx="196275" cy="318375"/>
              </a:xfrm>
              <a:custGeom>
                <a:rect b="b" l="l" r="r" t="t"/>
                <a:pathLst>
                  <a:path extrusionOk="0" h="12735" w="7851">
                    <a:moveTo>
                      <a:pt x="6832" y="1"/>
                    </a:moveTo>
                    <a:cubicBezTo>
                      <a:pt x="6359" y="1"/>
                      <a:pt x="5899" y="190"/>
                      <a:pt x="5899" y="190"/>
                    </a:cubicBezTo>
                    <a:cubicBezTo>
                      <a:pt x="5899" y="190"/>
                      <a:pt x="5889" y="200"/>
                      <a:pt x="5872" y="218"/>
                    </a:cubicBezTo>
                    <a:cubicBezTo>
                      <a:pt x="5869" y="224"/>
                      <a:pt x="5862" y="234"/>
                      <a:pt x="5855" y="241"/>
                    </a:cubicBezTo>
                    <a:cubicBezTo>
                      <a:pt x="5797" y="312"/>
                      <a:pt x="5692" y="448"/>
                      <a:pt x="5546" y="642"/>
                    </a:cubicBezTo>
                    <a:cubicBezTo>
                      <a:pt x="5345" y="907"/>
                      <a:pt x="5077" y="1288"/>
                      <a:pt x="4781" y="1757"/>
                    </a:cubicBezTo>
                    <a:cubicBezTo>
                      <a:pt x="3693" y="3477"/>
                      <a:pt x="2221" y="6411"/>
                      <a:pt x="2364" y="9512"/>
                    </a:cubicBezTo>
                    <a:lnTo>
                      <a:pt x="2360" y="9512"/>
                    </a:lnTo>
                    <a:cubicBezTo>
                      <a:pt x="2364" y="9611"/>
                      <a:pt x="2370" y="9709"/>
                      <a:pt x="2378" y="9808"/>
                    </a:cubicBezTo>
                    <a:cubicBezTo>
                      <a:pt x="2220" y="9769"/>
                      <a:pt x="2065" y="9751"/>
                      <a:pt x="1913" y="9751"/>
                    </a:cubicBezTo>
                    <a:cubicBezTo>
                      <a:pt x="850" y="9751"/>
                      <a:pt x="1" y="10615"/>
                      <a:pt x="358" y="10791"/>
                    </a:cubicBezTo>
                    <a:cubicBezTo>
                      <a:pt x="441" y="10831"/>
                      <a:pt x="559" y="10847"/>
                      <a:pt x="696" y="10847"/>
                    </a:cubicBezTo>
                    <a:cubicBezTo>
                      <a:pt x="1238" y="10847"/>
                      <a:pt x="2064" y="10593"/>
                      <a:pt x="2064" y="10593"/>
                    </a:cubicBezTo>
                    <a:lnTo>
                      <a:pt x="2064" y="10593"/>
                    </a:lnTo>
                    <a:cubicBezTo>
                      <a:pt x="2064" y="10593"/>
                      <a:pt x="582" y="11318"/>
                      <a:pt x="963" y="11682"/>
                    </a:cubicBezTo>
                    <a:cubicBezTo>
                      <a:pt x="1030" y="11747"/>
                      <a:pt x="1116" y="11774"/>
                      <a:pt x="1214" y="11774"/>
                    </a:cubicBezTo>
                    <a:cubicBezTo>
                      <a:pt x="1654" y="11774"/>
                      <a:pt x="2314" y="11224"/>
                      <a:pt x="2364" y="11181"/>
                    </a:cubicBezTo>
                    <a:lnTo>
                      <a:pt x="2364" y="11181"/>
                    </a:lnTo>
                    <a:cubicBezTo>
                      <a:pt x="2299" y="11257"/>
                      <a:pt x="1181" y="12586"/>
                      <a:pt x="1568" y="12725"/>
                    </a:cubicBezTo>
                    <a:cubicBezTo>
                      <a:pt x="1587" y="12732"/>
                      <a:pt x="1606" y="12735"/>
                      <a:pt x="1628" y="12735"/>
                    </a:cubicBezTo>
                    <a:cubicBezTo>
                      <a:pt x="2064" y="12735"/>
                      <a:pt x="3094" y="11433"/>
                      <a:pt x="3564" y="11079"/>
                    </a:cubicBezTo>
                    <a:cubicBezTo>
                      <a:pt x="3683" y="10991"/>
                      <a:pt x="3734" y="10607"/>
                      <a:pt x="3812" y="10009"/>
                    </a:cubicBezTo>
                    <a:cubicBezTo>
                      <a:pt x="4013" y="8526"/>
                      <a:pt x="4397" y="5749"/>
                      <a:pt x="6447" y="2984"/>
                    </a:cubicBezTo>
                    <a:cubicBezTo>
                      <a:pt x="6487" y="2926"/>
                      <a:pt x="6535" y="2865"/>
                      <a:pt x="6580" y="2808"/>
                    </a:cubicBezTo>
                    <a:cubicBezTo>
                      <a:pt x="6743" y="2594"/>
                      <a:pt x="6916" y="2383"/>
                      <a:pt x="7099" y="2172"/>
                    </a:cubicBezTo>
                    <a:cubicBezTo>
                      <a:pt x="7327" y="1911"/>
                      <a:pt x="7572" y="1649"/>
                      <a:pt x="7831" y="1393"/>
                    </a:cubicBezTo>
                    <a:cubicBezTo>
                      <a:pt x="7834" y="1346"/>
                      <a:pt x="7840" y="1299"/>
                      <a:pt x="7840" y="1258"/>
                    </a:cubicBezTo>
                    <a:cubicBezTo>
                      <a:pt x="7851" y="1108"/>
                      <a:pt x="7851" y="976"/>
                      <a:pt x="7837" y="860"/>
                    </a:cubicBezTo>
                    <a:cubicBezTo>
                      <a:pt x="7754" y="175"/>
                      <a:pt x="7287" y="1"/>
                      <a:pt x="6832" y="1"/>
                    </a:cubicBezTo>
                    <a:close/>
                  </a:path>
                </a:pathLst>
              </a:custGeom>
              <a:solidFill>
                <a:srgbClr val="FCA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4057125" y="916375"/>
                <a:ext cx="107475" cy="314450"/>
              </a:xfrm>
              <a:custGeom>
                <a:rect b="b" l="l" r="r" t="t"/>
                <a:pathLst>
                  <a:path extrusionOk="0" h="12578" w="4299">
                    <a:moveTo>
                      <a:pt x="2837" y="1"/>
                    </a:moveTo>
                    <a:cubicBezTo>
                      <a:pt x="2594" y="1"/>
                      <a:pt x="2386" y="202"/>
                      <a:pt x="2218" y="466"/>
                    </a:cubicBezTo>
                    <a:cubicBezTo>
                      <a:pt x="2156" y="568"/>
                      <a:pt x="2095" y="677"/>
                      <a:pt x="2040" y="789"/>
                    </a:cubicBezTo>
                    <a:cubicBezTo>
                      <a:pt x="1833" y="1231"/>
                      <a:pt x="1721" y="1700"/>
                      <a:pt x="1721" y="1700"/>
                    </a:cubicBezTo>
                    <a:cubicBezTo>
                      <a:pt x="1721" y="1700"/>
                      <a:pt x="1810" y="1945"/>
                      <a:pt x="1898" y="2370"/>
                    </a:cubicBezTo>
                    <a:cubicBezTo>
                      <a:pt x="1976" y="2710"/>
                      <a:pt x="2054" y="3162"/>
                      <a:pt x="2089" y="3693"/>
                    </a:cubicBezTo>
                    <a:cubicBezTo>
                      <a:pt x="2197" y="5213"/>
                      <a:pt x="1979" y="7371"/>
                      <a:pt x="432" y="9346"/>
                    </a:cubicBezTo>
                    <a:lnTo>
                      <a:pt x="429" y="9346"/>
                    </a:lnTo>
                    <a:cubicBezTo>
                      <a:pt x="388" y="9408"/>
                      <a:pt x="341" y="9462"/>
                      <a:pt x="297" y="9520"/>
                    </a:cubicBezTo>
                    <a:cubicBezTo>
                      <a:pt x="1" y="9877"/>
                      <a:pt x="8" y="10397"/>
                      <a:pt x="320" y="10737"/>
                    </a:cubicBezTo>
                    <a:cubicBezTo>
                      <a:pt x="986" y="11464"/>
                      <a:pt x="1435" y="12578"/>
                      <a:pt x="1601" y="12578"/>
                    </a:cubicBezTo>
                    <a:cubicBezTo>
                      <a:pt x="1604" y="12578"/>
                      <a:pt x="1606" y="12577"/>
                      <a:pt x="1609" y="12577"/>
                    </a:cubicBezTo>
                    <a:cubicBezTo>
                      <a:pt x="1836" y="12525"/>
                      <a:pt x="1871" y="12260"/>
                      <a:pt x="1830" y="11957"/>
                    </a:cubicBezTo>
                    <a:lnTo>
                      <a:pt x="1830" y="11957"/>
                    </a:lnTo>
                    <a:cubicBezTo>
                      <a:pt x="1944" y="12218"/>
                      <a:pt x="2086" y="12431"/>
                      <a:pt x="2247" y="12431"/>
                    </a:cubicBezTo>
                    <a:cubicBezTo>
                      <a:pt x="2273" y="12431"/>
                      <a:pt x="2299" y="12425"/>
                      <a:pt x="2326" y="12414"/>
                    </a:cubicBezTo>
                    <a:cubicBezTo>
                      <a:pt x="2782" y="12213"/>
                      <a:pt x="1918" y="10462"/>
                      <a:pt x="1847" y="10319"/>
                    </a:cubicBezTo>
                    <a:lnTo>
                      <a:pt x="1847" y="10319"/>
                    </a:lnTo>
                    <a:cubicBezTo>
                      <a:pt x="1930" y="10443"/>
                      <a:pt x="2902" y="11874"/>
                      <a:pt x="3220" y="11874"/>
                    </a:cubicBezTo>
                    <a:cubicBezTo>
                      <a:pt x="3253" y="11874"/>
                      <a:pt x="3278" y="11859"/>
                      <a:pt x="3295" y="11825"/>
                    </a:cubicBezTo>
                    <a:cubicBezTo>
                      <a:pt x="3486" y="11451"/>
                      <a:pt x="2418" y="9847"/>
                      <a:pt x="2017" y="9676"/>
                    </a:cubicBezTo>
                    <a:cubicBezTo>
                      <a:pt x="2044" y="9646"/>
                      <a:pt x="2068" y="9619"/>
                      <a:pt x="2095" y="9591"/>
                    </a:cubicBezTo>
                    <a:cubicBezTo>
                      <a:pt x="3142" y="8469"/>
                      <a:pt x="4298" y="5753"/>
                      <a:pt x="4292" y="3346"/>
                    </a:cubicBezTo>
                    <a:cubicBezTo>
                      <a:pt x="4292" y="3087"/>
                      <a:pt x="4278" y="2833"/>
                      <a:pt x="4247" y="2581"/>
                    </a:cubicBezTo>
                    <a:cubicBezTo>
                      <a:pt x="4226" y="2370"/>
                      <a:pt x="4190" y="2163"/>
                      <a:pt x="4142" y="1962"/>
                    </a:cubicBezTo>
                    <a:lnTo>
                      <a:pt x="4142" y="1955"/>
                    </a:lnTo>
                    <a:cubicBezTo>
                      <a:pt x="4067" y="1639"/>
                      <a:pt x="3965" y="1337"/>
                      <a:pt x="3829" y="1058"/>
                    </a:cubicBezTo>
                    <a:cubicBezTo>
                      <a:pt x="3716" y="820"/>
                      <a:pt x="3605" y="630"/>
                      <a:pt x="3499" y="480"/>
                    </a:cubicBezTo>
                    <a:cubicBezTo>
                      <a:pt x="3472" y="439"/>
                      <a:pt x="3445" y="408"/>
                      <a:pt x="3421" y="374"/>
                    </a:cubicBezTo>
                    <a:cubicBezTo>
                      <a:pt x="3407" y="361"/>
                      <a:pt x="3397" y="351"/>
                      <a:pt x="3390" y="337"/>
                    </a:cubicBezTo>
                    <a:cubicBezTo>
                      <a:pt x="3333" y="266"/>
                      <a:pt x="3275" y="208"/>
                      <a:pt x="3217" y="160"/>
                    </a:cubicBezTo>
                    <a:cubicBezTo>
                      <a:pt x="3082" y="49"/>
                      <a:pt x="2955" y="1"/>
                      <a:pt x="2837" y="1"/>
                    </a:cubicBezTo>
                    <a:close/>
                  </a:path>
                </a:pathLst>
              </a:custGeom>
              <a:solidFill>
                <a:srgbClr val="FCA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3795400" y="756800"/>
                <a:ext cx="182550" cy="124350"/>
              </a:xfrm>
              <a:custGeom>
                <a:rect b="b" l="l" r="r" t="t"/>
                <a:pathLst>
                  <a:path extrusionOk="0" h="4974" w="7302">
                    <a:moveTo>
                      <a:pt x="4469" y="0"/>
                    </a:moveTo>
                    <a:cubicBezTo>
                      <a:pt x="3944" y="0"/>
                      <a:pt x="3359" y="173"/>
                      <a:pt x="2725" y="621"/>
                    </a:cubicBezTo>
                    <a:cubicBezTo>
                      <a:pt x="1" y="2546"/>
                      <a:pt x="3138" y="4973"/>
                      <a:pt x="4268" y="4973"/>
                    </a:cubicBezTo>
                    <a:cubicBezTo>
                      <a:pt x="4278" y="4973"/>
                      <a:pt x="4287" y="4973"/>
                      <a:pt x="4296" y="4973"/>
                    </a:cubicBezTo>
                    <a:cubicBezTo>
                      <a:pt x="5404" y="4932"/>
                      <a:pt x="7301" y="1923"/>
                      <a:pt x="7301" y="1923"/>
                    </a:cubicBezTo>
                    <a:cubicBezTo>
                      <a:pt x="7301" y="1923"/>
                      <a:pt x="6220" y="0"/>
                      <a:pt x="4469" y="0"/>
                    </a:cubicBezTo>
                    <a:close/>
                  </a:path>
                </a:pathLst>
              </a:custGeom>
              <a:solidFill>
                <a:srgbClr val="FCA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3845400" y="788150"/>
                <a:ext cx="128125" cy="81150"/>
              </a:xfrm>
              <a:custGeom>
                <a:rect b="b" l="l" r="r" t="t"/>
                <a:pathLst>
                  <a:path extrusionOk="0" h="3246" w="5125">
                    <a:moveTo>
                      <a:pt x="2815" y="0"/>
                    </a:moveTo>
                    <a:cubicBezTo>
                      <a:pt x="2552" y="0"/>
                      <a:pt x="2265" y="52"/>
                      <a:pt x="1953" y="176"/>
                    </a:cubicBezTo>
                    <a:cubicBezTo>
                      <a:pt x="1" y="948"/>
                      <a:pt x="1738" y="3157"/>
                      <a:pt x="3434" y="3243"/>
                    </a:cubicBezTo>
                    <a:cubicBezTo>
                      <a:pt x="3472" y="3245"/>
                      <a:pt x="3508" y="3246"/>
                      <a:pt x="3544" y="3246"/>
                    </a:cubicBezTo>
                    <a:cubicBezTo>
                      <a:pt x="5124" y="3246"/>
                      <a:pt x="4890" y="1441"/>
                      <a:pt x="4890" y="1441"/>
                    </a:cubicBezTo>
                    <a:cubicBezTo>
                      <a:pt x="4890" y="1441"/>
                      <a:pt x="4196" y="0"/>
                      <a:pt x="2815" y="0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4087400" y="861450"/>
                <a:ext cx="234300" cy="130900"/>
              </a:xfrm>
              <a:custGeom>
                <a:rect b="b" l="l" r="r" t="t"/>
                <a:pathLst>
                  <a:path extrusionOk="0" h="5236" w="9372">
                    <a:moveTo>
                      <a:pt x="5758" y="1"/>
                    </a:moveTo>
                    <a:cubicBezTo>
                      <a:pt x="4768" y="1"/>
                      <a:pt x="3919" y="666"/>
                      <a:pt x="3498" y="1066"/>
                    </a:cubicBezTo>
                    <a:cubicBezTo>
                      <a:pt x="3321" y="1235"/>
                      <a:pt x="3219" y="1355"/>
                      <a:pt x="3219" y="1355"/>
                    </a:cubicBezTo>
                    <a:cubicBezTo>
                      <a:pt x="3219" y="1355"/>
                      <a:pt x="0" y="2993"/>
                      <a:pt x="2962" y="4733"/>
                    </a:cubicBezTo>
                    <a:cubicBezTo>
                      <a:pt x="3152" y="4846"/>
                      <a:pt x="3342" y="4937"/>
                      <a:pt x="3536" y="5009"/>
                    </a:cubicBezTo>
                    <a:cubicBezTo>
                      <a:pt x="3953" y="5165"/>
                      <a:pt x="4379" y="5235"/>
                      <a:pt x="4797" y="5235"/>
                    </a:cubicBezTo>
                    <a:cubicBezTo>
                      <a:pt x="7234" y="5235"/>
                      <a:pt x="9372" y="2834"/>
                      <a:pt x="7657" y="953"/>
                    </a:cubicBezTo>
                    <a:cubicBezTo>
                      <a:pt x="7015" y="248"/>
                      <a:pt x="6361" y="1"/>
                      <a:pt x="5758" y="1"/>
                    </a:cubicBezTo>
                    <a:close/>
                  </a:path>
                </a:pathLst>
              </a:custGeom>
              <a:solidFill>
                <a:srgbClr val="FCA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4078975" y="892175"/>
                <a:ext cx="178625" cy="75100"/>
              </a:xfrm>
              <a:custGeom>
                <a:rect b="b" l="l" r="r" t="t"/>
                <a:pathLst>
                  <a:path extrusionOk="0" h="3004" w="7145">
                    <a:moveTo>
                      <a:pt x="5419" y="0"/>
                    </a:moveTo>
                    <a:cubicBezTo>
                      <a:pt x="4510" y="0"/>
                      <a:pt x="3533" y="707"/>
                      <a:pt x="3533" y="707"/>
                    </a:cubicBezTo>
                    <a:cubicBezTo>
                      <a:pt x="3533" y="707"/>
                      <a:pt x="0" y="2516"/>
                      <a:pt x="3418" y="2950"/>
                    </a:cubicBezTo>
                    <a:cubicBezTo>
                      <a:pt x="3702" y="2987"/>
                      <a:pt x="3966" y="3004"/>
                      <a:pt x="4209" y="3004"/>
                    </a:cubicBezTo>
                    <a:cubicBezTo>
                      <a:pt x="6890" y="3004"/>
                      <a:pt x="7145" y="959"/>
                      <a:pt x="6225" y="255"/>
                    </a:cubicBezTo>
                    <a:cubicBezTo>
                      <a:pt x="5985" y="70"/>
                      <a:pt x="5706" y="0"/>
                      <a:pt x="5419" y="0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3885450" y="792150"/>
                <a:ext cx="302675" cy="217150"/>
              </a:xfrm>
              <a:custGeom>
                <a:rect b="b" l="l" r="r" t="t"/>
                <a:pathLst>
                  <a:path extrusionOk="0" h="8686" w="12107">
                    <a:moveTo>
                      <a:pt x="5934" y="0"/>
                    </a:moveTo>
                    <a:cubicBezTo>
                      <a:pt x="5744" y="0"/>
                      <a:pt x="5554" y="9"/>
                      <a:pt x="5365" y="26"/>
                    </a:cubicBezTo>
                    <a:cubicBezTo>
                      <a:pt x="3179" y="230"/>
                      <a:pt x="1180" y="1597"/>
                      <a:pt x="422" y="3772"/>
                    </a:cubicBezTo>
                    <a:cubicBezTo>
                      <a:pt x="1" y="4973"/>
                      <a:pt x="1615" y="6197"/>
                      <a:pt x="3658" y="7135"/>
                    </a:cubicBezTo>
                    <a:cubicBezTo>
                      <a:pt x="4022" y="7306"/>
                      <a:pt x="4396" y="7465"/>
                      <a:pt x="4777" y="7612"/>
                    </a:cubicBezTo>
                    <a:cubicBezTo>
                      <a:pt x="4815" y="7625"/>
                      <a:pt x="4851" y="7638"/>
                      <a:pt x="4886" y="7652"/>
                    </a:cubicBezTo>
                    <a:cubicBezTo>
                      <a:pt x="5705" y="7965"/>
                      <a:pt x="6569" y="8233"/>
                      <a:pt x="7398" y="8417"/>
                    </a:cubicBezTo>
                    <a:cubicBezTo>
                      <a:pt x="8157" y="8586"/>
                      <a:pt x="8886" y="8685"/>
                      <a:pt x="9521" y="8685"/>
                    </a:cubicBezTo>
                    <a:cubicBezTo>
                      <a:pt x="10548" y="8685"/>
                      <a:pt x="11333" y="8426"/>
                      <a:pt x="11614" y="7781"/>
                    </a:cubicBezTo>
                    <a:cubicBezTo>
                      <a:pt x="11628" y="7750"/>
                      <a:pt x="11638" y="7723"/>
                      <a:pt x="11652" y="7693"/>
                    </a:cubicBezTo>
                    <a:cubicBezTo>
                      <a:pt x="12107" y="6388"/>
                      <a:pt x="12039" y="5034"/>
                      <a:pt x="11576" y="3838"/>
                    </a:cubicBezTo>
                    <a:cubicBezTo>
                      <a:pt x="10964" y="2256"/>
                      <a:pt x="9659" y="941"/>
                      <a:pt x="7942" y="339"/>
                    </a:cubicBezTo>
                    <a:cubicBezTo>
                      <a:pt x="7283" y="109"/>
                      <a:pt x="6603" y="0"/>
                      <a:pt x="5934" y="0"/>
                    </a:cubicBezTo>
                    <a:close/>
                  </a:path>
                </a:pathLst>
              </a:custGeom>
              <a:solidFill>
                <a:srgbClr val="FCA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4147150" y="455150"/>
                <a:ext cx="191000" cy="242275"/>
              </a:xfrm>
              <a:custGeom>
                <a:rect b="b" l="l" r="r" t="t"/>
                <a:pathLst>
                  <a:path extrusionOk="0" h="9691" w="7640">
                    <a:moveTo>
                      <a:pt x="5374" y="0"/>
                    </a:moveTo>
                    <a:cubicBezTo>
                      <a:pt x="5324" y="0"/>
                      <a:pt x="5275" y="2"/>
                      <a:pt x="5226" y="6"/>
                    </a:cubicBezTo>
                    <a:cubicBezTo>
                      <a:pt x="4206" y="77"/>
                      <a:pt x="3604" y="720"/>
                      <a:pt x="3373" y="1672"/>
                    </a:cubicBezTo>
                    <a:cubicBezTo>
                      <a:pt x="3268" y="2112"/>
                      <a:pt x="3471" y="2312"/>
                      <a:pt x="3658" y="2312"/>
                    </a:cubicBezTo>
                    <a:cubicBezTo>
                      <a:pt x="3774" y="2312"/>
                      <a:pt x="3884" y="2234"/>
                      <a:pt x="3910" y="2090"/>
                    </a:cubicBezTo>
                    <a:cubicBezTo>
                      <a:pt x="4002" y="1427"/>
                      <a:pt x="4522" y="781"/>
                      <a:pt x="5209" y="682"/>
                    </a:cubicBezTo>
                    <a:cubicBezTo>
                      <a:pt x="5262" y="674"/>
                      <a:pt x="5315" y="671"/>
                      <a:pt x="5367" y="671"/>
                    </a:cubicBezTo>
                    <a:cubicBezTo>
                      <a:pt x="6085" y="671"/>
                      <a:pt x="6728" y="1356"/>
                      <a:pt x="6773" y="2059"/>
                    </a:cubicBezTo>
                    <a:cubicBezTo>
                      <a:pt x="6827" y="2943"/>
                      <a:pt x="5970" y="3626"/>
                      <a:pt x="5338" y="4112"/>
                    </a:cubicBezTo>
                    <a:cubicBezTo>
                      <a:pt x="4471" y="4776"/>
                      <a:pt x="3526" y="5333"/>
                      <a:pt x="2598" y="5907"/>
                    </a:cubicBezTo>
                    <a:cubicBezTo>
                      <a:pt x="0" y="7519"/>
                      <a:pt x="605" y="9444"/>
                      <a:pt x="605" y="9444"/>
                    </a:cubicBezTo>
                    <a:cubicBezTo>
                      <a:pt x="605" y="9444"/>
                      <a:pt x="854" y="9691"/>
                      <a:pt x="1010" y="9691"/>
                    </a:cubicBezTo>
                    <a:cubicBezTo>
                      <a:pt x="1103" y="9691"/>
                      <a:pt x="1163" y="9603"/>
                      <a:pt x="1119" y="9325"/>
                    </a:cubicBezTo>
                    <a:cubicBezTo>
                      <a:pt x="997" y="8580"/>
                      <a:pt x="1578" y="7410"/>
                      <a:pt x="2516" y="6670"/>
                    </a:cubicBezTo>
                    <a:cubicBezTo>
                      <a:pt x="3458" y="5928"/>
                      <a:pt x="6051" y="4660"/>
                      <a:pt x="6895" y="3569"/>
                    </a:cubicBezTo>
                    <a:cubicBezTo>
                      <a:pt x="7432" y="2871"/>
                      <a:pt x="7639" y="1828"/>
                      <a:pt x="7198" y="1032"/>
                    </a:cubicBezTo>
                    <a:cubicBezTo>
                      <a:pt x="6835" y="376"/>
                      <a:pt x="6104" y="0"/>
                      <a:pt x="5374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3971025" y="956400"/>
                <a:ext cx="166025" cy="54275"/>
              </a:xfrm>
              <a:custGeom>
                <a:rect b="b" l="l" r="r" t="t"/>
                <a:pathLst>
                  <a:path extrusionOk="0" h="2171" w="6641">
                    <a:moveTo>
                      <a:pt x="222" y="0"/>
                    </a:moveTo>
                    <a:cubicBezTo>
                      <a:pt x="81" y="0"/>
                      <a:pt x="0" y="1"/>
                      <a:pt x="0" y="1"/>
                    </a:cubicBezTo>
                    <a:cubicBezTo>
                      <a:pt x="0" y="1"/>
                      <a:pt x="66" y="242"/>
                      <a:pt x="235" y="565"/>
                    </a:cubicBezTo>
                    <a:cubicBezTo>
                      <a:pt x="422" y="943"/>
                      <a:pt x="742" y="1429"/>
                      <a:pt x="1235" y="1765"/>
                    </a:cubicBezTo>
                    <a:cubicBezTo>
                      <a:pt x="1587" y="2005"/>
                      <a:pt x="2025" y="2170"/>
                      <a:pt x="2565" y="2170"/>
                    </a:cubicBezTo>
                    <a:cubicBezTo>
                      <a:pt x="2974" y="2170"/>
                      <a:pt x="3442" y="2076"/>
                      <a:pt x="3975" y="1847"/>
                    </a:cubicBezTo>
                    <a:cubicBezTo>
                      <a:pt x="4097" y="1796"/>
                      <a:pt x="4227" y="1731"/>
                      <a:pt x="4359" y="1667"/>
                    </a:cubicBezTo>
                    <a:cubicBezTo>
                      <a:pt x="6641" y="483"/>
                      <a:pt x="3901" y="137"/>
                      <a:pt x="1850" y="38"/>
                    </a:cubicBezTo>
                    <a:cubicBezTo>
                      <a:pt x="1153" y="5"/>
                      <a:pt x="537" y="0"/>
                      <a:pt x="222" y="0"/>
                    </a:cubicBezTo>
                    <a:close/>
                  </a:path>
                </a:pathLst>
              </a:custGeom>
              <a:solidFill>
                <a:srgbClr val="FCA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3907125" y="820675"/>
                <a:ext cx="271925" cy="168375"/>
              </a:xfrm>
              <a:custGeom>
                <a:rect b="b" l="l" r="r" t="t"/>
                <a:pathLst>
                  <a:path extrusionOk="0" h="6735" w="10877">
                    <a:moveTo>
                      <a:pt x="3292" y="1"/>
                    </a:moveTo>
                    <a:cubicBezTo>
                      <a:pt x="2224" y="1"/>
                      <a:pt x="1136" y="715"/>
                      <a:pt x="721" y="1856"/>
                    </a:cubicBezTo>
                    <a:cubicBezTo>
                      <a:pt x="1" y="3846"/>
                      <a:pt x="1927" y="4904"/>
                      <a:pt x="2732" y="4904"/>
                    </a:cubicBezTo>
                    <a:cubicBezTo>
                      <a:pt x="2820" y="4904"/>
                      <a:pt x="2895" y="4891"/>
                      <a:pt x="2951" y="4866"/>
                    </a:cubicBezTo>
                    <a:cubicBezTo>
                      <a:pt x="2951" y="4866"/>
                      <a:pt x="3311" y="6174"/>
                      <a:pt x="4916" y="6620"/>
                    </a:cubicBezTo>
                    <a:cubicBezTo>
                      <a:pt x="5207" y="6701"/>
                      <a:pt x="5473" y="6735"/>
                      <a:pt x="5712" y="6735"/>
                    </a:cubicBezTo>
                    <a:cubicBezTo>
                      <a:pt x="6794" y="6735"/>
                      <a:pt x="7350" y="6055"/>
                      <a:pt x="7350" y="6055"/>
                    </a:cubicBezTo>
                    <a:cubicBezTo>
                      <a:pt x="7350" y="6055"/>
                      <a:pt x="7975" y="6277"/>
                      <a:pt x="8687" y="6277"/>
                    </a:cubicBezTo>
                    <a:cubicBezTo>
                      <a:pt x="9560" y="6277"/>
                      <a:pt x="10564" y="5943"/>
                      <a:pt x="10706" y="4454"/>
                    </a:cubicBezTo>
                    <a:cubicBezTo>
                      <a:pt x="10877" y="2696"/>
                      <a:pt x="9580" y="1802"/>
                      <a:pt x="8167" y="1802"/>
                    </a:cubicBezTo>
                    <a:cubicBezTo>
                      <a:pt x="7409" y="1802"/>
                      <a:pt x="6617" y="2060"/>
                      <a:pt x="6001" y="2580"/>
                    </a:cubicBezTo>
                    <a:lnTo>
                      <a:pt x="6001" y="2580"/>
                    </a:lnTo>
                    <a:cubicBezTo>
                      <a:pt x="6087" y="2505"/>
                      <a:pt x="5681" y="1758"/>
                      <a:pt x="5633" y="1673"/>
                    </a:cubicBezTo>
                    <a:cubicBezTo>
                      <a:pt x="5426" y="1292"/>
                      <a:pt x="5167" y="929"/>
                      <a:pt x="4852" y="626"/>
                    </a:cubicBezTo>
                    <a:cubicBezTo>
                      <a:pt x="4403" y="196"/>
                      <a:pt x="3850" y="1"/>
                      <a:pt x="3292" y="1"/>
                    </a:cubicBezTo>
                    <a:close/>
                  </a:path>
                </a:pathLst>
              </a:custGeom>
              <a:solidFill>
                <a:srgbClr val="F5D1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3962610" y="844050"/>
                <a:ext cx="53450" cy="52975"/>
              </a:xfrm>
              <a:custGeom>
                <a:rect b="b" l="l" r="r" t="t"/>
                <a:pathLst>
                  <a:path extrusionOk="0" h="2119" w="2138">
                    <a:moveTo>
                      <a:pt x="564" y="0"/>
                    </a:moveTo>
                    <a:lnTo>
                      <a:pt x="564" y="0"/>
                    </a:lnTo>
                    <a:cubicBezTo>
                      <a:pt x="353" y="300"/>
                      <a:pt x="180" y="626"/>
                      <a:pt x="78" y="990"/>
                    </a:cubicBezTo>
                    <a:cubicBezTo>
                      <a:pt x="27" y="1170"/>
                      <a:pt x="0" y="1364"/>
                      <a:pt x="27" y="1571"/>
                    </a:cubicBezTo>
                    <a:cubicBezTo>
                      <a:pt x="41" y="1673"/>
                      <a:pt x="85" y="1782"/>
                      <a:pt x="153" y="1874"/>
                    </a:cubicBezTo>
                    <a:cubicBezTo>
                      <a:pt x="225" y="1966"/>
                      <a:pt x="330" y="2027"/>
                      <a:pt x="429" y="2068"/>
                    </a:cubicBezTo>
                    <a:cubicBezTo>
                      <a:pt x="526" y="2103"/>
                      <a:pt x="629" y="2119"/>
                      <a:pt x="732" y="2119"/>
                    </a:cubicBezTo>
                    <a:cubicBezTo>
                      <a:pt x="837" y="2119"/>
                      <a:pt x="942" y="2102"/>
                      <a:pt x="1040" y="2071"/>
                    </a:cubicBezTo>
                    <a:cubicBezTo>
                      <a:pt x="1234" y="2007"/>
                      <a:pt x="1400" y="1894"/>
                      <a:pt x="1537" y="1765"/>
                    </a:cubicBezTo>
                    <a:cubicBezTo>
                      <a:pt x="1816" y="1503"/>
                      <a:pt x="2009" y="1180"/>
                      <a:pt x="2138" y="840"/>
                    </a:cubicBezTo>
                    <a:lnTo>
                      <a:pt x="2138" y="840"/>
                    </a:lnTo>
                    <a:cubicBezTo>
                      <a:pt x="1921" y="1129"/>
                      <a:pt x="1679" y="1401"/>
                      <a:pt x="1408" y="1608"/>
                    </a:cubicBezTo>
                    <a:cubicBezTo>
                      <a:pt x="1210" y="1766"/>
                      <a:pt x="977" y="1868"/>
                      <a:pt x="752" y="1868"/>
                    </a:cubicBezTo>
                    <a:cubicBezTo>
                      <a:pt x="671" y="1868"/>
                      <a:pt x="591" y="1855"/>
                      <a:pt x="513" y="1826"/>
                    </a:cubicBezTo>
                    <a:cubicBezTo>
                      <a:pt x="231" y="1748"/>
                      <a:pt x="217" y="1367"/>
                      <a:pt x="272" y="1031"/>
                    </a:cubicBezTo>
                    <a:cubicBezTo>
                      <a:pt x="336" y="690"/>
                      <a:pt x="442" y="344"/>
                      <a:pt x="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4078900" y="765225"/>
                <a:ext cx="38775" cy="56325"/>
              </a:xfrm>
              <a:custGeom>
                <a:rect b="b" l="l" r="r" t="t"/>
                <a:pathLst>
                  <a:path extrusionOk="0" h="2253" w="1551">
                    <a:moveTo>
                      <a:pt x="672" y="1"/>
                    </a:moveTo>
                    <a:cubicBezTo>
                      <a:pt x="277" y="1"/>
                      <a:pt x="0" y="1783"/>
                      <a:pt x="0" y="1783"/>
                    </a:cubicBezTo>
                    <a:lnTo>
                      <a:pt x="255" y="2252"/>
                    </a:lnTo>
                    <a:cubicBezTo>
                      <a:pt x="255" y="2252"/>
                      <a:pt x="1551" y="1059"/>
                      <a:pt x="1180" y="835"/>
                    </a:cubicBezTo>
                    <a:cubicBezTo>
                      <a:pt x="1146" y="815"/>
                      <a:pt x="1111" y="805"/>
                      <a:pt x="1076" y="805"/>
                    </a:cubicBezTo>
                    <a:cubicBezTo>
                      <a:pt x="770" y="805"/>
                      <a:pt x="428" y="1492"/>
                      <a:pt x="345" y="1668"/>
                    </a:cubicBezTo>
                    <a:lnTo>
                      <a:pt x="345" y="1668"/>
                    </a:lnTo>
                    <a:cubicBezTo>
                      <a:pt x="460" y="1414"/>
                      <a:pt x="1060" y="54"/>
                      <a:pt x="691" y="2"/>
                    </a:cubicBezTo>
                    <a:cubicBezTo>
                      <a:pt x="684" y="1"/>
                      <a:pt x="678" y="1"/>
                      <a:pt x="672" y="1"/>
                    </a:cubicBezTo>
                    <a:close/>
                  </a:path>
                </a:pathLst>
              </a:custGeom>
              <a:solidFill>
                <a:srgbClr val="FCA9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3948925" y="898850"/>
                <a:ext cx="22050" cy="20025"/>
              </a:xfrm>
              <a:custGeom>
                <a:rect b="b" l="l" r="r" t="t"/>
                <a:pathLst>
                  <a:path extrusionOk="0" h="801" w="882">
                    <a:moveTo>
                      <a:pt x="443" y="1"/>
                    </a:moveTo>
                    <a:cubicBezTo>
                      <a:pt x="412" y="1"/>
                      <a:pt x="382" y="4"/>
                      <a:pt x="351" y="11"/>
                    </a:cubicBezTo>
                    <a:cubicBezTo>
                      <a:pt x="137" y="59"/>
                      <a:pt x="1" y="276"/>
                      <a:pt x="52" y="491"/>
                    </a:cubicBezTo>
                    <a:cubicBezTo>
                      <a:pt x="96" y="674"/>
                      <a:pt x="259" y="800"/>
                      <a:pt x="440" y="800"/>
                    </a:cubicBezTo>
                    <a:cubicBezTo>
                      <a:pt x="470" y="800"/>
                      <a:pt x="501" y="797"/>
                      <a:pt x="531" y="790"/>
                    </a:cubicBezTo>
                    <a:cubicBezTo>
                      <a:pt x="749" y="742"/>
                      <a:pt x="881" y="524"/>
                      <a:pt x="834" y="311"/>
                    </a:cubicBezTo>
                    <a:cubicBezTo>
                      <a:pt x="790" y="126"/>
                      <a:pt x="626" y="1"/>
                      <a:pt x="443" y="1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4107100" y="901850"/>
                <a:ext cx="42350" cy="47700"/>
              </a:xfrm>
              <a:custGeom>
                <a:rect b="b" l="l" r="r" t="t"/>
                <a:pathLst>
                  <a:path extrusionOk="0" h="1908" w="1694">
                    <a:moveTo>
                      <a:pt x="161" y="1"/>
                    </a:moveTo>
                    <a:cubicBezTo>
                      <a:pt x="62" y="316"/>
                      <a:pt x="1" y="646"/>
                      <a:pt x="4" y="986"/>
                    </a:cubicBezTo>
                    <a:cubicBezTo>
                      <a:pt x="4" y="1156"/>
                      <a:pt x="21" y="1326"/>
                      <a:pt x="82" y="1503"/>
                    </a:cubicBezTo>
                    <a:cubicBezTo>
                      <a:pt x="90" y="1547"/>
                      <a:pt x="117" y="1592"/>
                      <a:pt x="140" y="1632"/>
                    </a:cubicBezTo>
                    <a:cubicBezTo>
                      <a:pt x="157" y="1676"/>
                      <a:pt x="192" y="1717"/>
                      <a:pt x="228" y="1755"/>
                    </a:cubicBezTo>
                    <a:cubicBezTo>
                      <a:pt x="297" y="1832"/>
                      <a:pt x="409" y="1890"/>
                      <a:pt x="514" y="1904"/>
                    </a:cubicBezTo>
                    <a:cubicBezTo>
                      <a:pt x="536" y="1907"/>
                      <a:pt x="558" y="1908"/>
                      <a:pt x="580" y="1908"/>
                    </a:cubicBezTo>
                    <a:cubicBezTo>
                      <a:pt x="767" y="1908"/>
                      <a:pt x="933" y="1820"/>
                      <a:pt x="1058" y="1717"/>
                    </a:cubicBezTo>
                    <a:cubicBezTo>
                      <a:pt x="1198" y="1595"/>
                      <a:pt x="1303" y="1452"/>
                      <a:pt x="1381" y="1302"/>
                    </a:cubicBezTo>
                    <a:cubicBezTo>
                      <a:pt x="1548" y="1003"/>
                      <a:pt x="1646" y="683"/>
                      <a:pt x="1694" y="354"/>
                    </a:cubicBezTo>
                    <a:lnTo>
                      <a:pt x="1694" y="354"/>
                    </a:lnTo>
                    <a:cubicBezTo>
                      <a:pt x="1551" y="653"/>
                      <a:pt x="1391" y="939"/>
                      <a:pt x="1212" y="1193"/>
                    </a:cubicBezTo>
                    <a:cubicBezTo>
                      <a:pt x="1048" y="1430"/>
                      <a:pt x="816" y="1651"/>
                      <a:pt x="591" y="1651"/>
                    </a:cubicBezTo>
                    <a:cubicBezTo>
                      <a:pt x="577" y="1651"/>
                      <a:pt x="562" y="1651"/>
                      <a:pt x="548" y="1649"/>
                    </a:cubicBezTo>
                    <a:cubicBezTo>
                      <a:pt x="443" y="1642"/>
                      <a:pt x="365" y="1551"/>
                      <a:pt x="307" y="1418"/>
                    </a:cubicBezTo>
                    <a:cubicBezTo>
                      <a:pt x="249" y="1286"/>
                      <a:pt x="225" y="1129"/>
                      <a:pt x="205" y="972"/>
                    </a:cubicBezTo>
                    <a:cubicBezTo>
                      <a:pt x="167" y="660"/>
                      <a:pt x="161" y="330"/>
                      <a:pt x="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4042175" y="950125"/>
                <a:ext cx="43450" cy="13600"/>
              </a:xfrm>
              <a:custGeom>
                <a:rect b="b" l="l" r="r" t="t"/>
                <a:pathLst>
                  <a:path extrusionOk="0" h="544" w="1738">
                    <a:moveTo>
                      <a:pt x="1738" y="0"/>
                    </a:moveTo>
                    <a:lnTo>
                      <a:pt x="1738" y="0"/>
                    </a:lnTo>
                    <a:cubicBezTo>
                      <a:pt x="1588" y="69"/>
                      <a:pt x="1455" y="122"/>
                      <a:pt x="1316" y="167"/>
                    </a:cubicBezTo>
                    <a:cubicBezTo>
                      <a:pt x="1177" y="204"/>
                      <a:pt x="1038" y="242"/>
                      <a:pt x="895" y="265"/>
                    </a:cubicBezTo>
                    <a:cubicBezTo>
                      <a:pt x="609" y="320"/>
                      <a:pt x="316" y="344"/>
                      <a:pt x="0" y="402"/>
                    </a:cubicBezTo>
                    <a:cubicBezTo>
                      <a:pt x="147" y="480"/>
                      <a:pt x="303" y="513"/>
                      <a:pt x="459" y="534"/>
                    </a:cubicBezTo>
                    <a:cubicBezTo>
                      <a:pt x="520" y="540"/>
                      <a:pt x="582" y="543"/>
                      <a:pt x="644" y="543"/>
                    </a:cubicBezTo>
                    <a:cubicBezTo>
                      <a:pt x="743" y="543"/>
                      <a:pt x="843" y="535"/>
                      <a:pt x="942" y="521"/>
                    </a:cubicBezTo>
                    <a:cubicBezTo>
                      <a:pt x="1102" y="486"/>
                      <a:pt x="1259" y="436"/>
                      <a:pt x="1401" y="350"/>
                    </a:cubicBezTo>
                    <a:cubicBezTo>
                      <a:pt x="1540" y="262"/>
                      <a:pt x="1663" y="143"/>
                      <a:pt x="1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4031010" y="910550"/>
                <a:ext cx="14775" cy="21825"/>
              </a:xfrm>
              <a:custGeom>
                <a:rect b="b" l="l" r="r" t="t"/>
                <a:pathLst>
                  <a:path extrusionOk="0" h="873" w="591">
                    <a:moveTo>
                      <a:pt x="351" y="1"/>
                    </a:moveTo>
                    <a:cubicBezTo>
                      <a:pt x="338" y="1"/>
                      <a:pt x="323" y="3"/>
                      <a:pt x="307" y="9"/>
                    </a:cubicBezTo>
                    <a:cubicBezTo>
                      <a:pt x="1" y="118"/>
                      <a:pt x="395" y="872"/>
                      <a:pt x="395" y="872"/>
                    </a:cubicBezTo>
                    <a:cubicBezTo>
                      <a:pt x="395" y="872"/>
                      <a:pt x="590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060585" y="918050"/>
                <a:ext cx="15425" cy="17575"/>
              </a:xfrm>
              <a:custGeom>
                <a:rect b="b" l="l" r="r" t="t"/>
                <a:pathLst>
                  <a:path extrusionOk="0" h="703" w="617">
                    <a:moveTo>
                      <a:pt x="343" y="1"/>
                    </a:moveTo>
                    <a:cubicBezTo>
                      <a:pt x="146" y="1"/>
                      <a:pt x="1" y="702"/>
                      <a:pt x="1" y="702"/>
                    </a:cubicBezTo>
                    <a:cubicBezTo>
                      <a:pt x="1" y="702"/>
                      <a:pt x="616" y="151"/>
                      <a:pt x="392" y="15"/>
                    </a:cubicBezTo>
                    <a:cubicBezTo>
                      <a:pt x="375" y="5"/>
                      <a:pt x="359" y="1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4109225" y="952725"/>
                <a:ext cx="22050" cy="20050"/>
              </a:xfrm>
              <a:custGeom>
                <a:rect b="b" l="l" r="r" t="t"/>
                <a:pathLst>
                  <a:path extrusionOk="0" h="802" w="882">
                    <a:moveTo>
                      <a:pt x="444" y="1"/>
                    </a:moveTo>
                    <a:cubicBezTo>
                      <a:pt x="413" y="1"/>
                      <a:pt x="382" y="4"/>
                      <a:pt x="351" y="12"/>
                    </a:cubicBezTo>
                    <a:cubicBezTo>
                      <a:pt x="137" y="59"/>
                      <a:pt x="1" y="277"/>
                      <a:pt x="52" y="491"/>
                    </a:cubicBezTo>
                    <a:cubicBezTo>
                      <a:pt x="92" y="675"/>
                      <a:pt x="258" y="801"/>
                      <a:pt x="440" y="801"/>
                    </a:cubicBezTo>
                    <a:cubicBezTo>
                      <a:pt x="470" y="801"/>
                      <a:pt x="500" y="798"/>
                      <a:pt x="531" y="790"/>
                    </a:cubicBezTo>
                    <a:cubicBezTo>
                      <a:pt x="749" y="740"/>
                      <a:pt x="882" y="525"/>
                      <a:pt x="830" y="311"/>
                    </a:cubicBezTo>
                    <a:cubicBezTo>
                      <a:pt x="790" y="125"/>
                      <a:pt x="625" y="1"/>
                      <a:pt x="444" y="1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011225" y="387475"/>
                <a:ext cx="152500" cy="350350"/>
              </a:xfrm>
              <a:custGeom>
                <a:rect b="b" l="l" r="r" t="t"/>
                <a:pathLst>
                  <a:path extrusionOk="0" h="14014" w="6100">
                    <a:moveTo>
                      <a:pt x="4526" y="0"/>
                    </a:moveTo>
                    <a:cubicBezTo>
                      <a:pt x="4421" y="0"/>
                      <a:pt x="4331" y="26"/>
                      <a:pt x="4264" y="78"/>
                    </a:cubicBezTo>
                    <a:cubicBezTo>
                      <a:pt x="4019" y="268"/>
                      <a:pt x="4231" y="703"/>
                      <a:pt x="4462" y="1046"/>
                    </a:cubicBezTo>
                    <a:cubicBezTo>
                      <a:pt x="4154" y="745"/>
                      <a:pt x="3848" y="481"/>
                      <a:pt x="3718" y="481"/>
                    </a:cubicBezTo>
                    <a:cubicBezTo>
                      <a:pt x="3707" y="481"/>
                      <a:pt x="3698" y="482"/>
                      <a:pt x="3690" y="486"/>
                    </a:cubicBezTo>
                    <a:cubicBezTo>
                      <a:pt x="3537" y="550"/>
                      <a:pt x="3938" y="1373"/>
                      <a:pt x="4430" y="1809"/>
                    </a:cubicBezTo>
                    <a:cubicBezTo>
                      <a:pt x="4462" y="1835"/>
                      <a:pt x="4492" y="1859"/>
                      <a:pt x="4523" y="1883"/>
                    </a:cubicBezTo>
                    <a:cubicBezTo>
                      <a:pt x="3442" y="3165"/>
                      <a:pt x="1" y="7676"/>
                      <a:pt x="1232" y="11535"/>
                    </a:cubicBezTo>
                    <a:cubicBezTo>
                      <a:pt x="1286" y="11709"/>
                      <a:pt x="1350" y="11882"/>
                      <a:pt x="1425" y="12052"/>
                    </a:cubicBezTo>
                    <a:cubicBezTo>
                      <a:pt x="2065" y="13513"/>
                      <a:pt x="2612" y="14013"/>
                      <a:pt x="3061" y="14013"/>
                    </a:cubicBezTo>
                    <a:cubicBezTo>
                      <a:pt x="4039" y="14013"/>
                      <a:pt x="4553" y="11637"/>
                      <a:pt x="4553" y="11637"/>
                    </a:cubicBezTo>
                    <a:cubicBezTo>
                      <a:pt x="4553" y="11637"/>
                      <a:pt x="4356" y="11406"/>
                      <a:pt x="4125" y="10984"/>
                    </a:cubicBezTo>
                    <a:cubicBezTo>
                      <a:pt x="3431" y="9709"/>
                      <a:pt x="2435" y="6677"/>
                      <a:pt x="5689" y="2906"/>
                    </a:cubicBezTo>
                    <a:cubicBezTo>
                      <a:pt x="5944" y="2614"/>
                      <a:pt x="6080" y="2243"/>
                      <a:pt x="6093" y="1870"/>
                    </a:cubicBezTo>
                    <a:cubicBezTo>
                      <a:pt x="6100" y="1574"/>
                      <a:pt x="6032" y="1278"/>
                      <a:pt x="5879" y="1013"/>
                    </a:cubicBezTo>
                    <a:cubicBezTo>
                      <a:pt x="5492" y="345"/>
                      <a:pt x="4910" y="0"/>
                      <a:pt x="4526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083400" y="617050"/>
                <a:ext cx="390750" cy="163900"/>
              </a:xfrm>
              <a:custGeom>
                <a:rect b="b" l="l" r="r" t="t"/>
                <a:pathLst>
                  <a:path extrusionOk="0" h="6556" w="15630">
                    <a:moveTo>
                      <a:pt x="12772" y="1"/>
                    </a:moveTo>
                    <a:cubicBezTo>
                      <a:pt x="12431" y="1"/>
                      <a:pt x="12106" y="211"/>
                      <a:pt x="11978" y="553"/>
                    </a:cubicBezTo>
                    <a:cubicBezTo>
                      <a:pt x="11957" y="608"/>
                      <a:pt x="11937" y="663"/>
                      <a:pt x="11917" y="717"/>
                    </a:cubicBezTo>
                    <a:cubicBezTo>
                      <a:pt x="10738" y="3697"/>
                      <a:pt x="8833" y="4408"/>
                      <a:pt x="7263" y="4408"/>
                    </a:cubicBezTo>
                    <a:cubicBezTo>
                      <a:pt x="6410" y="4408"/>
                      <a:pt x="5656" y="4198"/>
                      <a:pt x="5171" y="4029"/>
                    </a:cubicBezTo>
                    <a:cubicBezTo>
                      <a:pt x="4844" y="3915"/>
                      <a:pt x="4641" y="3817"/>
                      <a:pt x="4609" y="3817"/>
                    </a:cubicBezTo>
                    <a:cubicBezTo>
                      <a:pt x="4608" y="3817"/>
                      <a:pt x="4608" y="3817"/>
                      <a:pt x="4607" y="3817"/>
                    </a:cubicBezTo>
                    <a:cubicBezTo>
                      <a:pt x="4607" y="3817"/>
                      <a:pt x="4372" y="3872"/>
                      <a:pt x="4039" y="3974"/>
                    </a:cubicBezTo>
                    <a:cubicBezTo>
                      <a:pt x="3975" y="3991"/>
                      <a:pt x="3900" y="4015"/>
                      <a:pt x="3825" y="4038"/>
                    </a:cubicBezTo>
                    <a:cubicBezTo>
                      <a:pt x="2414" y="4484"/>
                      <a:pt x="1" y="5524"/>
                      <a:pt x="4774" y="6411"/>
                    </a:cubicBezTo>
                    <a:cubicBezTo>
                      <a:pt x="4784" y="6411"/>
                      <a:pt x="4791" y="6415"/>
                      <a:pt x="4801" y="6418"/>
                    </a:cubicBezTo>
                    <a:cubicBezTo>
                      <a:pt x="5315" y="6513"/>
                      <a:pt x="5804" y="6556"/>
                      <a:pt x="6267" y="6556"/>
                    </a:cubicBezTo>
                    <a:cubicBezTo>
                      <a:pt x="10756" y="6556"/>
                      <a:pt x="12869" y="2503"/>
                      <a:pt x="13341" y="1458"/>
                    </a:cubicBezTo>
                    <a:cubicBezTo>
                      <a:pt x="13362" y="1410"/>
                      <a:pt x="13382" y="1366"/>
                      <a:pt x="13399" y="1329"/>
                    </a:cubicBezTo>
                    <a:cubicBezTo>
                      <a:pt x="13674" y="1597"/>
                      <a:pt x="14335" y="2203"/>
                      <a:pt x="14590" y="2203"/>
                    </a:cubicBezTo>
                    <a:cubicBezTo>
                      <a:pt x="14606" y="2203"/>
                      <a:pt x="14620" y="2201"/>
                      <a:pt x="14633" y="2196"/>
                    </a:cubicBezTo>
                    <a:cubicBezTo>
                      <a:pt x="14766" y="2148"/>
                      <a:pt x="14657" y="1940"/>
                      <a:pt x="14507" y="1737"/>
                    </a:cubicBezTo>
                    <a:lnTo>
                      <a:pt x="14507" y="1737"/>
                    </a:lnTo>
                    <a:cubicBezTo>
                      <a:pt x="14629" y="1771"/>
                      <a:pt x="14750" y="1792"/>
                      <a:pt x="14861" y="1792"/>
                    </a:cubicBezTo>
                    <a:cubicBezTo>
                      <a:pt x="14974" y="1792"/>
                      <a:pt x="15077" y="1770"/>
                      <a:pt x="15163" y="1719"/>
                    </a:cubicBezTo>
                    <a:cubicBezTo>
                      <a:pt x="15629" y="1451"/>
                      <a:pt x="14664" y="815"/>
                      <a:pt x="13127" y="81"/>
                    </a:cubicBezTo>
                    <a:cubicBezTo>
                      <a:pt x="13012" y="26"/>
                      <a:pt x="12891" y="1"/>
                      <a:pt x="12772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056050" y="830950"/>
                <a:ext cx="6775" cy="13625"/>
              </a:xfrm>
              <a:custGeom>
                <a:rect b="b" l="l" r="r" t="t"/>
                <a:pathLst>
                  <a:path extrusionOk="0" h="545" w="271">
                    <a:moveTo>
                      <a:pt x="150" y="1"/>
                    </a:moveTo>
                    <a:cubicBezTo>
                      <a:pt x="115" y="1"/>
                      <a:pt x="82" y="21"/>
                      <a:pt x="75" y="69"/>
                    </a:cubicBezTo>
                    <a:cubicBezTo>
                      <a:pt x="54" y="185"/>
                      <a:pt x="34" y="303"/>
                      <a:pt x="13" y="419"/>
                    </a:cubicBezTo>
                    <a:cubicBezTo>
                      <a:pt x="1" y="494"/>
                      <a:pt x="65" y="545"/>
                      <a:pt x="121" y="545"/>
                    </a:cubicBezTo>
                    <a:cubicBezTo>
                      <a:pt x="157" y="545"/>
                      <a:pt x="189" y="524"/>
                      <a:pt x="197" y="477"/>
                    </a:cubicBezTo>
                    <a:cubicBezTo>
                      <a:pt x="217" y="358"/>
                      <a:pt x="238" y="242"/>
                      <a:pt x="258" y="127"/>
                    </a:cubicBezTo>
                    <a:cubicBezTo>
                      <a:pt x="271" y="52"/>
                      <a:pt x="207" y="1"/>
                      <a:pt x="150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4056125" y="810325"/>
                <a:ext cx="7650" cy="10425"/>
              </a:xfrm>
              <a:custGeom>
                <a:rect b="b" l="l" r="r" t="t"/>
                <a:pathLst>
                  <a:path extrusionOk="0" h="417" w="306">
                    <a:moveTo>
                      <a:pt x="186" y="0"/>
                    </a:moveTo>
                    <a:cubicBezTo>
                      <a:pt x="149" y="0"/>
                      <a:pt x="113" y="20"/>
                      <a:pt x="99" y="64"/>
                    </a:cubicBezTo>
                    <a:lnTo>
                      <a:pt x="23" y="296"/>
                    </a:lnTo>
                    <a:cubicBezTo>
                      <a:pt x="1" y="368"/>
                      <a:pt x="61" y="417"/>
                      <a:pt x="120" y="417"/>
                    </a:cubicBezTo>
                    <a:cubicBezTo>
                      <a:pt x="157" y="417"/>
                      <a:pt x="193" y="398"/>
                      <a:pt x="207" y="353"/>
                    </a:cubicBezTo>
                    <a:cubicBezTo>
                      <a:pt x="232" y="275"/>
                      <a:pt x="258" y="200"/>
                      <a:pt x="282" y="122"/>
                    </a:cubicBezTo>
                    <a:cubicBezTo>
                      <a:pt x="305" y="49"/>
                      <a:pt x="245" y="0"/>
                      <a:pt x="186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4067275" y="824075"/>
                <a:ext cx="8125" cy="16975"/>
              </a:xfrm>
              <a:custGeom>
                <a:rect b="b" l="l" r="r" t="t"/>
                <a:pathLst>
                  <a:path extrusionOk="0" h="679" w="325">
                    <a:moveTo>
                      <a:pt x="224" y="1"/>
                    </a:moveTo>
                    <a:cubicBezTo>
                      <a:pt x="178" y="1"/>
                      <a:pt x="132" y="29"/>
                      <a:pt x="128" y="88"/>
                    </a:cubicBezTo>
                    <a:cubicBezTo>
                      <a:pt x="125" y="252"/>
                      <a:pt x="91" y="408"/>
                      <a:pt x="30" y="558"/>
                    </a:cubicBezTo>
                    <a:cubicBezTo>
                      <a:pt x="1" y="629"/>
                      <a:pt x="59" y="679"/>
                      <a:pt x="120" y="679"/>
                    </a:cubicBezTo>
                    <a:cubicBezTo>
                      <a:pt x="157" y="679"/>
                      <a:pt x="196" y="660"/>
                      <a:pt x="214" y="616"/>
                    </a:cubicBezTo>
                    <a:cubicBezTo>
                      <a:pt x="282" y="449"/>
                      <a:pt x="316" y="276"/>
                      <a:pt x="322" y="99"/>
                    </a:cubicBezTo>
                    <a:cubicBezTo>
                      <a:pt x="324" y="34"/>
                      <a:pt x="274" y="1"/>
                      <a:pt x="224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4096075" y="822175"/>
                <a:ext cx="7200" cy="9675"/>
              </a:xfrm>
              <a:custGeom>
                <a:rect b="b" l="l" r="r" t="t"/>
                <a:pathLst>
                  <a:path extrusionOk="0" h="387" w="288">
                    <a:moveTo>
                      <a:pt x="169" y="1"/>
                    </a:moveTo>
                    <a:cubicBezTo>
                      <a:pt x="132" y="1"/>
                      <a:pt x="96" y="21"/>
                      <a:pt x="82" y="66"/>
                    </a:cubicBezTo>
                    <a:cubicBezTo>
                      <a:pt x="61" y="131"/>
                      <a:pt x="44" y="199"/>
                      <a:pt x="24" y="263"/>
                    </a:cubicBezTo>
                    <a:cubicBezTo>
                      <a:pt x="1" y="336"/>
                      <a:pt x="63" y="387"/>
                      <a:pt x="122" y="387"/>
                    </a:cubicBezTo>
                    <a:cubicBezTo>
                      <a:pt x="159" y="387"/>
                      <a:pt x="194" y="367"/>
                      <a:pt x="207" y="321"/>
                    </a:cubicBezTo>
                    <a:cubicBezTo>
                      <a:pt x="228" y="253"/>
                      <a:pt x="248" y="189"/>
                      <a:pt x="265" y="124"/>
                    </a:cubicBezTo>
                    <a:cubicBezTo>
                      <a:pt x="288" y="51"/>
                      <a:pt x="227" y="1"/>
                      <a:pt x="169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029600" y="804350"/>
                <a:ext cx="7600" cy="11425"/>
              </a:xfrm>
              <a:custGeom>
                <a:rect b="b" l="l" r="r" t="t"/>
                <a:pathLst>
                  <a:path extrusionOk="0" h="457" w="304">
                    <a:moveTo>
                      <a:pt x="185" y="0"/>
                    </a:moveTo>
                    <a:cubicBezTo>
                      <a:pt x="148" y="0"/>
                      <a:pt x="108" y="18"/>
                      <a:pt x="89" y="61"/>
                    </a:cubicBezTo>
                    <a:cubicBezTo>
                      <a:pt x="44" y="157"/>
                      <a:pt x="20" y="256"/>
                      <a:pt x="7" y="361"/>
                    </a:cubicBezTo>
                    <a:cubicBezTo>
                      <a:pt x="0" y="424"/>
                      <a:pt x="48" y="456"/>
                      <a:pt x="98" y="456"/>
                    </a:cubicBezTo>
                    <a:cubicBezTo>
                      <a:pt x="145" y="456"/>
                      <a:pt x="194" y="427"/>
                      <a:pt x="201" y="367"/>
                    </a:cubicBezTo>
                    <a:cubicBezTo>
                      <a:pt x="211" y="279"/>
                      <a:pt x="235" y="198"/>
                      <a:pt x="273" y="116"/>
                    </a:cubicBezTo>
                    <a:cubicBezTo>
                      <a:pt x="304" y="47"/>
                      <a:pt x="246" y="0"/>
                      <a:pt x="185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3862950" y="784625"/>
                <a:ext cx="9400" cy="12625"/>
              </a:xfrm>
              <a:custGeom>
                <a:rect b="b" l="l" r="r" t="t"/>
                <a:pathLst>
                  <a:path extrusionOk="0" h="505" w="376">
                    <a:moveTo>
                      <a:pt x="256" y="1"/>
                    </a:moveTo>
                    <a:cubicBezTo>
                      <a:pt x="219" y="1"/>
                      <a:pt x="181" y="19"/>
                      <a:pt x="162" y="62"/>
                    </a:cubicBezTo>
                    <a:cubicBezTo>
                      <a:pt x="118" y="171"/>
                      <a:pt x="74" y="276"/>
                      <a:pt x="30" y="385"/>
                    </a:cubicBezTo>
                    <a:cubicBezTo>
                      <a:pt x="1" y="456"/>
                      <a:pt x="61" y="504"/>
                      <a:pt x="121" y="504"/>
                    </a:cubicBezTo>
                    <a:cubicBezTo>
                      <a:pt x="159" y="504"/>
                      <a:pt x="197" y="486"/>
                      <a:pt x="213" y="442"/>
                    </a:cubicBezTo>
                    <a:cubicBezTo>
                      <a:pt x="258" y="334"/>
                      <a:pt x="302" y="229"/>
                      <a:pt x="346" y="120"/>
                    </a:cubicBezTo>
                    <a:cubicBezTo>
                      <a:pt x="375" y="49"/>
                      <a:pt x="317" y="1"/>
                      <a:pt x="256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3879475" y="771425"/>
                <a:ext cx="10500" cy="14425"/>
              </a:xfrm>
              <a:custGeom>
                <a:rect b="b" l="l" r="r" t="t"/>
                <a:pathLst>
                  <a:path extrusionOk="0" h="577" w="420">
                    <a:moveTo>
                      <a:pt x="290" y="1"/>
                    </a:moveTo>
                    <a:cubicBezTo>
                      <a:pt x="262" y="1"/>
                      <a:pt x="236" y="15"/>
                      <a:pt x="219" y="49"/>
                    </a:cubicBezTo>
                    <a:cubicBezTo>
                      <a:pt x="158" y="175"/>
                      <a:pt x="97" y="301"/>
                      <a:pt x="39" y="427"/>
                    </a:cubicBezTo>
                    <a:cubicBezTo>
                      <a:pt x="1" y="503"/>
                      <a:pt x="69" y="577"/>
                      <a:pt x="132" y="577"/>
                    </a:cubicBezTo>
                    <a:cubicBezTo>
                      <a:pt x="159" y="577"/>
                      <a:pt x="185" y="563"/>
                      <a:pt x="202" y="529"/>
                    </a:cubicBezTo>
                    <a:cubicBezTo>
                      <a:pt x="263" y="403"/>
                      <a:pt x="321" y="277"/>
                      <a:pt x="382" y="151"/>
                    </a:cubicBezTo>
                    <a:cubicBezTo>
                      <a:pt x="420" y="74"/>
                      <a:pt x="353" y="1"/>
                      <a:pt x="290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3895350" y="772175"/>
                <a:ext cx="10325" cy="12450"/>
              </a:xfrm>
              <a:custGeom>
                <a:rect b="b" l="l" r="r" t="t"/>
                <a:pathLst>
                  <a:path extrusionOk="0" h="498" w="413">
                    <a:moveTo>
                      <a:pt x="282" y="0"/>
                    </a:moveTo>
                    <a:cubicBezTo>
                      <a:pt x="254" y="0"/>
                      <a:pt x="227" y="14"/>
                      <a:pt x="209" y="47"/>
                    </a:cubicBezTo>
                    <a:cubicBezTo>
                      <a:pt x="151" y="149"/>
                      <a:pt x="97" y="247"/>
                      <a:pt x="43" y="349"/>
                    </a:cubicBezTo>
                    <a:cubicBezTo>
                      <a:pt x="0" y="425"/>
                      <a:pt x="66" y="498"/>
                      <a:pt x="131" y="498"/>
                    </a:cubicBezTo>
                    <a:cubicBezTo>
                      <a:pt x="159" y="498"/>
                      <a:pt x="187" y="484"/>
                      <a:pt x="206" y="451"/>
                    </a:cubicBezTo>
                    <a:cubicBezTo>
                      <a:pt x="261" y="349"/>
                      <a:pt x="318" y="251"/>
                      <a:pt x="372" y="149"/>
                    </a:cubicBezTo>
                    <a:cubicBezTo>
                      <a:pt x="413" y="73"/>
                      <a:pt x="346" y="0"/>
                      <a:pt x="282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3820725" y="950875"/>
                <a:ext cx="8225" cy="14425"/>
              </a:xfrm>
              <a:custGeom>
                <a:rect b="b" l="l" r="r" t="t"/>
                <a:pathLst>
                  <a:path extrusionOk="0" h="577" w="329">
                    <a:moveTo>
                      <a:pt x="209" y="0"/>
                    </a:moveTo>
                    <a:cubicBezTo>
                      <a:pt x="173" y="0"/>
                      <a:pt x="137" y="20"/>
                      <a:pt x="125" y="66"/>
                    </a:cubicBezTo>
                    <a:cubicBezTo>
                      <a:pt x="90" y="194"/>
                      <a:pt x="56" y="324"/>
                      <a:pt x="19" y="453"/>
                    </a:cubicBezTo>
                    <a:cubicBezTo>
                      <a:pt x="0" y="526"/>
                      <a:pt x="62" y="577"/>
                      <a:pt x="121" y="577"/>
                    </a:cubicBezTo>
                    <a:cubicBezTo>
                      <a:pt x="158" y="577"/>
                      <a:pt x="193" y="557"/>
                      <a:pt x="206" y="511"/>
                    </a:cubicBezTo>
                    <a:cubicBezTo>
                      <a:pt x="240" y="381"/>
                      <a:pt x="274" y="252"/>
                      <a:pt x="308" y="123"/>
                    </a:cubicBezTo>
                    <a:cubicBezTo>
                      <a:pt x="329" y="50"/>
                      <a:pt x="267" y="0"/>
                      <a:pt x="209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3831300" y="933625"/>
                <a:ext cx="6325" cy="12125"/>
              </a:xfrm>
              <a:custGeom>
                <a:rect b="b" l="l" r="r" t="t"/>
                <a:pathLst>
                  <a:path extrusionOk="0" h="485" w="253">
                    <a:moveTo>
                      <a:pt x="138" y="1"/>
                    </a:moveTo>
                    <a:cubicBezTo>
                      <a:pt x="92" y="1"/>
                      <a:pt x="48" y="30"/>
                      <a:pt x="52" y="89"/>
                    </a:cubicBezTo>
                    <a:cubicBezTo>
                      <a:pt x="58" y="184"/>
                      <a:pt x="48" y="272"/>
                      <a:pt x="21" y="361"/>
                    </a:cubicBezTo>
                    <a:cubicBezTo>
                      <a:pt x="0" y="434"/>
                      <a:pt x="61" y="484"/>
                      <a:pt x="120" y="484"/>
                    </a:cubicBezTo>
                    <a:cubicBezTo>
                      <a:pt x="156" y="484"/>
                      <a:pt x="191" y="464"/>
                      <a:pt x="204" y="419"/>
                    </a:cubicBezTo>
                    <a:cubicBezTo>
                      <a:pt x="238" y="313"/>
                      <a:pt x="252" y="208"/>
                      <a:pt x="245" y="96"/>
                    </a:cubicBezTo>
                    <a:cubicBezTo>
                      <a:pt x="240" y="33"/>
                      <a:pt x="187" y="1"/>
                      <a:pt x="138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3856825" y="910500"/>
                <a:ext cx="6875" cy="14225"/>
              </a:xfrm>
              <a:custGeom>
                <a:rect b="b" l="l" r="r" t="t"/>
                <a:pathLst>
                  <a:path extrusionOk="0" h="569" w="275">
                    <a:moveTo>
                      <a:pt x="181" y="1"/>
                    </a:moveTo>
                    <a:cubicBezTo>
                      <a:pt x="134" y="1"/>
                      <a:pt x="84" y="30"/>
                      <a:pt x="74" y="89"/>
                    </a:cubicBezTo>
                    <a:cubicBezTo>
                      <a:pt x="54" y="218"/>
                      <a:pt x="30" y="344"/>
                      <a:pt x="10" y="474"/>
                    </a:cubicBezTo>
                    <a:cubicBezTo>
                      <a:pt x="1" y="537"/>
                      <a:pt x="47" y="569"/>
                      <a:pt x="96" y="569"/>
                    </a:cubicBezTo>
                    <a:cubicBezTo>
                      <a:pt x="143" y="569"/>
                      <a:pt x="193" y="540"/>
                      <a:pt x="203" y="480"/>
                    </a:cubicBezTo>
                    <a:cubicBezTo>
                      <a:pt x="224" y="355"/>
                      <a:pt x="244" y="226"/>
                      <a:pt x="264" y="96"/>
                    </a:cubicBezTo>
                    <a:cubicBezTo>
                      <a:pt x="275" y="33"/>
                      <a:pt x="230" y="1"/>
                      <a:pt x="181" y="1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4125725" y="1030975"/>
                <a:ext cx="5950" cy="11775"/>
              </a:xfrm>
              <a:custGeom>
                <a:rect b="b" l="l" r="r" t="t"/>
                <a:pathLst>
                  <a:path extrusionOk="0" h="471" w="238">
                    <a:moveTo>
                      <a:pt x="127" y="0"/>
                    </a:moveTo>
                    <a:cubicBezTo>
                      <a:pt x="79" y="0"/>
                      <a:pt x="28" y="29"/>
                      <a:pt x="18" y="88"/>
                    </a:cubicBezTo>
                    <a:cubicBezTo>
                      <a:pt x="1" y="193"/>
                      <a:pt x="4" y="295"/>
                      <a:pt x="31" y="400"/>
                    </a:cubicBezTo>
                    <a:cubicBezTo>
                      <a:pt x="44" y="449"/>
                      <a:pt x="83" y="471"/>
                      <a:pt x="123" y="471"/>
                    </a:cubicBezTo>
                    <a:cubicBezTo>
                      <a:pt x="180" y="471"/>
                      <a:pt x="238" y="426"/>
                      <a:pt x="218" y="356"/>
                    </a:cubicBezTo>
                    <a:cubicBezTo>
                      <a:pt x="197" y="268"/>
                      <a:pt x="194" y="187"/>
                      <a:pt x="211" y="94"/>
                    </a:cubicBezTo>
                    <a:cubicBezTo>
                      <a:pt x="222" y="32"/>
                      <a:pt x="176" y="0"/>
                      <a:pt x="127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4144125" y="1014375"/>
                <a:ext cx="7725" cy="13200"/>
              </a:xfrm>
              <a:custGeom>
                <a:rect b="b" l="l" r="r" t="t"/>
                <a:pathLst>
                  <a:path extrusionOk="0" h="528" w="309">
                    <a:moveTo>
                      <a:pt x="189" y="0"/>
                    </a:moveTo>
                    <a:cubicBezTo>
                      <a:pt x="151" y="0"/>
                      <a:pt x="112" y="19"/>
                      <a:pt x="94" y="62"/>
                    </a:cubicBezTo>
                    <a:cubicBezTo>
                      <a:pt x="43" y="181"/>
                      <a:pt x="16" y="303"/>
                      <a:pt x="6" y="429"/>
                    </a:cubicBezTo>
                    <a:cubicBezTo>
                      <a:pt x="0" y="494"/>
                      <a:pt x="50" y="527"/>
                      <a:pt x="100" y="527"/>
                    </a:cubicBezTo>
                    <a:cubicBezTo>
                      <a:pt x="147" y="527"/>
                      <a:pt x="195" y="498"/>
                      <a:pt x="200" y="439"/>
                    </a:cubicBezTo>
                    <a:cubicBezTo>
                      <a:pt x="210" y="323"/>
                      <a:pt x="233" y="225"/>
                      <a:pt x="277" y="119"/>
                    </a:cubicBezTo>
                    <a:cubicBezTo>
                      <a:pt x="309" y="48"/>
                      <a:pt x="250" y="0"/>
                      <a:pt x="189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4133350" y="1056800"/>
                <a:ext cx="5200" cy="11175"/>
              </a:xfrm>
              <a:custGeom>
                <a:rect b="b" l="l" r="r" t="t"/>
                <a:pathLst>
                  <a:path extrusionOk="0" h="447" w="208">
                    <a:moveTo>
                      <a:pt x="91" y="0"/>
                    </a:moveTo>
                    <a:cubicBezTo>
                      <a:pt x="44" y="0"/>
                      <a:pt x="0" y="29"/>
                      <a:pt x="2" y="89"/>
                    </a:cubicBezTo>
                    <a:cubicBezTo>
                      <a:pt x="5" y="177"/>
                      <a:pt x="8" y="262"/>
                      <a:pt x="11" y="351"/>
                    </a:cubicBezTo>
                    <a:cubicBezTo>
                      <a:pt x="13" y="414"/>
                      <a:pt x="66" y="447"/>
                      <a:pt x="116" y="447"/>
                    </a:cubicBezTo>
                    <a:cubicBezTo>
                      <a:pt x="163" y="447"/>
                      <a:pt x="207" y="418"/>
                      <a:pt x="206" y="357"/>
                    </a:cubicBezTo>
                    <a:cubicBezTo>
                      <a:pt x="202" y="272"/>
                      <a:pt x="198" y="183"/>
                      <a:pt x="195" y="98"/>
                    </a:cubicBezTo>
                    <a:cubicBezTo>
                      <a:pt x="193" y="34"/>
                      <a:pt x="141" y="0"/>
                      <a:pt x="91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4234475" y="873025"/>
                <a:ext cx="6600" cy="13450"/>
              </a:xfrm>
              <a:custGeom>
                <a:rect b="b" l="l" r="r" t="t"/>
                <a:pathLst>
                  <a:path extrusionOk="0" h="538" w="264">
                    <a:moveTo>
                      <a:pt x="168" y="0"/>
                    </a:moveTo>
                    <a:cubicBezTo>
                      <a:pt x="121" y="0"/>
                      <a:pt x="70" y="29"/>
                      <a:pt x="60" y="89"/>
                    </a:cubicBezTo>
                    <a:lnTo>
                      <a:pt x="9" y="443"/>
                    </a:lnTo>
                    <a:cubicBezTo>
                      <a:pt x="0" y="506"/>
                      <a:pt x="46" y="538"/>
                      <a:pt x="96" y="538"/>
                    </a:cubicBezTo>
                    <a:cubicBezTo>
                      <a:pt x="143" y="538"/>
                      <a:pt x="193" y="509"/>
                      <a:pt x="203" y="449"/>
                    </a:cubicBezTo>
                    <a:cubicBezTo>
                      <a:pt x="220" y="330"/>
                      <a:pt x="237" y="215"/>
                      <a:pt x="253" y="96"/>
                    </a:cubicBezTo>
                    <a:cubicBezTo>
                      <a:pt x="264" y="33"/>
                      <a:pt x="218" y="0"/>
                      <a:pt x="168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4244750" y="891900"/>
                <a:ext cx="5550" cy="9150"/>
              </a:xfrm>
              <a:custGeom>
                <a:rect b="b" l="l" r="r" t="t"/>
                <a:pathLst>
                  <a:path extrusionOk="0" h="366" w="222">
                    <a:moveTo>
                      <a:pt x="91" y="0"/>
                    </a:moveTo>
                    <a:cubicBezTo>
                      <a:pt x="44" y="0"/>
                      <a:pt x="1" y="29"/>
                      <a:pt x="6" y="88"/>
                    </a:cubicBezTo>
                    <a:cubicBezTo>
                      <a:pt x="13" y="150"/>
                      <a:pt x="16" y="208"/>
                      <a:pt x="23" y="269"/>
                    </a:cubicBezTo>
                    <a:cubicBezTo>
                      <a:pt x="28" y="332"/>
                      <a:pt x="83" y="366"/>
                      <a:pt x="133" y="366"/>
                    </a:cubicBezTo>
                    <a:cubicBezTo>
                      <a:pt x="179" y="366"/>
                      <a:pt x="222" y="337"/>
                      <a:pt x="217" y="276"/>
                    </a:cubicBezTo>
                    <a:cubicBezTo>
                      <a:pt x="210" y="218"/>
                      <a:pt x="206" y="157"/>
                      <a:pt x="200" y="96"/>
                    </a:cubicBezTo>
                    <a:cubicBezTo>
                      <a:pt x="194" y="33"/>
                      <a:pt x="140" y="0"/>
                      <a:pt x="91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4259325" y="884525"/>
                <a:ext cx="7925" cy="11850"/>
              </a:xfrm>
              <a:custGeom>
                <a:rect b="b" l="l" r="r" t="t"/>
                <a:pathLst>
                  <a:path extrusionOk="0" h="474" w="317">
                    <a:moveTo>
                      <a:pt x="197" y="0"/>
                    </a:moveTo>
                    <a:cubicBezTo>
                      <a:pt x="160" y="0"/>
                      <a:pt x="124" y="20"/>
                      <a:pt x="110" y="64"/>
                    </a:cubicBezTo>
                    <a:cubicBezTo>
                      <a:pt x="83" y="159"/>
                      <a:pt x="52" y="255"/>
                      <a:pt x="22" y="350"/>
                    </a:cubicBezTo>
                    <a:cubicBezTo>
                      <a:pt x="0" y="423"/>
                      <a:pt x="62" y="473"/>
                      <a:pt x="121" y="473"/>
                    </a:cubicBezTo>
                    <a:cubicBezTo>
                      <a:pt x="158" y="473"/>
                      <a:pt x="194" y="453"/>
                      <a:pt x="208" y="408"/>
                    </a:cubicBezTo>
                    <a:cubicBezTo>
                      <a:pt x="235" y="312"/>
                      <a:pt x="266" y="217"/>
                      <a:pt x="293" y="122"/>
                    </a:cubicBezTo>
                    <a:cubicBezTo>
                      <a:pt x="316" y="49"/>
                      <a:pt x="256" y="0"/>
                      <a:pt x="197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4065800" y="645850"/>
                <a:ext cx="5550" cy="16575"/>
              </a:xfrm>
              <a:custGeom>
                <a:rect b="b" l="l" r="r" t="t"/>
                <a:pathLst>
                  <a:path extrusionOk="0" h="663" w="222">
                    <a:moveTo>
                      <a:pt x="123" y="0"/>
                    </a:moveTo>
                    <a:cubicBezTo>
                      <a:pt x="75" y="0"/>
                      <a:pt x="28" y="30"/>
                      <a:pt x="28" y="88"/>
                    </a:cubicBezTo>
                    <a:cubicBezTo>
                      <a:pt x="17" y="248"/>
                      <a:pt x="11" y="408"/>
                      <a:pt x="4" y="567"/>
                    </a:cubicBezTo>
                    <a:cubicBezTo>
                      <a:pt x="0" y="633"/>
                      <a:pt x="52" y="663"/>
                      <a:pt x="99" y="663"/>
                    </a:cubicBezTo>
                    <a:cubicBezTo>
                      <a:pt x="146" y="663"/>
                      <a:pt x="195" y="636"/>
                      <a:pt x="198" y="575"/>
                    </a:cubicBezTo>
                    <a:cubicBezTo>
                      <a:pt x="204" y="415"/>
                      <a:pt x="212" y="258"/>
                      <a:pt x="218" y="98"/>
                    </a:cubicBezTo>
                    <a:cubicBezTo>
                      <a:pt x="221" y="34"/>
                      <a:pt x="174" y="0"/>
                      <a:pt x="123" y="0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4054850" y="627725"/>
                <a:ext cx="7150" cy="12200"/>
              </a:xfrm>
              <a:custGeom>
                <a:rect b="b" l="l" r="r" t="t"/>
                <a:pathLst>
                  <a:path extrusionOk="0" h="488" w="286">
                    <a:moveTo>
                      <a:pt x="187" y="1"/>
                    </a:moveTo>
                    <a:cubicBezTo>
                      <a:pt x="140" y="1"/>
                      <a:pt x="92" y="28"/>
                      <a:pt x="88" y="89"/>
                    </a:cubicBezTo>
                    <a:cubicBezTo>
                      <a:pt x="82" y="184"/>
                      <a:pt x="61" y="277"/>
                      <a:pt x="27" y="368"/>
                    </a:cubicBezTo>
                    <a:cubicBezTo>
                      <a:pt x="0" y="440"/>
                      <a:pt x="61" y="487"/>
                      <a:pt x="119" y="487"/>
                    </a:cubicBezTo>
                    <a:cubicBezTo>
                      <a:pt x="156" y="487"/>
                      <a:pt x="194" y="470"/>
                      <a:pt x="211" y="423"/>
                    </a:cubicBezTo>
                    <a:cubicBezTo>
                      <a:pt x="252" y="317"/>
                      <a:pt x="272" y="211"/>
                      <a:pt x="278" y="96"/>
                    </a:cubicBezTo>
                    <a:cubicBezTo>
                      <a:pt x="286" y="32"/>
                      <a:pt x="234" y="1"/>
                      <a:pt x="187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4083050" y="521225"/>
                <a:ext cx="8275" cy="14500"/>
              </a:xfrm>
              <a:custGeom>
                <a:rect b="b" l="l" r="r" t="t"/>
                <a:pathLst>
                  <a:path extrusionOk="0" h="580" w="331">
                    <a:moveTo>
                      <a:pt x="232" y="1"/>
                    </a:moveTo>
                    <a:cubicBezTo>
                      <a:pt x="184" y="1"/>
                      <a:pt x="137" y="32"/>
                      <a:pt x="130" y="90"/>
                    </a:cubicBezTo>
                    <a:cubicBezTo>
                      <a:pt x="120" y="208"/>
                      <a:pt x="89" y="320"/>
                      <a:pt x="38" y="429"/>
                    </a:cubicBezTo>
                    <a:cubicBezTo>
                      <a:pt x="1" y="507"/>
                      <a:pt x="68" y="579"/>
                      <a:pt x="130" y="579"/>
                    </a:cubicBezTo>
                    <a:cubicBezTo>
                      <a:pt x="161" y="579"/>
                      <a:pt x="184" y="565"/>
                      <a:pt x="201" y="531"/>
                    </a:cubicBezTo>
                    <a:cubicBezTo>
                      <a:pt x="266" y="391"/>
                      <a:pt x="307" y="253"/>
                      <a:pt x="324" y="99"/>
                    </a:cubicBezTo>
                    <a:cubicBezTo>
                      <a:pt x="330" y="35"/>
                      <a:pt x="283" y="1"/>
                      <a:pt x="232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4073800" y="514950"/>
                <a:ext cx="7675" cy="18375"/>
              </a:xfrm>
              <a:custGeom>
                <a:rect b="b" l="l" r="r" t="t"/>
                <a:pathLst>
                  <a:path extrusionOk="0" h="735" w="307">
                    <a:moveTo>
                      <a:pt x="184" y="0"/>
                    </a:moveTo>
                    <a:cubicBezTo>
                      <a:pt x="150" y="0"/>
                      <a:pt x="116" y="21"/>
                      <a:pt x="109" y="68"/>
                    </a:cubicBezTo>
                    <a:cubicBezTo>
                      <a:pt x="75" y="248"/>
                      <a:pt x="44" y="432"/>
                      <a:pt x="14" y="612"/>
                    </a:cubicBezTo>
                    <a:cubicBezTo>
                      <a:pt x="0" y="687"/>
                      <a:pt x="65" y="735"/>
                      <a:pt x="119" y="735"/>
                    </a:cubicBezTo>
                    <a:cubicBezTo>
                      <a:pt x="157" y="735"/>
                      <a:pt x="187" y="718"/>
                      <a:pt x="198" y="670"/>
                    </a:cubicBezTo>
                    <a:cubicBezTo>
                      <a:pt x="228" y="487"/>
                      <a:pt x="262" y="306"/>
                      <a:pt x="292" y="126"/>
                    </a:cubicBezTo>
                    <a:cubicBezTo>
                      <a:pt x="306" y="51"/>
                      <a:pt x="242" y="0"/>
                      <a:pt x="184" y="0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4162175" y="726825"/>
                <a:ext cx="9900" cy="13725"/>
              </a:xfrm>
              <a:custGeom>
                <a:rect b="b" l="l" r="r" t="t"/>
                <a:pathLst>
                  <a:path extrusionOk="0" h="549" w="396">
                    <a:moveTo>
                      <a:pt x="266" y="1"/>
                    </a:moveTo>
                    <a:cubicBezTo>
                      <a:pt x="239" y="1"/>
                      <a:pt x="212" y="14"/>
                      <a:pt x="195" y="52"/>
                    </a:cubicBezTo>
                    <a:cubicBezTo>
                      <a:pt x="144" y="168"/>
                      <a:pt x="90" y="283"/>
                      <a:pt x="35" y="399"/>
                    </a:cubicBezTo>
                    <a:cubicBezTo>
                      <a:pt x="1" y="477"/>
                      <a:pt x="69" y="548"/>
                      <a:pt x="130" y="548"/>
                    </a:cubicBezTo>
                    <a:cubicBezTo>
                      <a:pt x="157" y="548"/>
                      <a:pt x="184" y="535"/>
                      <a:pt x="198" y="501"/>
                    </a:cubicBezTo>
                    <a:cubicBezTo>
                      <a:pt x="253" y="385"/>
                      <a:pt x="307" y="270"/>
                      <a:pt x="358" y="154"/>
                    </a:cubicBezTo>
                    <a:cubicBezTo>
                      <a:pt x="396" y="76"/>
                      <a:pt x="327" y="1"/>
                      <a:pt x="266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4179000" y="707200"/>
                <a:ext cx="7450" cy="10825"/>
              </a:xfrm>
              <a:custGeom>
                <a:rect b="b" l="l" r="r" t="t"/>
                <a:pathLst>
                  <a:path extrusionOk="0" h="433" w="298">
                    <a:moveTo>
                      <a:pt x="175" y="1"/>
                    </a:moveTo>
                    <a:cubicBezTo>
                      <a:pt x="140" y="1"/>
                      <a:pt x="103" y="21"/>
                      <a:pt x="93" y="68"/>
                    </a:cubicBezTo>
                    <a:cubicBezTo>
                      <a:pt x="62" y="188"/>
                      <a:pt x="32" y="310"/>
                      <a:pt x="1" y="432"/>
                    </a:cubicBezTo>
                    <a:cubicBezTo>
                      <a:pt x="76" y="409"/>
                      <a:pt x="151" y="385"/>
                      <a:pt x="215" y="368"/>
                    </a:cubicBezTo>
                    <a:lnTo>
                      <a:pt x="277" y="123"/>
                    </a:lnTo>
                    <a:cubicBezTo>
                      <a:pt x="297" y="51"/>
                      <a:pt x="233" y="1"/>
                      <a:pt x="175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4176900" y="716375"/>
                <a:ext cx="7500" cy="11425"/>
              </a:xfrm>
              <a:custGeom>
                <a:rect b="b" l="l" r="r" t="t"/>
                <a:pathLst>
                  <a:path extrusionOk="0" h="457" w="300">
                    <a:moveTo>
                      <a:pt x="299" y="1"/>
                    </a:moveTo>
                    <a:lnTo>
                      <a:pt x="299" y="1"/>
                    </a:lnTo>
                    <a:cubicBezTo>
                      <a:pt x="235" y="18"/>
                      <a:pt x="160" y="42"/>
                      <a:pt x="85" y="65"/>
                    </a:cubicBezTo>
                    <a:cubicBezTo>
                      <a:pt x="65" y="153"/>
                      <a:pt x="41" y="246"/>
                      <a:pt x="20" y="334"/>
                    </a:cubicBezTo>
                    <a:cubicBezTo>
                      <a:pt x="0" y="406"/>
                      <a:pt x="65" y="456"/>
                      <a:pt x="122" y="456"/>
                    </a:cubicBezTo>
                    <a:cubicBezTo>
                      <a:pt x="157" y="456"/>
                      <a:pt x="194" y="436"/>
                      <a:pt x="204" y="392"/>
                    </a:cubicBezTo>
                    <a:cubicBezTo>
                      <a:pt x="235" y="260"/>
                      <a:pt x="268" y="130"/>
                      <a:pt x="299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4092325" y="722425"/>
                <a:ext cx="8250" cy="11150"/>
              </a:xfrm>
              <a:custGeom>
                <a:rect b="b" l="l" r="r" t="t"/>
                <a:pathLst>
                  <a:path extrusionOk="0" h="446" w="330">
                    <a:moveTo>
                      <a:pt x="211" y="0"/>
                    </a:moveTo>
                    <a:cubicBezTo>
                      <a:pt x="174" y="0"/>
                      <a:pt x="136" y="21"/>
                      <a:pt x="119" y="65"/>
                    </a:cubicBezTo>
                    <a:cubicBezTo>
                      <a:pt x="89" y="153"/>
                      <a:pt x="58" y="238"/>
                      <a:pt x="24" y="327"/>
                    </a:cubicBezTo>
                    <a:cubicBezTo>
                      <a:pt x="0" y="398"/>
                      <a:pt x="58" y="446"/>
                      <a:pt x="119" y="446"/>
                    </a:cubicBezTo>
                    <a:cubicBezTo>
                      <a:pt x="157" y="446"/>
                      <a:pt x="194" y="429"/>
                      <a:pt x="207" y="381"/>
                    </a:cubicBezTo>
                    <a:lnTo>
                      <a:pt x="303" y="123"/>
                    </a:lnTo>
                    <a:cubicBezTo>
                      <a:pt x="330" y="51"/>
                      <a:pt x="273" y="0"/>
                      <a:pt x="211" y="0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4105250" y="706775"/>
                <a:ext cx="6725" cy="12775"/>
              </a:xfrm>
              <a:custGeom>
                <a:rect b="b" l="l" r="r" t="t"/>
                <a:pathLst>
                  <a:path extrusionOk="0" h="511" w="269">
                    <a:moveTo>
                      <a:pt x="170" y="1"/>
                    </a:moveTo>
                    <a:cubicBezTo>
                      <a:pt x="123" y="1"/>
                      <a:pt x="75" y="27"/>
                      <a:pt x="65" y="89"/>
                    </a:cubicBezTo>
                    <a:cubicBezTo>
                      <a:pt x="44" y="198"/>
                      <a:pt x="27" y="307"/>
                      <a:pt x="10" y="415"/>
                    </a:cubicBezTo>
                    <a:cubicBezTo>
                      <a:pt x="0" y="480"/>
                      <a:pt x="44" y="511"/>
                      <a:pt x="95" y="511"/>
                    </a:cubicBezTo>
                    <a:cubicBezTo>
                      <a:pt x="143" y="511"/>
                      <a:pt x="194" y="484"/>
                      <a:pt x="200" y="422"/>
                    </a:cubicBezTo>
                    <a:cubicBezTo>
                      <a:pt x="221" y="313"/>
                      <a:pt x="238" y="205"/>
                      <a:pt x="255" y="96"/>
                    </a:cubicBezTo>
                    <a:cubicBezTo>
                      <a:pt x="269" y="32"/>
                      <a:pt x="221" y="1"/>
                      <a:pt x="170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4128200" y="801275"/>
                <a:ext cx="9200" cy="13300"/>
              </a:xfrm>
              <a:custGeom>
                <a:rect b="b" l="l" r="r" t="t"/>
                <a:pathLst>
                  <a:path extrusionOk="0" h="532" w="368">
                    <a:moveTo>
                      <a:pt x="245" y="1"/>
                    </a:moveTo>
                    <a:cubicBezTo>
                      <a:pt x="208" y="1"/>
                      <a:pt x="170" y="18"/>
                      <a:pt x="156" y="66"/>
                    </a:cubicBezTo>
                    <a:cubicBezTo>
                      <a:pt x="112" y="181"/>
                      <a:pt x="71" y="294"/>
                      <a:pt x="27" y="409"/>
                    </a:cubicBezTo>
                    <a:cubicBezTo>
                      <a:pt x="0" y="484"/>
                      <a:pt x="62" y="531"/>
                      <a:pt x="123" y="531"/>
                    </a:cubicBezTo>
                    <a:cubicBezTo>
                      <a:pt x="159" y="531"/>
                      <a:pt x="197" y="511"/>
                      <a:pt x="211" y="467"/>
                    </a:cubicBezTo>
                    <a:cubicBezTo>
                      <a:pt x="255" y="352"/>
                      <a:pt x="296" y="236"/>
                      <a:pt x="340" y="120"/>
                    </a:cubicBezTo>
                    <a:cubicBezTo>
                      <a:pt x="368" y="49"/>
                      <a:pt x="306" y="1"/>
                      <a:pt x="245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4137275" y="798225"/>
                <a:ext cx="10500" cy="14050"/>
              </a:xfrm>
              <a:custGeom>
                <a:rect b="b" l="l" r="r" t="t"/>
                <a:pathLst>
                  <a:path extrusionOk="0" h="562" w="420">
                    <a:moveTo>
                      <a:pt x="300" y="0"/>
                    </a:moveTo>
                    <a:cubicBezTo>
                      <a:pt x="262" y="0"/>
                      <a:pt x="222" y="18"/>
                      <a:pt x="204" y="62"/>
                    </a:cubicBezTo>
                    <a:cubicBezTo>
                      <a:pt x="147" y="188"/>
                      <a:pt x="89" y="317"/>
                      <a:pt x="31" y="443"/>
                    </a:cubicBezTo>
                    <a:cubicBezTo>
                      <a:pt x="0" y="515"/>
                      <a:pt x="58" y="562"/>
                      <a:pt x="120" y="562"/>
                    </a:cubicBezTo>
                    <a:cubicBezTo>
                      <a:pt x="157" y="562"/>
                      <a:pt x="198" y="545"/>
                      <a:pt x="215" y="501"/>
                    </a:cubicBezTo>
                    <a:cubicBezTo>
                      <a:pt x="273" y="375"/>
                      <a:pt x="331" y="245"/>
                      <a:pt x="388" y="120"/>
                    </a:cubicBezTo>
                    <a:cubicBezTo>
                      <a:pt x="419" y="49"/>
                      <a:pt x="361" y="0"/>
                      <a:pt x="300" y="0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3994400" y="732450"/>
                <a:ext cx="10500" cy="15425"/>
              </a:xfrm>
              <a:custGeom>
                <a:rect b="b" l="l" r="r" t="t"/>
                <a:pathLst>
                  <a:path extrusionOk="0" h="617" w="420">
                    <a:moveTo>
                      <a:pt x="300" y="0"/>
                    </a:moveTo>
                    <a:cubicBezTo>
                      <a:pt x="262" y="0"/>
                      <a:pt x="225" y="17"/>
                      <a:pt x="208" y="65"/>
                    </a:cubicBezTo>
                    <a:cubicBezTo>
                      <a:pt x="160" y="201"/>
                      <a:pt x="103" y="334"/>
                      <a:pt x="38" y="466"/>
                    </a:cubicBezTo>
                    <a:cubicBezTo>
                      <a:pt x="1" y="541"/>
                      <a:pt x="69" y="616"/>
                      <a:pt x="134" y="616"/>
                    </a:cubicBezTo>
                    <a:cubicBezTo>
                      <a:pt x="160" y="616"/>
                      <a:pt x="187" y="602"/>
                      <a:pt x="201" y="568"/>
                    </a:cubicBezTo>
                    <a:cubicBezTo>
                      <a:pt x="276" y="422"/>
                      <a:pt x="338" y="273"/>
                      <a:pt x="395" y="119"/>
                    </a:cubicBezTo>
                    <a:cubicBezTo>
                      <a:pt x="419" y="48"/>
                      <a:pt x="361" y="0"/>
                      <a:pt x="300" y="0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4006900" y="727850"/>
                <a:ext cx="8000" cy="13975"/>
              </a:xfrm>
              <a:custGeom>
                <a:rect b="b" l="l" r="r" t="t"/>
                <a:pathLst>
                  <a:path extrusionOk="0" h="559" w="320">
                    <a:moveTo>
                      <a:pt x="222" y="0"/>
                    </a:moveTo>
                    <a:cubicBezTo>
                      <a:pt x="174" y="0"/>
                      <a:pt x="126" y="28"/>
                      <a:pt x="126" y="89"/>
                    </a:cubicBezTo>
                    <a:cubicBezTo>
                      <a:pt x="120" y="204"/>
                      <a:pt x="95" y="306"/>
                      <a:pt x="42" y="408"/>
                    </a:cubicBezTo>
                    <a:cubicBezTo>
                      <a:pt x="1" y="483"/>
                      <a:pt x="68" y="559"/>
                      <a:pt x="133" y="559"/>
                    </a:cubicBezTo>
                    <a:cubicBezTo>
                      <a:pt x="161" y="559"/>
                      <a:pt x="188" y="545"/>
                      <a:pt x="205" y="510"/>
                    </a:cubicBezTo>
                    <a:cubicBezTo>
                      <a:pt x="272" y="378"/>
                      <a:pt x="313" y="245"/>
                      <a:pt x="316" y="96"/>
                    </a:cubicBezTo>
                    <a:cubicBezTo>
                      <a:pt x="320" y="31"/>
                      <a:pt x="269" y="0"/>
                      <a:pt x="222" y="0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4026025" y="715600"/>
                <a:ext cx="7850" cy="15000"/>
              </a:xfrm>
              <a:custGeom>
                <a:rect b="b" l="l" r="r" t="t"/>
                <a:pathLst>
                  <a:path extrusionOk="0" h="600" w="314">
                    <a:moveTo>
                      <a:pt x="215" y="1"/>
                    </a:moveTo>
                    <a:cubicBezTo>
                      <a:pt x="167" y="1"/>
                      <a:pt x="119" y="29"/>
                      <a:pt x="116" y="90"/>
                    </a:cubicBezTo>
                    <a:cubicBezTo>
                      <a:pt x="106" y="225"/>
                      <a:pt x="79" y="352"/>
                      <a:pt x="28" y="481"/>
                    </a:cubicBezTo>
                    <a:cubicBezTo>
                      <a:pt x="0" y="552"/>
                      <a:pt x="58" y="600"/>
                      <a:pt x="119" y="600"/>
                    </a:cubicBezTo>
                    <a:cubicBezTo>
                      <a:pt x="157" y="600"/>
                      <a:pt x="194" y="579"/>
                      <a:pt x="212" y="539"/>
                    </a:cubicBezTo>
                    <a:cubicBezTo>
                      <a:pt x="269" y="396"/>
                      <a:pt x="300" y="250"/>
                      <a:pt x="310" y="96"/>
                    </a:cubicBezTo>
                    <a:cubicBezTo>
                      <a:pt x="314" y="35"/>
                      <a:pt x="262" y="1"/>
                      <a:pt x="215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4302925" y="733375"/>
                <a:ext cx="5400" cy="13200"/>
              </a:xfrm>
              <a:custGeom>
                <a:rect b="b" l="l" r="r" t="t"/>
                <a:pathLst>
                  <a:path extrusionOk="0" h="528" w="216">
                    <a:moveTo>
                      <a:pt x="117" y="1"/>
                    </a:moveTo>
                    <a:cubicBezTo>
                      <a:pt x="69" y="1"/>
                      <a:pt x="21" y="28"/>
                      <a:pt x="21" y="89"/>
                    </a:cubicBezTo>
                    <a:cubicBezTo>
                      <a:pt x="15" y="201"/>
                      <a:pt x="11" y="317"/>
                      <a:pt x="4" y="429"/>
                    </a:cubicBezTo>
                    <a:cubicBezTo>
                      <a:pt x="1" y="493"/>
                      <a:pt x="52" y="528"/>
                      <a:pt x="103" y="528"/>
                    </a:cubicBezTo>
                    <a:cubicBezTo>
                      <a:pt x="147" y="528"/>
                      <a:pt x="195" y="497"/>
                      <a:pt x="198" y="436"/>
                    </a:cubicBezTo>
                    <a:cubicBezTo>
                      <a:pt x="202" y="324"/>
                      <a:pt x="208" y="212"/>
                      <a:pt x="212" y="96"/>
                    </a:cubicBezTo>
                    <a:cubicBezTo>
                      <a:pt x="215" y="35"/>
                      <a:pt x="164" y="1"/>
                      <a:pt x="117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4317050" y="723175"/>
                <a:ext cx="6900" cy="12700"/>
              </a:xfrm>
              <a:custGeom>
                <a:rect b="b" l="l" r="r" t="t"/>
                <a:pathLst>
                  <a:path extrusionOk="0" h="508" w="276">
                    <a:moveTo>
                      <a:pt x="170" y="1"/>
                    </a:moveTo>
                    <a:cubicBezTo>
                      <a:pt x="116" y="1"/>
                      <a:pt x="55" y="45"/>
                      <a:pt x="68" y="116"/>
                    </a:cubicBezTo>
                    <a:cubicBezTo>
                      <a:pt x="82" y="212"/>
                      <a:pt x="68" y="297"/>
                      <a:pt x="31" y="388"/>
                    </a:cubicBezTo>
                    <a:cubicBezTo>
                      <a:pt x="0" y="460"/>
                      <a:pt x="62" y="507"/>
                      <a:pt x="123" y="507"/>
                    </a:cubicBezTo>
                    <a:cubicBezTo>
                      <a:pt x="160" y="507"/>
                      <a:pt x="198" y="487"/>
                      <a:pt x="214" y="446"/>
                    </a:cubicBezTo>
                    <a:cubicBezTo>
                      <a:pt x="266" y="324"/>
                      <a:pt x="275" y="201"/>
                      <a:pt x="255" y="72"/>
                    </a:cubicBezTo>
                    <a:cubicBezTo>
                      <a:pt x="245" y="21"/>
                      <a:pt x="211" y="1"/>
                      <a:pt x="170" y="1"/>
                    </a:cubicBezTo>
                    <a:close/>
                  </a:path>
                </a:pathLst>
              </a:custGeom>
              <a:solidFill>
                <a:srgbClr val="F972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4057125" y="1141275"/>
                <a:ext cx="87150" cy="89550"/>
              </a:xfrm>
              <a:custGeom>
                <a:rect b="b" l="l" r="r" t="t"/>
                <a:pathLst>
                  <a:path extrusionOk="0" h="3582" w="3486">
                    <a:moveTo>
                      <a:pt x="865" y="0"/>
                    </a:moveTo>
                    <a:lnTo>
                      <a:pt x="865" y="0"/>
                    </a:lnTo>
                    <a:cubicBezTo>
                      <a:pt x="827" y="58"/>
                      <a:pt x="661" y="297"/>
                      <a:pt x="432" y="350"/>
                    </a:cubicBezTo>
                    <a:lnTo>
                      <a:pt x="429" y="350"/>
                    </a:lnTo>
                    <a:cubicBezTo>
                      <a:pt x="388" y="412"/>
                      <a:pt x="341" y="466"/>
                      <a:pt x="297" y="524"/>
                    </a:cubicBezTo>
                    <a:cubicBezTo>
                      <a:pt x="1" y="881"/>
                      <a:pt x="8" y="1401"/>
                      <a:pt x="320" y="1741"/>
                    </a:cubicBezTo>
                    <a:cubicBezTo>
                      <a:pt x="986" y="2468"/>
                      <a:pt x="1435" y="3582"/>
                      <a:pt x="1601" y="3582"/>
                    </a:cubicBezTo>
                    <a:cubicBezTo>
                      <a:pt x="1604" y="3582"/>
                      <a:pt x="1606" y="3581"/>
                      <a:pt x="1609" y="3581"/>
                    </a:cubicBezTo>
                    <a:cubicBezTo>
                      <a:pt x="1836" y="3529"/>
                      <a:pt x="1871" y="3264"/>
                      <a:pt x="1830" y="2961"/>
                    </a:cubicBezTo>
                    <a:lnTo>
                      <a:pt x="1830" y="2961"/>
                    </a:lnTo>
                    <a:cubicBezTo>
                      <a:pt x="1944" y="3222"/>
                      <a:pt x="2086" y="3435"/>
                      <a:pt x="2247" y="3435"/>
                    </a:cubicBezTo>
                    <a:cubicBezTo>
                      <a:pt x="2273" y="3435"/>
                      <a:pt x="2299" y="3429"/>
                      <a:pt x="2326" y="3418"/>
                    </a:cubicBezTo>
                    <a:cubicBezTo>
                      <a:pt x="2782" y="3217"/>
                      <a:pt x="1918" y="1466"/>
                      <a:pt x="1847" y="1323"/>
                    </a:cubicBezTo>
                    <a:lnTo>
                      <a:pt x="1847" y="1323"/>
                    </a:lnTo>
                    <a:cubicBezTo>
                      <a:pt x="1930" y="1447"/>
                      <a:pt x="2902" y="2878"/>
                      <a:pt x="3220" y="2878"/>
                    </a:cubicBezTo>
                    <a:cubicBezTo>
                      <a:pt x="3253" y="2878"/>
                      <a:pt x="3278" y="2863"/>
                      <a:pt x="3295" y="2829"/>
                    </a:cubicBezTo>
                    <a:cubicBezTo>
                      <a:pt x="3486" y="2455"/>
                      <a:pt x="2418" y="851"/>
                      <a:pt x="2017" y="680"/>
                    </a:cubicBezTo>
                    <a:cubicBezTo>
                      <a:pt x="2044" y="650"/>
                      <a:pt x="2068" y="623"/>
                      <a:pt x="2095" y="595"/>
                    </a:cubicBezTo>
                    <a:cubicBezTo>
                      <a:pt x="1979" y="476"/>
                      <a:pt x="2007" y="286"/>
                      <a:pt x="2014" y="256"/>
                    </a:cubicBezTo>
                    <a:lnTo>
                      <a:pt x="2014" y="256"/>
                    </a:lnTo>
                    <a:cubicBezTo>
                      <a:pt x="1990" y="283"/>
                      <a:pt x="1765" y="529"/>
                      <a:pt x="1599" y="529"/>
                    </a:cubicBezTo>
                    <a:cubicBezTo>
                      <a:pt x="1579" y="529"/>
                      <a:pt x="1559" y="525"/>
                      <a:pt x="1541" y="517"/>
                    </a:cubicBezTo>
                    <a:cubicBezTo>
                      <a:pt x="1364" y="439"/>
                      <a:pt x="1510" y="79"/>
                      <a:pt x="1510" y="79"/>
                    </a:cubicBezTo>
                    <a:lnTo>
                      <a:pt x="1510" y="79"/>
                    </a:lnTo>
                    <a:cubicBezTo>
                      <a:pt x="1510" y="79"/>
                      <a:pt x="1041" y="531"/>
                      <a:pt x="840" y="531"/>
                    </a:cubicBezTo>
                    <a:cubicBezTo>
                      <a:pt x="835" y="531"/>
                      <a:pt x="831" y="531"/>
                      <a:pt x="827" y="531"/>
                    </a:cubicBezTo>
                    <a:cubicBezTo>
                      <a:pt x="653" y="507"/>
                      <a:pt x="830" y="82"/>
                      <a:pt x="865" y="0"/>
                    </a:cubicBezTo>
                    <a:close/>
                  </a:path>
                </a:pathLst>
              </a:custGeom>
              <a:solidFill>
                <a:srgbClr val="F5D1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3735250" y="1031900"/>
                <a:ext cx="95300" cy="97225"/>
              </a:xfrm>
              <a:custGeom>
                <a:rect b="b" l="l" r="r" t="t"/>
                <a:pathLst>
                  <a:path extrusionOk="0" h="3889" w="3812">
                    <a:moveTo>
                      <a:pt x="2704" y="0"/>
                    </a:moveTo>
                    <a:cubicBezTo>
                      <a:pt x="2676" y="139"/>
                      <a:pt x="2574" y="578"/>
                      <a:pt x="2364" y="666"/>
                    </a:cubicBezTo>
                    <a:lnTo>
                      <a:pt x="2360" y="666"/>
                    </a:lnTo>
                    <a:cubicBezTo>
                      <a:pt x="2364" y="765"/>
                      <a:pt x="2370" y="863"/>
                      <a:pt x="2378" y="962"/>
                    </a:cubicBezTo>
                    <a:cubicBezTo>
                      <a:pt x="2220" y="923"/>
                      <a:pt x="2065" y="905"/>
                      <a:pt x="1913" y="905"/>
                    </a:cubicBezTo>
                    <a:cubicBezTo>
                      <a:pt x="850" y="905"/>
                      <a:pt x="1" y="1769"/>
                      <a:pt x="358" y="1945"/>
                    </a:cubicBezTo>
                    <a:cubicBezTo>
                      <a:pt x="441" y="1985"/>
                      <a:pt x="559" y="2001"/>
                      <a:pt x="696" y="2001"/>
                    </a:cubicBezTo>
                    <a:cubicBezTo>
                      <a:pt x="1238" y="2001"/>
                      <a:pt x="2064" y="1747"/>
                      <a:pt x="2064" y="1747"/>
                    </a:cubicBezTo>
                    <a:lnTo>
                      <a:pt x="2064" y="1747"/>
                    </a:lnTo>
                    <a:cubicBezTo>
                      <a:pt x="2064" y="1747"/>
                      <a:pt x="582" y="2472"/>
                      <a:pt x="963" y="2836"/>
                    </a:cubicBezTo>
                    <a:cubicBezTo>
                      <a:pt x="1030" y="2901"/>
                      <a:pt x="1116" y="2928"/>
                      <a:pt x="1214" y="2928"/>
                    </a:cubicBezTo>
                    <a:cubicBezTo>
                      <a:pt x="1654" y="2928"/>
                      <a:pt x="2314" y="2378"/>
                      <a:pt x="2364" y="2335"/>
                    </a:cubicBezTo>
                    <a:lnTo>
                      <a:pt x="2364" y="2335"/>
                    </a:lnTo>
                    <a:cubicBezTo>
                      <a:pt x="2299" y="2411"/>
                      <a:pt x="1181" y="3740"/>
                      <a:pt x="1568" y="3879"/>
                    </a:cubicBezTo>
                    <a:cubicBezTo>
                      <a:pt x="1587" y="3886"/>
                      <a:pt x="1606" y="3889"/>
                      <a:pt x="1628" y="3889"/>
                    </a:cubicBezTo>
                    <a:cubicBezTo>
                      <a:pt x="2064" y="3889"/>
                      <a:pt x="3094" y="2587"/>
                      <a:pt x="3564" y="2233"/>
                    </a:cubicBezTo>
                    <a:cubicBezTo>
                      <a:pt x="3683" y="2145"/>
                      <a:pt x="3734" y="1761"/>
                      <a:pt x="3812" y="1163"/>
                    </a:cubicBezTo>
                    <a:cubicBezTo>
                      <a:pt x="3778" y="1152"/>
                      <a:pt x="3745" y="1146"/>
                      <a:pt x="3713" y="1146"/>
                    </a:cubicBezTo>
                    <a:cubicBezTo>
                      <a:pt x="3685" y="1146"/>
                      <a:pt x="3658" y="1151"/>
                      <a:pt x="3635" y="1163"/>
                    </a:cubicBezTo>
                    <a:cubicBezTo>
                      <a:pt x="3624" y="1168"/>
                      <a:pt x="3613" y="1171"/>
                      <a:pt x="3603" y="1171"/>
                    </a:cubicBezTo>
                    <a:cubicBezTo>
                      <a:pt x="3429" y="1171"/>
                      <a:pt x="3326" y="445"/>
                      <a:pt x="3326" y="445"/>
                    </a:cubicBezTo>
                    <a:cubicBezTo>
                      <a:pt x="3326" y="445"/>
                      <a:pt x="3132" y="861"/>
                      <a:pt x="2901" y="861"/>
                    </a:cubicBezTo>
                    <a:cubicBezTo>
                      <a:pt x="2883" y="861"/>
                      <a:pt x="2865" y="858"/>
                      <a:pt x="2847" y="853"/>
                    </a:cubicBezTo>
                    <a:cubicBezTo>
                      <a:pt x="2626" y="788"/>
                      <a:pt x="2687" y="170"/>
                      <a:pt x="2704" y="0"/>
                    </a:cubicBezTo>
                    <a:close/>
                  </a:path>
                </a:pathLst>
              </a:custGeom>
              <a:solidFill>
                <a:srgbClr val="F5D1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4381300" y="617050"/>
                <a:ext cx="92850" cy="55100"/>
              </a:xfrm>
              <a:custGeom>
                <a:rect b="b" l="l" r="r" t="t"/>
                <a:pathLst>
                  <a:path extrusionOk="0" h="2204" w="3714">
                    <a:moveTo>
                      <a:pt x="856" y="1"/>
                    </a:moveTo>
                    <a:cubicBezTo>
                      <a:pt x="515" y="1"/>
                      <a:pt x="190" y="211"/>
                      <a:pt x="62" y="553"/>
                    </a:cubicBezTo>
                    <a:cubicBezTo>
                      <a:pt x="41" y="608"/>
                      <a:pt x="21" y="663"/>
                      <a:pt x="1" y="717"/>
                    </a:cubicBezTo>
                    <a:cubicBezTo>
                      <a:pt x="242" y="914"/>
                      <a:pt x="310" y="1209"/>
                      <a:pt x="310" y="1209"/>
                    </a:cubicBezTo>
                    <a:cubicBezTo>
                      <a:pt x="310" y="1209"/>
                      <a:pt x="437" y="816"/>
                      <a:pt x="685" y="816"/>
                    </a:cubicBezTo>
                    <a:cubicBezTo>
                      <a:pt x="697" y="816"/>
                      <a:pt x="709" y="817"/>
                      <a:pt x="721" y="819"/>
                    </a:cubicBezTo>
                    <a:cubicBezTo>
                      <a:pt x="956" y="856"/>
                      <a:pt x="793" y="1400"/>
                      <a:pt x="742" y="1556"/>
                    </a:cubicBezTo>
                    <a:cubicBezTo>
                      <a:pt x="791" y="1442"/>
                      <a:pt x="949" y="1114"/>
                      <a:pt x="1159" y="1114"/>
                    </a:cubicBezTo>
                    <a:cubicBezTo>
                      <a:pt x="1166" y="1114"/>
                      <a:pt x="1173" y="1114"/>
                      <a:pt x="1181" y="1115"/>
                    </a:cubicBezTo>
                    <a:cubicBezTo>
                      <a:pt x="1309" y="1125"/>
                      <a:pt x="1385" y="1291"/>
                      <a:pt x="1425" y="1458"/>
                    </a:cubicBezTo>
                    <a:cubicBezTo>
                      <a:pt x="1446" y="1410"/>
                      <a:pt x="1466" y="1366"/>
                      <a:pt x="1483" y="1329"/>
                    </a:cubicBezTo>
                    <a:cubicBezTo>
                      <a:pt x="1758" y="1597"/>
                      <a:pt x="2419" y="2203"/>
                      <a:pt x="2674" y="2203"/>
                    </a:cubicBezTo>
                    <a:cubicBezTo>
                      <a:pt x="2690" y="2203"/>
                      <a:pt x="2704" y="2201"/>
                      <a:pt x="2717" y="2196"/>
                    </a:cubicBezTo>
                    <a:cubicBezTo>
                      <a:pt x="2850" y="2148"/>
                      <a:pt x="2741" y="1940"/>
                      <a:pt x="2591" y="1737"/>
                    </a:cubicBezTo>
                    <a:lnTo>
                      <a:pt x="2591" y="1737"/>
                    </a:lnTo>
                    <a:cubicBezTo>
                      <a:pt x="2713" y="1771"/>
                      <a:pt x="2834" y="1792"/>
                      <a:pt x="2945" y="1792"/>
                    </a:cubicBezTo>
                    <a:cubicBezTo>
                      <a:pt x="3058" y="1792"/>
                      <a:pt x="3161" y="1770"/>
                      <a:pt x="3247" y="1719"/>
                    </a:cubicBezTo>
                    <a:cubicBezTo>
                      <a:pt x="3713" y="1451"/>
                      <a:pt x="2748" y="815"/>
                      <a:pt x="1211" y="81"/>
                    </a:cubicBezTo>
                    <a:cubicBezTo>
                      <a:pt x="1096" y="26"/>
                      <a:pt x="975" y="1"/>
                      <a:pt x="856" y="1"/>
                    </a:cubicBezTo>
                    <a:close/>
                  </a:path>
                </a:pathLst>
              </a:custGeom>
              <a:solidFill>
                <a:srgbClr val="F5D1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4099650" y="387475"/>
                <a:ext cx="64075" cy="55075"/>
              </a:xfrm>
              <a:custGeom>
                <a:rect b="b" l="l" r="r" t="t"/>
                <a:pathLst>
                  <a:path extrusionOk="0" h="2203" w="2563">
                    <a:moveTo>
                      <a:pt x="989" y="0"/>
                    </a:moveTo>
                    <a:cubicBezTo>
                      <a:pt x="884" y="0"/>
                      <a:pt x="794" y="26"/>
                      <a:pt x="727" y="78"/>
                    </a:cubicBezTo>
                    <a:cubicBezTo>
                      <a:pt x="482" y="268"/>
                      <a:pt x="694" y="703"/>
                      <a:pt x="925" y="1046"/>
                    </a:cubicBezTo>
                    <a:cubicBezTo>
                      <a:pt x="617" y="745"/>
                      <a:pt x="311" y="481"/>
                      <a:pt x="181" y="481"/>
                    </a:cubicBezTo>
                    <a:cubicBezTo>
                      <a:pt x="170" y="481"/>
                      <a:pt x="161" y="482"/>
                      <a:pt x="153" y="486"/>
                    </a:cubicBezTo>
                    <a:cubicBezTo>
                      <a:pt x="0" y="550"/>
                      <a:pt x="401" y="1373"/>
                      <a:pt x="893" y="1809"/>
                    </a:cubicBezTo>
                    <a:cubicBezTo>
                      <a:pt x="956" y="1764"/>
                      <a:pt x="1027" y="1733"/>
                      <a:pt x="1114" y="1733"/>
                    </a:cubicBezTo>
                    <a:cubicBezTo>
                      <a:pt x="1122" y="1733"/>
                      <a:pt x="1130" y="1733"/>
                      <a:pt x="1138" y="1734"/>
                    </a:cubicBezTo>
                    <a:cubicBezTo>
                      <a:pt x="1373" y="1754"/>
                      <a:pt x="1240" y="2063"/>
                      <a:pt x="1166" y="2203"/>
                    </a:cubicBezTo>
                    <a:cubicBezTo>
                      <a:pt x="1268" y="2033"/>
                      <a:pt x="1543" y="1597"/>
                      <a:pt x="1761" y="1574"/>
                    </a:cubicBezTo>
                    <a:cubicBezTo>
                      <a:pt x="1768" y="1573"/>
                      <a:pt x="1775" y="1572"/>
                      <a:pt x="1782" y="1572"/>
                    </a:cubicBezTo>
                    <a:cubicBezTo>
                      <a:pt x="1990" y="1572"/>
                      <a:pt x="1913" y="1971"/>
                      <a:pt x="1887" y="2074"/>
                    </a:cubicBezTo>
                    <a:cubicBezTo>
                      <a:pt x="1918" y="1982"/>
                      <a:pt x="2036" y="1652"/>
                      <a:pt x="2271" y="1652"/>
                    </a:cubicBezTo>
                    <a:cubicBezTo>
                      <a:pt x="2273" y="1652"/>
                      <a:pt x="2274" y="1652"/>
                      <a:pt x="2276" y="1652"/>
                    </a:cubicBezTo>
                    <a:cubicBezTo>
                      <a:pt x="2393" y="1652"/>
                      <a:pt x="2486" y="1756"/>
                      <a:pt x="2556" y="1870"/>
                    </a:cubicBezTo>
                    <a:cubicBezTo>
                      <a:pt x="2563" y="1574"/>
                      <a:pt x="2495" y="1278"/>
                      <a:pt x="2342" y="1013"/>
                    </a:cubicBezTo>
                    <a:cubicBezTo>
                      <a:pt x="1955" y="345"/>
                      <a:pt x="1373" y="0"/>
                      <a:pt x="989" y="0"/>
                    </a:cubicBezTo>
                    <a:close/>
                  </a:path>
                </a:pathLst>
              </a:custGeom>
              <a:solidFill>
                <a:srgbClr val="F5D1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" name="Google Shape;588;p28"/>
            <p:cNvGrpSpPr/>
            <p:nvPr/>
          </p:nvGrpSpPr>
          <p:grpSpPr>
            <a:xfrm>
              <a:off x="726600" y="1474827"/>
              <a:ext cx="203653" cy="238978"/>
              <a:chOff x="726600" y="1474827"/>
              <a:chExt cx="203653" cy="238978"/>
            </a:xfrm>
          </p:grpSpPr>
          <p:sp>
            <p:nvSpPr>
              <p:cNvPr id="589" name="Google Shape;589;p28"/>
              <p:cNvSpPr/>
              <p:nvPr/>
            </p:nvSpPr>
            <p:spPr>
              <a:xfrm>
                <a:off x="726600" y="1542953"/>
                <a:ext cx="174896" cy="93603"/>
              </a:xfrm>
              <a:custGeom>
                <a:rect b="b" l="l" r="r" t="t"/>
                <a:pathLst>
                  <a:path extrusionOk="0" h="6036" w="11280">
                    <a:moveTo>
                      <a:pt x="2519" y="0"/>
                    </a:moveTo>
                    <a:cubicBezTo>
                      <a:pt x="2222" y="0"/>
                      <a:pt x="1954" y="97"/>
                      <a:pt x="1763" y="355"/>
                    </a:cubicBezTo>
                    <a:cubicBezTo>
                      <a:pt x="1" y="2744"/>
                      <a:pt x="9386" y="5643"/>
                      <a:pt x="10441" y="6017"/>
                    </a:cubicBezTo>
                    <a:cubicBezTo>
                      <a:pt x="10478" y="6030"/>
                      <a:pt x="10512" y="6035"/>
                      <a:pt x="10544" y="6035"/>
                    </a:cubicBezTo>
                    <a:cubicBezTo>
                      <a:pt x="10604" y="6035"/>
                      <a:pt x="10657" y="6017"/>
                      <a:pt x="10703" y="5989"/>
                    </a:cubicBezTo>
                    <a:cubicBezTo>
                      <a:pt x="10799" y="5986"/>
                      <a:pt x="10884" y="5947"/>
                      <a:pt x="10951" y="5880"/>
                    </a:cubicBezTo>
                    <a:cubicBezTo>
                      <a:pt x="11156" y="5801"/>
                      <a:pt x="11280" y="5511"/>
                      <a:pt x="11046" y="5345"/>
                    </a:cubicBezTo>
                    <a:cubicBezTo>
                      <a:pt x="8831" y="3784"/>
                      <a:pt x="6644" y="2064"/>
                      <a:pt x="4315" y="680"/>
                    </a:cubicBezTo>
                    <a:cubicBezTo>
                      <a:pt x="3917" y="441"/>
                      <a:pt x="3154" y="0"/>
                      <a:pt x="2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794196" y="1474827"/>
                <a:ext cx="136056" cy="107653"/>
              </a:xfrm>
              <a:custGeom>
                <a:rect b="b" l="l" r="r" t="t"/>
                <a:pathLst>
                  <a:path extrusionOk="0" h="6942" w="8775">
                    <a:moveTo>
                      <a:pt x="2106" y="0"/>
                    </a:moveTo>
                    <a:cubicBezTo>
                      <a:pt x="1958" y="0"/>
                      <a:pt x="1820" y="38"/>
                      <a:pt x="1696" y="123"/>
                    </a:cubicBezTo>
                    <a:cubicBezTo>
                      <a:pt x="1" y="1295"/>
                      <a:pt x="7129" y="6228"/>
                      <a:pt x="7911" y="6805"/>
                    </a:cubicBezTo>
                    <a:cubicBezTo>
                      <a:pt x="7972" y="6848"/>
                      <a:pt x="8035" y="6866"/>
                      <a:pt x="8094" y="6866"/>
                    </a:cubicBezTo>
                    <a:cubicBezTo>
                      <a:pt x="8118" y="6866"/>
                      <a:pt x="8140" y="6863"/>
                      <a:pt x="8162" y="6858"/>
                    </a:cubicBezTo>
                    <a:cubicBezTo>
                      <a:pt x="8169" y="6865"/>
                      <a:pt x="8176" y="6868"/>
                      <a:pt x="8184" y="6876"/>
                    </a:cubicBezTo>
                    <a:cubicBezTo>
                      <a:pt x="8237" y="6922"/>
                      <a:pt x="8299" y="6942"/>
                      <a:pt x="8361" y="6942"/>
                    </a:cubicBezTo>
                    <a:cubicBezTo>
                      <a:pt x="8567" y="6942"/>
                      <a:pt x="8774" y="6723"/>
                      <a:pt x="8669" y="6507"/>
                    </a:cubicBezTo>
                    <a:cubicBezTo>
                      <a:pt x="7780" y="4720"/>
                      <a:pt x="6272" y="3199"/>
                      <a:pt x="4793" y="1878"/>
                    </a:cubicBezTo>
                    <a:cubicBezTo>
                      <a:pt x="4374" y="1506"/>
                      <a:pt x="3045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727158" y="1663018"/>
                <a:ext cx="164306" cy="50787"/>
              </a:xfrm>
              <a:custGeom>
                <a:rect b="b" l="l" r="r" t="t"/>
                <a:pathLst>
                  <a:path extrusionOk="0" h="3275" w="10597">
                    <a:moveTo>
                      <a:pt x="10047" y="0"/>
                    </a:moveTo>
                    <a:cubicBezTo>
                      <a:pt x="10030" y="0"/>
                      <a:pt x="10013" y="1"/>
                      <a:pt x="9994" y="4"/>
                    </a:cubicBezTo>
                    <a:cubicBezTo>
                      <a:pt x="8950" y="166"/>
                      <a:pt x="0" y="163"/>
                      <a:pt x="850" y="2549"/>
                    </a:cubicBezTo>
                    <a:cubicBezTo>
                      <a:pt x="1051" y="3110"/>
                      <a:pt x="1681" y="3274"/>
                      <a:pt x="2362" y="3274"/>
                    </a:cubicBezTo>
                    <a:cubicBezTo>
                      <a:pt x="3081" y="3274"/>
                      <a:pt x="3858" y="3091"/>
                      <a:pt x="4247" y="2998"/>
                    </a:cubicBezTo>
                    <a:cubicBezTo>
                      <a:pt x="6208" y="2531"/>
                      <a:pt x="8774" y="1989"/>
                      <a:pt x="10398" y="787"/>
                    </a:cubicBezTo>
                    <a:cubicBezTo>
                      <a:pt x="10596" y="638"/>
                      <a:pt x="10533" y="344"/>
                      <a:pt x="10327" y="248"/>
                    </a:cubicBezTo>
                    <a:cubicBezTo>
                      <a:pt x="10305" y="117"/>
                      <a:pt x="10207" y="0"/>
                      <a:pt x="100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2" name="Google Shape;592;p28"/>
          <p:cNvGrpSpPr/>
          <p:nvPr/>
        </p:nvGrpSpPr>
        <p:grpSpPr>
          <a:xfrm>
            <a:off x="1149459" y="1528910"/>
            <a:ext cx="1915004" cy="108900"/>
            <a:chOff x="1606659" y="1681310"/>
            <a:chExt cx="1915004" cy="108900"/>
          </a:xfrm>
        </p:grpSpPr>
        <p:grpSp>
          <p:nvGrpSpPr>
            <p:cNvPr id="593" name="Google Shape;593;p28"/>
            <p:cNvGrpSpPr/>
            <p:nvPr/>
          </p:nvGrpSpPr>
          <p:grpSpPr>
            <a:xfrm>
              <a:off x="1606659" y="1681310"/>
              <a:ext cx="1141004" cy="108900"/>
              <a:chOff x="2849884" y="2768510"/>
              <a:chExt cx="1141004" cy="108900"/>
            </a:xfrm>
          </p:grpSpPr>
          <p:sp>
            <p:nvSpPr>
              <p:cNvPr id="594" name="Google Shape;594;p28"/>
              <p:cNvSpPr/>
              <p:nvPr/>
            </p:nvSpPr>
            <p:spPr>
              <a:xfrm>
                <a:off x="3107909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3365935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3623962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3881988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849884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9" name="Google Shape;599;p28"/>
            <p:cNvSpPr/>
            <p:nvPr/>
          </p:nvSpPr>
          <p:spPr>
            <a:xfrm>
              <a:off x="2896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154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3412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8"/>
          <p:cNvGrpSpPr/>
          <p:nvPr/>
        </p:nvGrpSpPr>
        <p:grpSpPr>
          <a:xfrm>
            <a:off x="3415834" y="2776085"/>
            <a:ext cx="1915004" cy="108900"/>
            <a:chOff x="1606659" y="1681310"/>
            <a:chExt cx="1915004" cy="108900"/>
          </a:xfrm>
        </p:grpSpPr>
        <p:grpSp>
          <p:nvGrpSpPr>
            <p:cNvPr id="603" name="Google Shape;603;p28"/>
            <p:cNvGrpSpPr/>
            <p:nvPr/>
          </p:nvGrpSpPr>
          <p:grpSpPr>
            <a:xfrm>
              <a:off x="1606659" y="1681310"/>
              <a:ext cx="1141004" cy="108900"/>
              <a:chOff x="2849884" y="2768510"/>
              <a:chExt cx="1141004" cy="108900"/>
            </a:xfrm>
          </p:grpSpPr>
          <p:sp>
            <p:nvSpPr>
              <p:cNvPr id="604" name="Google Shape;604;p28"/>
              <p:cNvSpPr/>
              <p:nvPr/>
            </p:nvSpPr>
            <p:spPr>
              <a:xfrm>
                <a:off x="3107909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3365935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3623962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3881988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2849884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9" name="Google Shape;609;p28"/>
            <p:cNvSpPr/>
            <p:nvPr/>
          </p:nvSpPr>
          <p:spPr>
            <a:xfrm>
              <a:off x="2896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154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3412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8"/>
          <p:cNvGrpSpPr/>
          <p:nvPr/>
        </p:nvGrpSpPr>
        <p:grpSpPr>
          <a:xfrm>
            <a:off x="2391384" y="2776085"/>
            <a:ext cx="882979" cy="108900"/>
            <a:chOff x="3107909" y="2768510"/>
            <a:chExt cx="882979" cy="108900"/>
          </a:xfrm>
        </p:grpSpPr>
        <p:sp>
          <p:nvSpPr>
            <p:cNvPr id="613" name="Google Shape;613;p28"/>
            <p:cNvSpPr/>
            <p:nvPr/>
          </p:nvSpPr>
          <p:spPr>
            <a:xfrm>
              <a:off x="3107909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3365935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3623962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3881988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8"/>
          <p:cNvGrpSpPr/>
          <p:nvPr/>
        </p:nvGrpSpPr>
        <p:grpSpPr>
          <a:xfrm>
            <a:off x="1149459" y="3827335"/>
            <a:ext cx="1915004" cy="108900"/>
            <a:chOff x="1606659" y="1681310"/>
            <a:chExt cx="1915004" cy="108900"/>
          </a:xfrm>
        </p:grpSpPr>
        <p:grpSp>
          <p:nvGrpSpPr>
            <p:cNvPr id="618" name="Google Shape;618;p28"/>
            <p:cNvGrpSpPr/>
            <p:nvPr/>
          </p:nvGrpSpPr>
          <p:grpSpPr>
            <a:xfrm>
              <a:off x="1606659" y="1681310"/>
              <a:ext cx="1141004" cy="108900"/>
              <a:chOff x="2849884" y="2768510"/>
              <a:chExt cx="1141004" cy="108900"/>
            </a:xfrm>
          </p:grpSpPr>
          <p:sp>
            <p:nvSpPr>
              <p:cNvPr id="619" name="Google Shape;619;p28"/>
              <p:cNvSpPr/>
              <p:nvPr/>
            </p:nvSpPr>
            <p:spPr>
              <a:xfrm>
                <a:off x="3107909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3365935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3623962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3881988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849884" y="2768510"/>
                <a:ext cx="108900" cy="108900"/>
              </a:xfrm>
              <a:prstGeom prst="ellipse">
                <a:avLst/>
              </a:prstGeom>
              <a:solidFill>
                <a:srgbClr val="FFE0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4" name="Google Shape;624;p28"/>
            <p:cNvSpPr/>
            <p:nvPr/>
          </p:nvSpPr>
          <p:spPr>
            <a:xfrm>
              <a:off x="2896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3154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3412763" y="16813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/>
          <p:nvPr>
            <p:ph idx="15" type="title"/>
          </p:nvPr>
        </p:nvSpPr>
        <p:spPr>
          <a:xfrm>
            <a:off x="726600" y="166775"/>
            <a:ext cx="76845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SCENARIO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9"/>
          <p:cNvSpPr txBox="1"/>
          <p:nvPr/>
        </p:nvSpPr>
        <p:spPr>
          <a:xfrm>
            <a:off x="857625" y="588025"/>
            <a:ext cx="75429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Mary is a 20-year-old college student who wants to get into a healthy eating habit and lose weight. </a:t>
            </a:r>
            <a:r>
              <a:rPr lang="en" sz="1600"/>
              <a:t>The reason she USES this product is that every time she eats junk food, she starts to regret it, so she wants something to remind her to keep eating healthy. </a:t>
            </a: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She made a pizza for dinner tonight, her pendant dog's eyes recognized that the pizza was not healthy, and it’s appearance began to turn red and bark angrily.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Later, Mary's friend came to visit her house. Her friend also had a pendant dog. When Mary's friend brought her pendant dog, their pendant dogs met and began to sing.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633" name="Google Shape;6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800" y="2727100"/>
            <a:ext cx="4677091" cy="23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F4F5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/>
          <p:nvPr/>
        </p:nvSpPr>
        <p:spPr>
          <a:xfrm flipH="1" rot="-126081">
            <a:off x="5759782" y="3036032"/>
            <a:ext cx="1911244" cy="986363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 flipH="1" rot="-126081">
            <a:off x="2651982" y="1075007"/>
            <a:ext cx="1911244" cy="986363"/>
          </a:xfrm>
          <a:custGeom>
            <a:rect b="b" l="l" r="r" t="t"/>
            <a:pathLst>
              <a:path extrusionOk="0" h="6667" w="12918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 txBox="1"/>
          <p:nvPr>
            <p:ph type="title"/>
          </p:nvPr>
        </p:nvSpPr>
        <p:spPr>
          <a:xfrm>
            <a:off x="2216350" y="1649075"/>
            <a:ext cx="4711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641" name="Google Shape;641;p30"/>
          <p:cNvSpPr txBox="1"/>
          <p:nvPr>
            <p:ph idx="2" type="title"/>
          </p:nvPr>
        </p:nvSpPr>
        <p:spPr>
          <a:xfrm>
            <a:off x="2700275" y="1123150"/>
            <a:ext cx="3743400" cy="93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642" name="Google Shape;642;p30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643" name="Google Shape;643;p30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rect b="b" l="l" r="r" t="t"/>
              <a:pathLst>
                <a:path extrusionOk="0" h="3735" w="3695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dagogical Education by Slidesgo">
  <a:themeElements>
    <a:clrScheme name="Simple Light">
      <a:dk1>
        <a:srgbClr val="41294A"/>
      </a:dk1>
      <a:lt1>
        <a:srgbClr val="F46060"/>
      </a:lt1>
      <a:dk2>
        <a:srgbClr val="FB9258"/>
      </a:dk2>
      <a:lt2>
        <a:srgbClr val="FFE084"/>
      </a:lt2>
      <a:accent1>
        <a:srgbClr val="2FE4B8"/>
      </a:accent1>
      <a:accent2>
        <a:srgbClr val="799CF2"/>
      </a:accent2>
      <a:accent3>
        <a:srgbClr val="C6EAEB"/>
      </a:accent3>
      <a:accent4>
        <a:srgbClr val="DBF0F1"/>
      </a:accent4>
      <a:accent5>
        <a:srgbClr val="E7F4F5"/>
      </a:accent5>
      <a:accent6>
        <a:srgbClr val="F1FCFC"/>
      </a:accent6>
      <a:hlink>
        <a:srgbClr val="412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