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4b42cfa6c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4b42cfa6c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4b42cfa6c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4b42cfa6c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4b42cfa6c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4b42cfa6c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4b42cfa6c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4b42cfa6c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4b42cfa6c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4b42cfa6c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4b42cfa6c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4b42cfa6c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4b42cfa6c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4b42cfa6c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4b42cfa6c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4b42cfa6c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4b42cfa6c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4b42cfa6c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4b42cfa6c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4b42cfa6c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4b42cfa6c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4b42cfa6c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Music Mood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Eduardo Hernandez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6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tempo </a:t>
            </a:r>
            <a:r>
              <a:rPr lang="en"/>
              <a:t>affected</a:t>
            </a:r>
            <a:r>
              <a:rPr lang="en"/>
              <a:t> the mood of music?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2813050"/>
            <a:ext cx="82464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tempo goes based on each mood the music is trying to reach.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calm having the lowest tempo versus Happy having the highest tempo 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54" y="832862"/>
            <a:ext cx="8619883" cy="1655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 and the type of music that is being released on Spotify is affecting the mood of the song.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audience is being reached out differently over time 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625" y="2501075"/>
            <a:ext cx="4375251" cy="22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moods of music overtime change and ways that </a:t>
            </a:r>
            <a:r>
              <a:rPr lang="en"/>
              <a:t>it's</a:t>
            </a:r>
            <a:r>
              <a:rPr lang="en"/>
              <a:t> trying to reach out is being </a:t>
            </a:r>
            <a:r>
              <a:rPr lang="en"/>
              <a:t>approached</a:t>
            </a:r>
            <a:r>
              <a:rPr lang="en"/>
              <a:t> differently.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genre, the tempo and the amount of time change and with different moods being introduced, artist change their types of music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Spotify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Spotify is a digital music, podcast and video streaming service that was launched in October 2008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a free and premium service that allows the client to listen music and create music.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also gives a personal radio stations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875" y="2546275"/>
            <a:ext cx="3592426" cy="20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 /Method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small scale of music, that is being streamed on spotify, that shows what mood music is being released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python to retrieve data and to be able to do data wrangling to be able to </a:t>
            </a:r>
            <a:r>
              <a:rPr lang="en"/>
              <a:t>clarify</a:t>
            </a:r>
            <a:r>
              <a:rPr lang="en"/>
              <a:t> the mood of the dataset.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Tableau was used to show the graphs and give a </a:t>
            </a:r>
            <a:r>
              <a:rPr lang="en"/>
              <a:t>visualization</a:t>
            </a:r>
            <a:r>
              <a:rPr lang="en"/>
              <a:t> of how mood is being affected in music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35325"/>
            <a:ext cx="8520601" cy="4272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average time for music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45600" y="1017725"/>
            <a:ext cx="845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highest of time average was in 1982 with 5.63 minutes (337,580 milliseconds)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With the lowest of 2.59 minutes (155,226 milliseconds) in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starting in 1963 to 1994 there is a trend of music going longer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1994 to 2020, the average time of music started to go down that by 2020 music average time is 3.44 minutes (206,631 milliseconds) </a:t>
            </a:r>
            <a:endParaRPr sz="14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450" y="2270850"/>
            <a:ext cx="3484452" cy="27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6275"/>
            <a:ext cx="8442022" cy="425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99" y="445025"/>
            <a:ext cx="8194797" cy="417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of Mood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in 1963, “Happy” music was being pushed out and was dominating.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2020, the most popular mood of music being released was “Calm” music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98175"/>
            <a:ext cx="3425400" cy="207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225" y="2494575"/>
            <a:ext cx="3617075" cy="207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was moods been used in every type of musics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type of music being released are shown what type moods they want to reach out.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Liveness is using most of all four types of moods : Calm, Energetic, Happy and sad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75" y="1982125"/>
            <a:ext cx="6970378" cy="291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