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74" r:id="rId5"/>
    <p:sldId id="275" r:id="rId6"/>
    <p:sldId id="276" r:id="rId7"/>
    <p:sldId id="277" r:id="rId8"/>
    <p:sldId id="278" r:id="rId9"/>
    <p:sldId id="279" r:id="rId10"/>
    <p:sldId id="280" r:id="rId11"/>
    <p:sldId id="273"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7CF00B-0ADF-474B-AE2C-6D64DCF2D0C4}" type="doc">
      <dgm:prSet loTypeId="urn:microsoft.com/office/officeart/2005/8/layout/lProcess2" loCatId="relationship" qsTypeId="urn:microsoft.com/office/officeart/2005/8/quickstyle/simple3" qsCatId="simple" csTypeId="urn:microsoft.com/office/officeart/2005/8/colors/accent1_2" csCatId="accent1" phldr="1"/>
      <dgm:spPr/>
    </dgm:pt>
    <dgm:pt modelId="{E0B16B91-4589-4AAD-8FB2-F3CAC3B1EB37}">
      <dgm:prSet phldrT="[Текст]"/>
      <dgm:spPr/>
      <dgm:t>
        <a:bodyPr/>
        <a:lstStyle/>
        <a:p>
          <a:r>
            <a:rPr lang="en-US" dirty="0"/>
            <a:t>Supervised learning</a:t>
          </a:r>
          <a:endParaRPr lang="ru-RU" dirty="0"/>
        </a:p>
      </dgm:t>
    </dgm:pt>
    <dgm:pt modelId="{53499EBC-4B8A-4D98-840A-38A36E846497}" type="parTrans" cxnId="{DB2EC6E6-5A7C-4846-A951-2EF2F4188ADC}">
      <dgm:prSet/>
      <dgm:spPr/>
      <dgm:t>
        <a:bodyPr/>
        <a:lstStyle/>
        <a:p>
          <a:endParaRPr lang="ru-RU"/>
        </a:p>
      </dgm:t>
    </dgm:pt>
    <dgm:pt modelId="{D44C1CFF-310E-46DB-BE18-287FEFC87DA4}" type="sibTrans" cxnId="{DB2EC6E6-5A7C-4846-A951-2EF2F4188ADC}">
      <dgm:prSet/>
      <dgm:spPr/>
      <dgm:t>
        <a:bodyPr/>
        <a:lstStyle/>
        <a:p>
          <a:endParaRPr lang="ru-RU"/>
        </a:p>
      </dgm:t>
    </dgm:pt>
    <dgm:pt modelId="{7BA3BF69-3C2C-407E-BCA7-905BCDEFBACA}">
      <dgm:prSet phldrT="[Текст]"/>
      <dgm:spPr/>
      <dgm:t>
        <a:bodyPr/>
        <a:lstStyle/>
        <a:p>
          <a:r>
            <a:rPr lang="en-US" dirty="0"/>
            <a:t>Unsupervised learning</a:t>
          </a:r>
          <a:endParaRPr lang="ru-RU" dirty="0"/>
        </a:p>
      </dgm:t>
    </dgm:pt>
    <dgm:pt modelId="{A6C5E986-04AC-4C8C-8403-CBF9FE201DA1}" type="parTrans" cxnId="{6FF08BAE-B241-45A3-BB0A-A7C46F01AFE2}">
      <dgm:prSet/>
      <dgm:spPr/>
      <dgm:t>
        <a:bodyPr/>
        <a:lstStyle/>
        <a:p>
          <a:endParaRPr lang="ru-RU"/>
        </a:p>
      </dgm:t>
    </dgm:pt>
    <dgm:pt modelId="{6C4F6CBC-BF69-453E-9C46-FCD2784E3E76}" type="sibTrans" cxnId="{6FF08BAE-B241-45A3-BB0A-A7C46F01AFE2}">
      <dgm:prSet/>
      <dgm:spPr/>
      <dgm:t>
        <a:bodyPr/>
        <a:lstStyle/>
        <a:p>
          <a:endParaRPr lang="ru-RU"/>
        </a:p>
      </dgm:t>
    </dgm:pt>
    <dgm:pt modelId="{F38DD407-711B-4316-AB1A-99AAFA8AE466}">
      <dgm:prSet phldrT="[Текст]"/>
      <dgm:spPr/>
      <dgm:t>
        <a:bodyPr/>
        <a:lstStyle/>
        <a:p>
          <a:r>
            <a:rPr lang="en-US" dirty="0"/>
            <a:t>Reinforcement learning</a:t>
          </a:r>
          <a:endParaRPr lang="ru-RU" dirty="0"/>
        </a:p>
      </dgm:t>
    </dgm:pt>
    <dgm:pt modelId="{2D7F21F1-0A64-4EDE-B667-29593215BB39}" type="parTrans" cxnId="{45F4612E-580E-4507-91D8-5D142BC33DB6}">
      <dgm:prSet/>
      <dgm:spPr/>
      <dgm:t>
        <a:bodyPr/>
        <a:lstStyle/>
        <a:p>
          <a:endParaRPr lang="ru-RU"/>
        </a:p>
      </dgm:t>
    </dgm:pt>
    <dgm:pt modelId="{55EA7596-2946-4F09-B139-95946B40F469}" type="sibTrans" cxnId="{45F4612E-580E-4507-91D8-5D142BC33DB6}">
      <dgm:prSet/>
      <dgm:spPr/>
      <dgm:t>
        <a:bodyPr/>
        <a:lstStyle/>
        <a:p>
          <a:endParaRPr lang="ru-RU"/>
        </a:p>
      </dgm:t>
    </dgm:pt>
    <dgm:pt modelId="{6EBE874E-451A-4070-AF40-03BBC18CE028}">
      <dgm:prSet phldrT="[Текст]"/>
      <dgm:spPr/>
      <dgm:t>
        <a:bodyPr/>
        <a:lstStyle/>
        <a:p>
          <a:r>
            <a:rPr lang="en-US" dirty="0"/>
            <a:t>Classification</a:t>
          </a:r>
          <a:endParaRPr lang="ru-RU" dirty="0"/>
        </a:p>
      </dgm:t>
    </dgm:pt>
    <dgm:pt modelId="{D4967C84-7FDF-4031-80B4-9592635BB512}" type="parTrans" cxnId="{A2CFC834-375F-493E-A8DA-6A9F7A31C756}">
      <dgm:prSet/>
      <dgm:spPr/>
      <dgm:t>
        <a:bodyPr/>
        <a:lstStyle/>
        <a:p>
          <a:endParaRPr lang="ru-RU"/>
        </a:p>
      </dgm:t>
    </dgm:pt>
    <dgm:pt modelId="{E27B5A9A-8120-49DA-97B2-7C0135F2DA3E}" type="sibTrans" cxnId="{A2CFC834-375F-493E-A8DA-6A9F7A31C756}">
      <dgm:prSet/>
      <dgm:spPr/>
      <dgm:t>
        <a:bodyPr/>
        <a:lstStyle/>
        <a:p>
          <a:endParaRPr lang="ru-RU"/>
        </a:p>
      </dgm:t>
    </dgm:pt>
    <dgm:pt modelId="{0513FBF7-6A2B-42BA-838A-A3043831C090}">
      <dgm:prSet phldrT="[Текст]"/>
      <dgm:spPr/>
      <dgm:t>
        <a:bodyPr/>
        <a:lstStyle/>
        <a:p>
          <a:r>
            <a:rPr lang="en-US" dirty="0"/>
            <a:t>Regression</a:t>
          </a:r>
          <a:endParaRPr lang="ru-RU" dirty="0"/>
        </a:p>
      </dgm:t>
    </dgm:pt>
    <dgm:pt modelId="{783AEFCD-7883-4D6E-B244-3FE7777BD3D0}" type="parTrans" cxnId="{0A9F5AF2-D27D-47CF-B98D-6B9491FE1971}">
      <dgm:prSet/>
      <dgm:spPr/>
      <dgm:t>
        <a:bodyPr/>
        <a:lstStyle/>
        <a:p>
          <a:endParaRPr lang="ru-RU"/>
        </a:p>
      </dgm:t>
    </dgm:pt>
    <dgm:pt modelId="{C7AFE18E-B625-4FF1-8746-FFB61ED39FF8}" type="sibTrans" cxnId="{0A9F5AF2-D27D-47CF-B98D-6B9491FE1971}">
      <dgm:prSet/>
      <dgm:spPr/>
      <dgm:t>
        <a:bodyPr/>
        <a:lstStyle/>
        <a:p>
          <a:endParaRPr lang="ru-RU"/>
        </a:p>
      </dgm:t>
    </dgm:pt>
    <dgm:pt modelId="{BDFE8F65-6BB8-4C6F-A86D-484D93DD225C}">
      <dgm:prSet phldrT="[Текст]"/>
      <dgm:spPr/>
      <dgm:t>
        <a:bodyPr/>
        <a:lstStyle/>
        <a:p>
          <a:r>
            <a:rPr lang="en-US" dirty="0"/>
            <a:t>Knowledge discovery</a:t>
          </a:r>
          <a:endParaRPr lang="ru-RU" dirty="0"/>
        </a:p>
      </dgm:t>
    </dgm:pt>
    <dgm:pt modelId="{1FB38CBB-5EF1-4CB6-BBA3-76BEBA8B9288}" type="parTrans" cxnId="{6477040C-FB6B-4A9D-9C7A-F8CC0BAC632C}">
      <dgm:prSet/>
      <dgm:spPr/>
      <dgm:t>
        <a:bodyPr/>
        <a:lstStyle/>
        <a:p>
          <a:endParaRPr lang="ru-RU"/>
        </a:p>
      </dgm:t>
    </dgm:pt>
    <dgm:pt modelId="{429FEA95-59A7-46CB-B79B-8E9D4D15B965}" type="sibTrans" cxnId="{6477040C-FB6B-4A9D-9C7A-F8CC0BAC632C}">
      <dgm:prSet/>
      <dgm:spPr/>
      <dgm:t>
        <a:bodyPr/>
        <a:lstStyle/>
        <a:p>
          <a:endParaRPr lang="ru-RU"/>
        </a:p>
      </dgm:t>
    </dgm:pt>
    <dgm:pt modelId="{FBAA1F9A-9F9E-4124-8623-1002A789DE3D}">
      <dgm:prSet phldrT="[Текст]"/>
      <dgm:spPr/>
      <dgm:t>
        <a:bodyPr/>
        <a:lstStyle/>
        <a:p>
          <a:r>
            <a:rPr lang="en-US" dirty="0"/>
            <a:t>Density estimation</a:t>
          </a:r>
          <a:endParaRPr lang="ru-RU" dirty="0"/>
        </a:p>
      </dgm:t>
    </dgm:pt>
    <dgm:pt modelId="{4AD51F67-B93D-43D8-8A35-1EF5FDE0E894}" type="parTrans" cxnId="{111E36A0-FA61-406A-95CF-0890A49B4267}">
      <dgm:prSet/>
      <dgm:spPr/>
      <dgm:t>
        <a:bodyPr/>
        <a:lstStyle/>
        <a:p>
          <a:endParaRPr lang="ru-RU"/>
        </a:p>
      </dgm:t>
    </dgm:pt>
    <dgm:pt modelId="{DC4425EF-A553-4DB0-A853-90478AFCB6A6}" type="sibTrans" cxnId="{111E36A0-FA61-406A-95CF-0890A49B4267}">
      <dgm:prSet/>
      <dgm:spPr/>
      <dgm:t>
        <a:bodyPr/>
        <a:lstStyle/>
        <a:p>
          <a:endParaRPr lang="ru-RU"/>
        </a:p>
      </dgm:t>
    </dgm:pt>
    <dgm:pt modelId="{0297F5F4-2282-413E-8F94-AFC6842CF2BC}">
      <dgm:prSet phldrT="[Текст]"/>
      <dgm:spPr/>
      <dgm:t>
        <a:bodyPr/>
        <a:lstStyle/>
        <a:p>
          <a:r>
            <a:rPr lang="en-US" dirty="0"/>
            <a:t>Cluster discovering</a:t>
          </a:r>
          <a:endParaRPr lang="ru-RU" dirty="0"/>
        </a:p>
      </dgm:t>
    </dgm:pt>
    <dgm:pt modelId="{7E567351-0F18-4D68-89BE-111CC8BACB22}" type="parTrans" cxnId="{D1F2C860-938C-4CE1-B015-617A6A71700F}">
      <dgm:prSet/>
      <dgm:spPr/>
      <dgm:t>
        <a:bodyPr/>
        <a:lstStyle/>
        <a:p>
          <a:endParaRPr lang="ru-RU"/>
        </a:p>
      </dgm:t>
    </dgm:pt>
    <dgm:pt modelId="{E6D799C2-AA2D-4DF2-8088-DC82211D76B9}" type="sibTrans" cxnId="{D1F2C860-938C-4CE1-B015-617A6A71700F}">
      <dgm:prSet/>
      <dgm:spPr/>
      <dgm:t>
        <a:bodyPr/>
        <a:lstStyle/>
        <a:p>
          <a:endParaRPr lang="ru-RU"/>
        </a:p>
      </dgm:t>
    </dgm:pt>
    <dgm:pt modelId="{5D5F4F3E-08AD-482E-A152-627B44166CF7}">
      <dgm:prSet phldrT="[Текст]"/>
      <dgm:spPr/>
      <dgm:t>
        <a:bodyPr/>
        <a:lstStyle/>
        <a:p>
          <a:r>
            <a:rPr lang="en-US" dirty="0"/>
            <a:t>Latent factor discovering</a:t>
          </a:r>
          <a:endParaRPr lang="ru-RU" dirty="0"/>
        </a:p>
      </dgm:t>
    </dgm:pt>
    <dgm:pt modelId="{B98D7F19-160D-430D-80DE-95F5F651AC4E}" type="parTrans" cxnId="{8B5BFAA4-CC84-449E-9486-FA3DA8185194}">
      <dgm:prSet/>
      <dgm:spPr/>
      <dgm:t>
        <a:bodyPr/>
        <a:lstStyle/>
        <a:p>
          <a:endParaRPr lang="ru-RU"/>
        </a:p>
      </dgm:t>
    </dgm:pt>
    <dgm:pt modelId="{9F7CFBEC-3DF0-4963-8956-F4489A1EB0C0}" type="sibTrans" cxnId="{8B5BFAA4-CC84-449E-9486-FA3DA8185194}">
      <dgm:prSet/>
      <dgm:spPr/>
      <dgm:t>
        <a:bodyPr/>
        <a:lstStyle/>
        <a:p>
          <a:endParaRPr lang="ru-RU"/>
        </a:p>
      </dgm:t>
    </dgm:pt>
    <dgm:pt modelId="{9993606A-1B37-41BE-ABD0-8BBD885629FB}">
      <dgm:prSet phldrT="[Текст]"/>
      <dgm:spPr/>
      <dgm:t>
        <a:bodyPr/>
        <a:lstStyle/>
        <a:p>
          <a:r>
            <a:rPr lang="en-US" dirty="0"/>
            <a:t>Matrix completion</a:t>
          </a:r>
          <a:endParaRPr lang="ru-RU" dirty="0"/>
        </a:p>
      </dgm:t>
    </dgm:pt>
    <dgm:pt modelId="{0AB0373B-1088-4074-8074-3BA6E4CA2D3E}" type="parTrans" cxnId="{6D4DDEDE-D5A7-4ECF-B710-7C37A41D42BB}">
      <dgm:prSet/>
      <dgm:spPr/>
      <dgm:t>
        <a:bodyPr/>
        <a:lstStyle/>
        <a:p>
          <a:endParaRPr lang="ru-RU"/>
        </a:p>
      </dgm:t>
    </dgm:pt>
    <dgm:pt modelId="{31AB7AD9-87E1-42DC-ADA2-97146A32F858}" type="sibTrans" cxnId="{6D4DDEDE-D5A7-4ECF-B710-7C37A41D42BB}">
      <dgm:prSet/>
      <dgm:spPr/>
      <dgm:t>
        <a:bodyPr/>
        <a:lstStyle/>
        <a:p>
          <a:endParaRPr lang="ru-RU"/>
        </a:p>
      </dgm:t>
    </dgm:pt>
    <dgm:pt modelId="{864E0395-3F5B-4BDC-B91C-B3F90D43F9AD}">
      <dgm:prSet phldrT="[Текст]"/>
      <dgm:spPr/>
      <dgm:t>
        <a:bodyPr/>
        <a:lstStyle/>
        <a:p>
          <a:r>
            <a:rPr lang="en-US" dirty="0"/>
            <a:t>Learning and acting under partial information</a:t>
          </a:r>
          <a:endParaRPr lang="ru-RU" dirty="0"/>
        </a:p>
      </dgm:t>
    </dgm:pt>
    <dgm:pt modelId="{773EECEE-28E6-419A-A122-85DE2589B745}" type="parTrans" cxnId="{6CF342C0-2296-4E6A-B24F-7F1455A0B858}">
      <dgm:prSet/>
      <dgm:spPr/>
      <dgm:t>
        <a:bodyPr/>
        <a:lstStyle/>
        <a:p>
          <a:endParaRPr lang="ru-RU"/>
        </a:p>
      </dgm:t>
    </dgm:pt>
    <dgm:pt modelId="{9F51DB8C-BE08-4C39-AE91-35DDE8C7B063}" type="sibTrans" cxnId="{6CF342C0-2296-4E6A-B24F-7F1455A0B858}">
      <dgm:prSet/>
      <dgm:spPr/>
      <dgm:t>
        <a:bodyPr/>
        <a:lstStyle/>
        <a:p>
          <a:endParaRPr lang="ru-RU"/>
        </a:p>
      </dgm:t>
    </dgm:pt>
    <dgm:pt modelId="{42982712-906E-4237-86A8-13D2B9698F50}">
      <dgm:prSet phldrT="[Текст]"/>
      <dgm:spPr/>
      <dgm:t>
        <a:bodyPr/>
        <a:lstStyle/>
        <a:p>
          <a:r>
            <a:rPr lang="en-US" dirty="0"/>
            <a:t>Transfer learning</a:t>
          </a:r>
          <a:endParaRPr lang="ru-RU" dirty="0"/>
        </a:p>
      </dgm:t>
    </dgm:pt>
    <dgm:pt modelId="{30F669A1-E482-4762-8D27-250580266A97}" type="parTrans" cxnId="{4AD2B0B7-48A8-4FDA-BECD-B0DAB37C01F9}">
      <dgm:prSet/>
      <dgm:spPr/>
      <dgm:t>
        <a:bodyPr/>
        <a:lstStyle/>
        <a:p>
          <a:endParaRPr lang="ru-RU"/>
        </a:p>
      </dgm:t>
    </dgm:pt>
    <dgm:pt modelId="{B08B04D6-E6A0-40A0-9154-D2B783E54C45}" type="sibTrans" cxnId="{4AD2B0B7-48A8-4FDA-BECD-B0DAB37C01F9}">
      <dgm:prSet/>
      <dgm:spPr/>
      <dgm:t>
        <a:bodyPr/>
        <a:lstStyle/>
        <a:p>
          <a:endParaRPr lang="ru-RU"/>
        </a:p>
      </dgm:t>
    </dgm:pt>
    <dgm:pt modelId="{8657975A-23EF-4A60-8903-1CB441287CA9}">
      <dgm:prSet phldrT="[Текст]"/>
      <dgm:spPr/>
      <dgm:t>
        <a:bodyPr/>
        <a:lstStyle/>
        <a:p>
          <a:r>
            <a:rPr lang="en-US" dirty="0"/>
            <a:t>System identification</a:t>
          </a:r>
          <a:endParaRPr lang="ru-RU" dirty="0"/>
        </a:p>
      </dgm:t>
    </dgm:pt>
    <dgm:pt modelId="{F0BEEE53-0D40-46BE-A530-0A1C109340A2}" type="parTrans" cxnId="{FB47D070-D1FF-4C4C-95B5-EEAE7FACD308}">
      <dgm:prSet/>
      <dgm:spPr/>
      <dgm:t>
        <a:bodyPr/>
        <a:lstStyle/>
        <a:p>
          <a:endParaRPr lang="ru-RU"/>
        </a:p>
      </dgm:t>
    </dgm:pt>
    <dgm:pt modelId="{3F7B0033-7900-46C2-AA0E-124E4E40BC63}" type="sibTrans" cxnId="{FB47D070-D1FF-4C4C-95B5-EEAE7FACD308}">
      <dgm:prSet/>
      <dgm:spPr/>
      <dgm:t>
        <a:bodyPr/>
        <a:lstStyle/>
        <a:p>
          <a:endParaRPr lang="ru-RU"/>
        </a:p>
      </dgm:t>
    </dgm:pt>
    <dgm:pt modelId="{044E86D6-BE05-4ED3-9380-6101CE448720}">
      <dgm:prSet phldrT="[Текст]"/>
      <dgm:spPr/>
      <dgm:t>
        <a:bodyPr/>
        <a:lstStyle/>
        <a:p>
          <a:r>
            <a:rPr lang="en-US" dirty="0"/>
            <a:t>Large-scale empirical evaluations</a:t>
          </a:r>
          <a:endParaRPr lang="ru-RU" dirty="0"/>
        </a:p>
      </dgm:t>
    </dgm:pt>
    <dgm:pt modelId="{D315D630-0161-49B3-8961-A1C3A8BCCE1B}" type="parTrans" cxnId="{907CE67B-9118-4024-94EE-F6B57DD644A3}">
      <dgm:prSet/>
      <dgm:spPr/>
      <dgm:t>
        <a:bodyPr/>
        <a:lstStyle/>
        <a:p>
          <a:endParaRPr lang="ru-RU"/>
        </a:p>
      </dgm:t>
    </dgm:pt>
    <dgm:pt modelId="{52EC45C9-0BF6-4BEF-85B4-D4381085A340}" type="sibTrans" cxnId="{907CE67B-9118-4024-94EE-F6B57DD644A3}">
      <dgm:prSet/>
      <dgm:spPr/>
      <dgm:t>
        <a:bodyPr/>
        <a:lstStyle/>
        <a:p>
          <a:endParaRPr lang="ru-RU"/>
        </a:p>
      </dgm:t>
    </dgm:pt>
    <dgm:pt modelId="{ECFCD8A2-814E-4755-9AED-E7FFD3335C0F}" type="pres">
      <dgm:prSet presAssocID="{DF7CF00B-0ADF-474B-AE2C-6D64DCF2D0C4}" presName="theList" presStyleCnt="0">
        <dgm:presLayoutVars>
          <dgm:dir/>
          <dgm:animLvl val="lvl"/>
          <dgm:resizeHandles val="exact"/>
        </dgm:presLayoutVars>
      </dgm:prSet>
      <dgm:spPr/>
    </dgm:pt>
    <dgm:pt modelId="{8B2E67CB-FAD0-4262-A302-53E153D1B9F7}" type="pres">
      <dgm:prSet presAssocID="{E0B16B91-4589-4AAD-8FB2-F3CAC3B1EB37}" presName="compNode" presStyleCnt="0"/>
      <dgm:spPr/>
    </dgm:pt>
    <dgm:pt modelId="{54401A30-DBD3-43EF-8638-DE12C2F7FE63}" type="pres">
      <dgm:prSet presAssocID="{E0B16B91-4589-4AAD-8FB2-F3CAC3B1EB37}" presName="aNode" presStyleLbl="bgShp" presStyleIdx="0" presStyleCnt="3"/>
      <dgm:spPr/>
    </dgm:pt>
    <dgm:pt modelId="{A822428E-E8D3-48D8-9E8A-1F1AB2B85258}" type="pres">
      <dgm:prSet presAssocID="{E0B16B91-4589-4AAD-8FB2-F3CAC3B1EB37}" presName="textNode" presStyleLbl="bgShp" presStyleIdx="0" presStyleCnt="3"/>
      <dgm:spPr/>
    </dgm:pt>
    <dgm:pt modelId="{A4257432-BAA0-4692-A667-51B2E9DD4E98}" type="pres">
      <dgm:prSet presAssocID="{E0B16B91-4589-4AAD-8FB2-F3CAC3B1EB37}" presName="compChildNode" presStyleCnt="0"/>
      <dgm:spPr/>
    </dgm:pt>
    <dgm:pt modelId="{8796E675-BC57-49F2-94DB-A43463B8D77B}" type="pres">
      <dgm:prSet presAssocID="{E0B16B91-4589-4AAD-8FB2-F3CAC3B1EB37}" presName="theInnerList" presStyleCnt="0"/>
      <dgm:spPr/>
    </dgm:pt>
    <dgm:pt modelId="{C2504689-3E5B-4297-813A-B66E36A81E96}" type="pres">
      <dgm:prSet presAssocID="{6EBE874E-451A-4070-AF40-03BBC18CE028}" presName="childNode" presStyleLbl="node1" presStyleIdx="0" presStyleCnt="11">
        <dgm:presLayoutVars>
          <dgm:bulletEnabled val="1"/>
        </dgm:presLayoutVars>
      </dgm:prSet>
      <dgm:spPr/>
    </dgm:pt>
    <dgm:pt modelId="{384A3AF6-F31E-40DD-80A3-4DBF6CE33FFE}" type="pres">
      <dgm:prSet presAssocID="{6EBE874E-451A-4070-AF40-03BBC18CE028}" presName="aSpace2" presStyleCnt="0"/>
      <dgm:spPr/>
    </dgm:pt>
    <dgm:pt modelId="{48BDB216-21D0-438E-8FC5-634845AF217C}" type="pres">
      <dgm:prSet presAssocID="{0513FBF7-6A2B-42BA-838A-A3043831C090}" presName="childNode" presStyleLbl="node1" presStyleIdx="1" presStyleCnt="11">
        <dgm:presLayoutVars>
          <dgm:bulletEnabled val="1"/>
        </dgm:presLayoutVars>
      </dgm:prSet>
      <dgm:spPr/>
    </dgm:pt>
    <dgm:pt modelId="{DFE3291D-DDE7-4BD0-AA22-667B61AC1262}" type="pres">
      <dgm:prSet presAssocID="{E0B16B91-4589-4AAD-8FB2-F3CAC3B1EB37}" presName="aSpace" presStyleCnt="0"/>
      <dgm:spPr/>
    </dgm:pt>
    <dgm:pt modelId="{5DFC0E85-FDCC-4ECE-9F29-DDA2D3B71D47}" type="pres">
      <dgm:prSet presAssocID="{7BA3BF69-3C2C-407E-BCA7-905BCDEFBACA}" presName="compNode" presStyleCnt="0"/>
      <dgm:spPr/>
    </dgm:pt>
    <dgm:pt modelId="{43C07541-59D7-4F63-BBBE-48199B79FBE1}" type="pres">
      <dgm:prSet presAssocID="{7BA3BF69-3C2C-407E-BCA7-905BCDEFBACA}" presName="aNode" presStyleLbl="bgShp" presStyleIdx="1" presStyleCnt="3"/>
      <dgm:spPr/>
    </dgm:pt>
    <dgm:pt modelId="{071FDE46-5AA0-4EA0-932A-6AF584BE8307}" type="pres">
      <dgm:prSet presAssocID="{7BA3BF69-3C2C-407E-BCA7-905BCDEFBACA}" presName="textNode" presStyleLbl="bgShp" presStyleIdx="1" presStyleCnt="3"/>
      <dgm:spPr/>
    </dgm:pt>
    <dgm:pt modelId="{D27CDF4D-7961-4607-8C73-5BBA0B0C36EE}" type="pres">
      <dgm:prSet presAssocID="{7BA3BF69-3C2C-407E-BCA7-905BCDEFBACA}" presName="compChildNode" presStyleCnt="0"/>
      <dgm:spPr/>
    </dgm:pt>
    <dgm:pt modelId="{A0DDFFD2-12D0-4B45-99E5-FC3E281B9C03}" type="pres">
      <dgm:prSet presAssocID="{7BA3BF69-3C2C-407E-BCA7-905BCDEFBACA}" presName="theInnerList" presStyleCnt="0"/>
      <dgm:spPr/>
    </dgm:pt>
    <dgm:pt modelId="{E66D5016-41F4-446D-80B4-8AA2C2F28301}" type="pres">
      <dgm:prSet presAssocID="{BDFE8F65-6BB8-4C6F-A86D-484D93DD225C}" presName="childNode" presStyleLbl="node1" presStyleIdx="2" presStyleCnt="11">
        <dgm:presLayoutVars>
          <dgm:bulletEnabled val="1"/>
        </dgm:presLayoutVars>
      </dgm:prSet>
      <dgm:spPr/>
    </dgm:pt>
    <dgm:pt modelId="{2A36751A-4C54-47F6-9073-E46E8D88A633}" type="pres">
      <dgm:prSet presAssocID="{BDFE8F65-6BB8-4C6F-A86D-484D93DD225C}" presName="aSpace2" presStyleCnt="0"/>
      <dgm:spPr/>
    </dgm:pt>
    <dgm:pt modelId="{E2CEBF83-3DC3-4FE9-BC7E-53E37A1856EA}" type="pres">
      <dgm:prSet presAssocID="{FBAA1F9A-9F9E-4124-8623-1002A789DE3D}" presName="childNode" presStyleLbl="node1" presStyleIdx="3" presStyleCnt="11">
        <dgm:presLayoutVars>
          <dgm:bulletEnabled val="1"/>
        </dgm:presLayoutVars>
      </dgm:prSet>
      <dgm:spPr/>
    </dgm:pt>
    <dgm:pt modelId="{A3568D29-988B-4519-999E-6433ECB1CB9A}" type="pres">
      <dgm:prSet presAssocID="{FBAA1F9A-9F9E-4124-8623-1002A789DE3D}" presName="aSpace2" presStyleCnt="0"/>
      <dgm:spPr/>
    </dgm:pt>
    <dgm:pt modelId="{21B533B1-E35E-454D-B04A-F83857221B10}" type="pres">
      <dgm:prSet presAssocID="{0297F5F4-2282-413E-8F94-AFC6842CF2BC}" presName="childNode" presStyleLbl="node1" presStyleIdx="4" presStyleCnt="11">
        <dgm:presLayoutVars>
          <dgm:bulletEnabled val="1"/>
        </dgm:presLayoutVars>
      </dgm:prSet>
      <dgm:spPr/>
    </dgm:pt>
    <dgm:pt modelId="{3E216172-8F7F-44FA-A993-E8BC1212BFF8}" type="pres">
      <dgm:prSet presAssocID="{0297F5F4-2282-413E-8F94-AFC6842CF2BC}" presName="aSpace2" presStyleCnt="0"/>
      <dgm:spPr/>
    </dgm:pt>
    <dgm:pt modelId="{7AFCF743-C5A6-4FBD-B996-E8B9B7DAC00B}" type="pres">
      <dgm:prSet presAssocID="{5D5F4F3E-08AD-482E-A152-627B44166CF7}" presName="childNode" presStyleLbl="node1" presStyleIdx="5" presStyleCnt="11">
        <dgm:presLayoutVars>
          <dgm:bulletEnabled val="1"/>
        </dgm:presLayoutVars>
      </dgm:prSet>
      <dgm:spPr/>
    </dgm:pt>
    <dgm:pt modelId="{208A0432-53A2-4695-9BAE-71DD4082EAE9}" type="pres">
      <dgm:prSet presAssocID="{5D5F4F3E-08AD-482E-A152-627B44166CF7}" presName="aSpace2" presStyleCnt="0"/>
      <dgm:spPr/>
    </dgm:pt>
    <dgm:pt modelId="{881DCC5C-0CE8-4521-8312-40BB5A14BB60}" type="pres">
      <dgm:prSet presAssocID="{9993606A-1B37-41BE-ABD0-8BBD885629FB}" presName="childNode" presStyleLbl="node1" presStyleIdx="6" presStyleCnt="11">
        <dgm:presLayoutVars>
          <dgm:bulletEnabled val="1"/>
        </dgm:presLayoutVars>
      </dgm:prSet>
      <dgm:spPr/>
    </dgm:pt>
    <dgm:pt modelId="{7CD8882B-3122-41B9-AE8B-ADAADEF5EC2F}" type="pres">
      <dgm:prSet presAssocID="{9993606A-1B37-41BE-ABD0-8BBD885629FB}" presName="aSpace2" presStyleCnt="0"/>
      <dgm:spPr/>
    </dgm:pt>
    <dgm:pt modelId="{5862CE40-2ABD-4AA2-8703-4FB83A60105C}" type="pres">
      <dgm:prSet presAssocID="{8657975A-23EF-4A60-8903-1CB441287CA9}" presName="childNode" presStyleLbl="node1" presStyleIdx="7" presStyleCnt="11">
        <dgm:presLayoutVars>
          <dgm:bulletEnabled val="1"/>
        </dgm:presLayoutVars>
      </dgm:prSet>
      <dgm:spPr/>
    </dgm:pt>
    <dgm:pt modelId="{42A13761-941E-4D60-9721-A6DF6F31ACF8}" type="pres">
      <dgm:prSet presAssocID="{7BA3BF69-3C2C-407E-BCA7-905BCDEFBACA}" presName="aSpace" presStyleCnt="0"/>
      <dgm:spPr/>
    </dgm:pt>
    <dgm:pt modelId="{B9EA6FA0-6DBD-4FB8-B5FE-D029FE7D173D}" type="pres">
      <dgm:prSet presAssocID="{F38DD407-711B-4316-AB1A-99AAFA8AE466}" presName="compNode" presStyleCnt="0"/>
      <dgm:spPr/>
    </dgm:pt>
    <dgm:pt modelId="{607A6DD6-FB7F-45F8-BCA4-3DCF93E09ECC}" type="pres">
      <dgm:prSet presAssocID="{F38DD407-711B-4316-AB1A-99AAFA8AE466}" presName="aNode" presStyleLbl="bgShp" presStyleIdx="2" presStyleCnt="3"/>
      <dgm:spPr/>
    </dgm:pt>
    <dgm:pt modelId="{CF6FB1D7-4975-40B8-8DC1-112A7A9218D7}" type="pres">
      <dgm:prSet presAssocID="{F38DD407-711B-4316-AB1A-99AAFA8AE466}" presName="textNode" presStyleLbl="bgShp" presStyleIdx="2" presStyleCnt="3"/>
      <dgm:spPr/>
    </dgm:pt>
    <dgm:pt modelId="{6F789C85-4909-46BD-A1E9-D74176CD6E58}" type="pres">
      <dgm:prSet presAssocID="{F38DD407-711B-4316-AB1A-99AAFA8AE466}" presName="compChildNode" presStyleCnt="0"/>
      <dgm:spPr/>
    </dgm:pt>
    <dgm:pt modelId="{EA59F0C1-4F68-420B-9796-B1C1EB15ABB9}" type="pres">
      <dgm:prSet presAssocID="{F38DD407-711B-4316-AB1A-99AAFA8AE466}" presName="theInnerList" presStyleCnt="0"/>
      <dgm:spPr/>
    </dgm:pt>
    <dgm:pt modelId="{D4249ADA-4452-486A-AD36-804B7BB5ED44}" type="pres">
      <dgm:prSet presAssocID="{864E0395-3F5B-4BDC-B91C-B3F90D43F9AD}" presName="childNode" presStyleLbl="node1" presStyleIdx="8" presStyleCnt="11">
        <dgm:presLayoutVars>
          <dgm:bulletEnabled val="1"/>
        </dgm:presLayoutVars>
      </dgm:prSet>
      <dgm:spPr/>
    </dgm:pt>
    <dgm:pt modelId="{8B304233-9AAC-4E42-ADFF-92EE6ECE8A7D}" type="pres">
      <dgm:prSet presAssocID="{864E0395-3F5B-4BDC-B91C-B3F90D43F9AD}" presName="aSpace2" presStyleCnt="0"/>
      <dgm:spPr/>
    </dgm:pt>
    <dgm:pt modelId="{BDA16E4E-E8EE-491E-AF49-F065C124A7CC}" type="pres">
      <dgm:prSet presAssocID="{42982712-906E-4237-86A8-13D2B9698F50}" presName="childNode" presStyleLbl="node1" presStyleIdx="9" presStyleCnt="11">
        <dgm:presLayoutVars>
          <dgm:bulletEnabled val="1"/>
        </dgm:presLayoutVars>
      </dgm:prSet>
      <dgm:spPr/>
    </dgm:pt>
    <dgm:pt modelId="{86586B99-9BDB-4D83-AC41-1EB699C7FFC9}" type="pres">
      <dgm:prSet presAssocID="{42982712-906E-4237-86A8-13D2B9698F50}" presName="aSpace2" presStyleCnt="0"/>
      <dgm:spPr/>
    </dgm:pt>
    <dgm:pt modelId="{8054F9B1-A2F6-47CF-B2F9-A5D345D08286}" type="pres">
      <dgm:prSet presAssocID="{044E86D6-BE05-4ED3-9380-6101CE448720}" presName="childNode" presStyleLbl="node1" presStyleIdx="10" presStyleCnt="11">
        <dgm:presLayoutVars>
          <dgm:bulletEnabled val="1"/>
        </dgm:presLayoutVars>
      </dgm:prSet>
      <dgm:spPr/>
    </dgm:pt>
  </dgm:ptLst>
  <dgm:cxnLst>
    <dgm:cxn modelId="{5AF5DD0A-0407-4B40-B2E2-59E9D258BAFD}" type="presOf" srcId="{6EBE874E-451A-4070-AF40-03BBC18CE028}" destId="{C2504689-3E5B-4297-813A-B66E36A81E96}" srcOrd="0" destOrd="0" presId="urn:microsoft.com/office/officeart/2005/8/layout/lProcess2"/>
    <dgm:cxn modelId="{6477040C-FB6B-4A9D-9C7A-F8CC0BAC632C}" srcId="{7BA3BF69-3C2C-407E-BCA7-905BCDEFBACA}" destId="{BDFE8F65-6BB8-4C6F-A86D-484D93DD225C}" srcOrd="0" destOrd="0" parTransId="{1FB38CBB-5EF1-4CB6-BBA3-76BEBA8B9288}" sibTransId="{429FEA95-59A7-46CB-B79B-8E9D4D15B965}"/>
    <dgm:cxn modelId="{1F29F516-CB66-4627-B3EE-1EFF73584968}" type="presOf" srcId="{DF7CF00B-0ADF-474B-AE2C-6D64DCF2D0C4}" destId="{ECFCD8A2-814E-4755-9AED-E7FFD3335C0F}" srcOrd="0" destOrd="0" presId="urn:microsoft.com/office/officeart/2005/8/layout/lProcess2"/>
    <dgm:cxn modelId="{75965B2B-4960-41E0-BB5E-504E2099EC5E}" type="presOf" srcId="{7BA3BF69-3C2C-407E-BCA7-905BCDEFBACA}" destId="{071FDE46-5AA0-4EA0-932A-6AF584BE8307}" srcOrd="1" destOrd="0" presId="urn:microsoft.com/office/officeart/2005/8/layout/lProcess2"/>
    <dgm:cxn modelId="{45F4612E-580E-4507-91D8-5D142BC33DB6}" srcId="{DF7CF00B-0ADF-474B-AE2C-6D64DCF2D0C4}" destId="{F38DD407-711B-4316-AB1A-99AAFA8AE466}" srcOrd="2" destOrd="0" parTransId="{2D7F21F1-0A64-4EDE-B667-29593215BB39}" sibTransId="{55EA7596-2946-4F09-B139-95946B40F469}"/>
    <dgm:cxn modelId="{A2CFC834-375F-493E-A8DA-6A9F7A31C756}" srcId="{E0B16B91-4589-4AAD-8FB2-F3CAC3B1EB37}" destId="{6EBE874E-451A-4070-AF40-03BBC18CE028}" srcOrd="0" destOrd="0" parTransId="{D4967C84-7FDF-4031-80B4-9592635BB512}" sibTransId="{E27B5A9A-8120-49DA-97B2-7C0135F2DA3E}"/>
    <dgm:cxn modelId="{DE10703C-8077-49AE-B6F3-A8F77ED0DB8F}" type="presOf" srcId="{E0B16B91-4589-4AAD-8FB2-F3CAC3B1EB37}" destId="{A822428E-E8D3-48D8-9E8A-1F1AB2B85258}" srcOrd="1" destOrd="0" presId="urn:microsoft.com/office/officeart/2005/8/layout/lProcess2"/>
    <dgm:cxn modelId="{7E7B023E-6ADC-492E-9E09-EB4BC30D1311}" type="presOf" srcId="{044E86D6-BE05-4ED3-9380-6101CE448720}" destId="{8054F9B1-A2F6-47CF-B2F9-A5D345D08286}" srcOrd="0" destOrd="0" presId="urn:microsoft.com/office/officeart/2005/8/layout/lProcess2"/>
    <dgm:cxn modelId="{F3D3493E-82C1-48B0-A105-200506BC1070}" type="presOf" srcId="{FBAA1F9A-9F9E-4124-8623-1002A789DE3D}" destId="{E2CEBF83-3DC3-4FE9-BC7E-53E37A1856EA}" srcOrd="0" destOrd="0" presId="urn:microsoft.com/office/officeart/2005/8/layout/lProcess2"/>
    <dgm:cxn modelId="{987CC93E-2828-4FFF-9FB6-702CF098EA13}" type="presOf" srcId="{5D5F4F3E-08AD-482E-A152-627B44166CF7}" destId="{7AFCF743-C5A6-4FBD-B996-E8B9B7DAC00B}" srcOrd="0" destOrd="0" presId="urn:microsoft.com/office/officeart/2005/8/layout/lProcess2"/>
    <dgm:cxn modelId="{D1F2C860-938C-4CE1-B015-617A6A71700F}" srcId="{7BA3BF69-3C2C-407E-BCA7-905BCDEFBACA}" destId="{0297F5F4-2282-413E-8F94-AFC6842CF2BC}" srcOrd="2" destOrd="0" parTransId="{7E567351-0F18-4D68-89BE-111CC8BACB22}" sibTransId="{E6D799C2-AA2D-4DF2-8088-DC82211D76B9}"/>
    <dgm:cxn modelId="{79215B48-F92A-47A6-BC71-3670A3C43A3C}" type="presOf" srcId="{42982712-906E-4237-86A8-13D2B9698F50}" destId="{BDA16E4E-E8EE-491E-AF49-F065C124A7CC}" srcOrd="0" destOrd="0" presId="urn:microsoft.com/office/officeart/2005/8/layout/lProcess2"/>
    <dgm:cxn modelId="{66BCD04F-172D-46D7-BA1B-B93B24E022FA}" type="presOf" srcId="{7BA3BF69-3C2C-407E-BCA7-905BCDEFBACA}" destId="{43C07541-59D7-4F63-BBBE-48199B79FBE1}" srcOrd="0" destOrd="0" presId="urn:microsoft.com/office/officeart/2005/8/layout/lProcess2"/>
    <dgm:cxn modelId="{FB47D070-D1FF-4C4C-95B5-EEAE7FACD308}" srcId="{7BA3BF69-3C2C-407E-BCA7-905BCDEFBACA}" destId="{8657975A-23EF-4A60-8903-1CB441287CA9}" srcOrd="5" destOrd="0" parTransId="{F0BEEE53-0D40-46BE-A530-0A1C109340A2}" sibTransId="{3F7B0033-7900-46C2-AA0E-124E4E40BC63}"/>
    <dgm:cxn modelId="{0D932152-ACBA-412E-8AA2-B41044083274}" type="presOf" srcId="{BDFE8F65-6BB8-4C6F-A86D-484D93DD225C}" destId="{E66D5016-41F4-446D-80B4-8AA2C2F28301}" srcOrd="0" destOrd="0" presId="urn:microsoft.com/office/officeart/2005/8/layout/lProcess2"/>
    <dgm:cxn modelId="{CD805574-AD75-4AE8-B597-86D8F73AA022}" type="presOf" srcId="{F38DD407-711B-4316-AB1A-99AAFA8AE466}" destId="{607A6DD6-FB7F-45F8-BCA4-3DCF93E09ECC}" srcOrd="0" destOrd="0" presId="urn:microsoft.com/office/officeart/2005/8/layout/lProcess2"/>
    <dgm:cxn modelId="{18988D54-8BB4-47A2-B73B-15392DBD73E0}" type="presOf" srcId="{0297F5F4-2282-413E-8F94-AFC6842CF2BC}" destId="{21B533B1-E35E-454D-B04A-F83857221B10}" srcOrd="0" destOrd="0" presId="urn:microsoft.com/office/officeart/2005/8/layout/lProcess2"/>
    <dgm:cxn modelId="{907CE67B-9118-4024-94EE-F6B57DD644A3}" srcId="{F38DD407-711B-4316-AB1A-99AAFA8AE466}" destId="{044E86D6-BE05-4ED3-9380-6101CE448720}" srcOrd="2" destOrd="0" parTransId="{D315D630-0161-49B3-8961-A1C3A8BCCE1B}" sibTransId="{52EC45C9-0BF6-4BEF-85B4-D4381085A340}"/>
    <dgm:cxn modelId="{111E36A0-FA61-406A-95CF-0890A49B4267}" srcId="{7BA3BF69-3C2C-407E-BCA7-905BCDEFBACA}" destId="{FBAA1F9A-9F9E-4124-8623-1002A789DE3D}" srcOrd="1" destOrd="0" parTransId="{4AD51F67-B93D-43D8-8A35-1EF5FDE0E894}" sibTransId="{DC4425EF-A553-4DB0-A853-90478AFCB6A6}"/>
    <dgm:cxn modelId="{8B5BFAA4-CC84-449E-9486-FA3DA8185194}" srcId="{7BA3BF69-3C2C-407E-BCA7-905BCDEFBACA}" destId="{5D5F4F3E-08AD-482E-A152-627B44166CF7}" srcOrd="3" destOrd="0" parTransId="{B98D7F19-160D-430D-80DE-95F5F651AC4E}" sibTransId="{9F7CFBEC-3DF0-4963-8956-F4489A1EB0C0}"/>
    <dgm:cxn modelId="{6FF08BAE-B241-45A3-BB0A-A7C46F01AFE2}" srcId="{DF7CF00B-0ADF-474B-AE2C-6D64DCF2D0C4}" destId="{7BA3BF69-3C2C-407E-BCA7-905BCDEFBACA}" srcOrd="1" destOrd="0" parTransId="{A6C5E986-04AC-4C8C-8403-CBF9FE201DA1}" sibTransId="{6C4F6CBC-BF69-453E-9C46-FCD2784E3E76}"/>
    <dgm:cxn modelId="{E50D15B0-4995-4023-8D30-3BDD334B91DA}" type="presOf" srcId="{0513FBF7-6A2B-42BA-838A-A3043831C090}" destId="{48BDB216-21D0-438E-8FC5-634845AF217C}" srcOrd="0" destOrd="0" presId="urn:microsoft.com/office/officeart/2005/8/layout/lProcess2"/>
    <dgm:cxn modelId="{4AD2B0B7-48A8-4FDA-BECD-B0DAB37C01F9}" srcId="{F38DD407-711B-4316-AB1A-99AAFA8AE466}" destId="{42982712-906E-4237-86A8-13D2B9698F50}" srcOrd="1" destOrd="0" parTransId="{30F669A1-E482-4762-8D27-250580266A97}" sibTransId="{B08B04D6-E6A0-40A0-9154-D2B783E54C45}"/>
    <dgm:cxn modelId="{6CF342C0-2296-4E6A-B24F-7F1455A0B858}" srcId="{F38DD407-711B-4316-AB1A-99AAFA8AE466}" destId="{864E0395-3F5B-4BDC-B91C-B3F90D43F9AD}" srcOrd="0" destOrd="0" parTransId="{773EECEE-28E6-419A-A122-85DE2589B745}" sibTransId="{9F51DB8C-BE08-4C39-AE91-35DDE8C7B063}"/>
    <dgm:cxn modelId="{5B0858C6-98BF-4E9A-BAC1-C5F1EACA05AE}" type="presOf" srcId="{864E0395-3F5B-4BDC-B91C-B3F90D43F9AD}" destId="{D4249ADA-4452-486A-AD36-804B7BB5ED44}" srcOrd="0" destOrd="0" presId="urn:microsoft.com/office/officeart/2005/8/layout/lProcess2"/>
    <dgm:cxn modelId="{DFC7C1CB-645E-4056-884E-DD819A702809}" type="presOf" srcId="{8657975A-23EF-4A60-8903-1CB441287CA9}" destId="{5862CE40-2ABD-4AA2-8703-4FB83A60105C}" srcOrd="0" destOrd="0" presId="urn:microsoft.com/office/officeart/2005/8/layout/lProcess2"/>
    <dgm:cxn modelId="{6D4DDEDE-D5A7-4ECF-B710-7C37A41D42BB}" srcId="{7BA3BF69-3C2C-407E-BCA7-905BCDEFBACA}" destId="{9993606A-1B37-41BE-ABD0-8BBD885629FB}" srcOrd="4" destOrd="0" parTransId="{0AB0373B-1088-4074-8074-3BA6E4CA2D3E}" sibTransId="{31AB7AD9-87E1-42DC-ADA2-97146A32F858}"/>
    <dgm:cxn modelId="{DB2EC6E6-5A7C-4846-A951-2EF2F4188ADC}" srcId="{DF7CF00B-0ADF-474B-AE2C-6D64DCF2D0C4}" destId="{E0B16B91-4589-4AAD-8FB2-F3CAC3B1EB37}" srcOrd="0" destOrd="0" parTransId="{53499EBC-4B8A-4D98-840A-38A36E846497}" sibTransId="{D44C1CFF-310E-46DB-BE18-287FEFC87DA4}"/>
    <dgm:cxn modelId="{0A9F5AF2-D27D-47CF-B98D-6B9491FE1971}" srcId="{E0B16B91-4589-4AAD-8FB2-F3CAC3B1EB37}" destId="{0513FBF7-6A2B-42BA-838A-A3043831C090}" srcOrd="1" destOrd="0" parTransId="{783AEFCD-7883-4D6E-B244-3FE7777BD3D0}" sibTransId="{C7AFE18E-B625-4FF1-8746-FFB61ED39FF8}"/>
    <dgm:cxn modelId="{B53493F2-16CC-4AFA-B548-D75ED69A3E1D}" type="presOf" srcId="{9993606A-1B37-41BE-ABD0-8BBD885629FB}" destId="{881DCC5C-0CE8-4521-8312-40BB5A14BB60}" srcOrd="0" destOrd="0" presId="urn:microsoft.com/office/officeart/2005/8/layout/lProcess2"/>
    <dgm:cxn modelId="{1967BCF6-9EE3-4832-B9C5-F4FF3493B2DA}" type="presOf" srcId="{E0B16B91-4589-4AAD-8FB2-F3CAC3B1EB37}" destId="{54401A30-DBD3-43EF-8638-DE12C2F7FE63}" srcOrd="0" destOrd="0" presId="urn:microsoft.com/office/officeart/2005/8/layout/lProcess2"/>
    <dgm:cxn modelId="{B03398FE-DDF6-47B7-8C4A-36385D34DDDE}" type="presOf" srcId="{F38DD407-711B-4316-AB1A-99AAFA8AE466}" destId="{CF6FB1D7-4975-40B8-8DC1-112A7A9218D7}" srcOrd="1" destOrd="0" presId="urn:microsoft.com/office/officeart/2005/8/layout/lProcess2"/>
    <dgm:cxn modelId="{54F7D394-4CBA-4342-9C82-8C703AAC086A}" type="presParOf" srcId="{ECFCD8A2-814E-4755-9AED-E7FFD3335C0F}" destId="{8B2E67CB-FAD0-4262-A302-53E153D1B9F7}" srcOrd="0" destOrd="0" presId="urn:microsoft.com/office/officeart/2005/8/layout/lProcess2"/>
    <dgm:cxn modelId="{D8D8FC69-3621-4CD1-B58E-2673CFF1D96B}" type="presParOf" srcId="{8B2E67CB-FAD0-4262-A302-53E153D1B9F7}" destId="{54401A30-DBD3-43EF-8638-DE12C2F7FE63}" srcOrd="0" destOrd="0" presId="urn:microsoft.com/office/officeart/2005/8/layout/lProcess2"/>
    <dgm:cxn modelId="{BD0F7010-CF24-4A24-8217-34C7AF24166B}" type="presParOf" srcId="{8B2E67CB-FAD0-4262-A302-53E153D1B9F7}" destId="{A822428E-E8D3-48D8-9E8A-1F1AB2B85258}" srcOrd="1" destOrd="0" presId="urn:microsoft.com/office/officeart/2005/8/layout/lProcess2"/>
    <dgm:cxn modelId="{4B2D4F07-5217-457C-A5B5-9B70609A76B0}" type="presParOf" srcId="{8B2E67CB-FAD0-4262-A302-53E153D1B9F7}" destId="{A4257432-BAA0-4692-A667-51B2E9DD4E98}" srcOrd="2" destOrd="0" presId="urn:microsoft.com/office/officeart/2005/8/layout/lProcess2"/>
    <dgm:cxn modelId="{D5223DB7-A94A-4925-B4AD-2CC7BE02186C}" type="presParOf" srcId="{A4257432-BAA0-4692-A667-51B2E9DD4E98}" destId="{8796E675-BC57-49F2-94DB-A43463B8D77B}" srcOrd="0" destOrd="0" presId="urn:microsoft.com/office/officeart/2005/8/layout/lProcess2"/>
    <dgm:cxn modelId="{AFB30F93-5AD2-41D9-9DEB-5B39D8BD2494}" type="presParOf" srcId="{8796E675-BC57-49F2-94DB-A43463B8D77B}" destId="{C2504689-3E5B-4297-813A-B66E36A81E96}" srcOrd="0" destOrd="0" presId="urn:microsoft.com/office/officeart/2005/8/layout/lProcess2"/>
    <dgm:cxn modelId="{2F1DAB81-9ABC-4D26-BFFF-ADB3AE551D74}" type="presParOf" srcId="{8796E675-BC57-49F2-94DB-A43463B8D77B}" destId="{384A3AF6-F31E-40DD-80A3-4DBF6CE33FFE}" srcOrd="1" destOrd="0" presId="urn:microsoft.com/office/officeart/2005/8/layout/lProcess2"/>
    <dgm:cxn modelId="{3AFAEE3D-A6A7-4AC4-8B61-D177160B79DE}" type="presParOf" srcId="{8796E675-BC57-49F2-94DB-A43463B8D77B}" destId="{48BDB216-21D0-438E-8FC5-634845AF217C}" srcOrd="2" destOrd="0" presId="urn:microsoft.com/office/officeart/2005/8/layout/lProcess2"/>
    <dgm:cxn modelId="{176A4463-8EF7-4DA1-8032-A914AA7B2D1F}" type="presParOf" srcId="{ECFCD8A2-814E-4755-9AED-E7FFD3335C0F}" destId="{DFE3291D-DDE7-4BD0-AA22-667B61AC1262}" srcOrd="1" destOrd="0" presId="urn:microsoft.com/office/officeart/2005/8/layout/lProcess2"/>
    <dgm:cxn modelId="{36E2CB40-0B5A-4B4B-BE2E-1AFAD37DB573}" type="presParOf" srcId="{ECFCD8A2-814E-4755-9AED-E7FFD3335C0F}" destId="{5DFC0E85-FDCC-4ECE-9F29-DDA2D3B71D47}" srcOrd="2" destOrd="0" presId="urn:microsoft.com/office/officeart/2005/8/layout/lProcess2"/>
    <dgm:cxn modelId="{12060698-DC74-4104-A451-0CF9C1746B30}" type="presParOf" srcId="{5DFC0E85-FDCC-4ECE-9F29-DDA2D3B71D47}" destId="{43C07541-59D7-4F63-BBBE-48199B79FBE1}" srcOrd="0" destOrd="0" presId="urn:microsoft.com/office/officeart/2005/8/layout/lProcess2"/>
    <dgm:cxn modelId="{919582DF-C229-4EE6-8D1C-977FE27963BA}" type="presParOf" srcId="{5DFC0E85-FDCC-4ECE-9F29-DDA2D3B71D47}" destId="{071FDE46-5AA0-4EA0-932A-6AF584BE8307}" srcOrd="1" destOrd="0" presId="urn:microsoft.com/office/officeart/2005/8/layout/lProcess2"/>
    <dgm:cxn modelId="{3763872B-6E35-40AD-9014-10B4B028A815}" type="presParOf" srcId="{5DFC0E85-FDCC-4ECE-9F29-DDA2D3B71D47}" destId="{D27CDF4D-7961-4607-8C73-5BBA0B0C36EE}" srcOrd="2" destOrd="0" presId="urn:microsoft.com/office/officeart/2005/8/layout/lProcess2"/>
    <dgm:cxn modelId="{F5F45652-07FE-4C06-B882-E3562EE7AC0B}" type="presParOf" srcId="{D27CDF4D-7961-4607-8C73-5BBA0B0C36EE}" destId="{A0DDFFD2-12D0-4B45-99E5-FC3E281B9C03}" srcOrd="0" destOrd="0" presId="urn:microsoft.com/office/officeart/2005/8/layout/lProcess2"/>
    <dgm:cxn modelId="{8CE156B7-63D3-4545-B723-7C5E53FC2D28}" type="presParOf" srcId="{A0DDFFD2-12D0-4B45-99E5-FC3E281B9C03}" destId="{E66D5016-41F4-446D-80B4-8AA2C2F28301}" srcOrd="0" destOrd="0" presId="urn:microsoft.com/office/officeart/2005/8/layout/lProcess2"/>
    <dgm:cxn modelId="{3A12D073-3CDC-4A34-A9C8-5CA1E2BFF8D9}" type="presParOf" srcId="{A0DDFFD2-12D0-4B45-99E5-FC3E281B9C03}" destId="{2A36751A-4C54-47F6-9073-E46E8D88A633}" srcOrd="1" destOrd="0" presId="urn:microsoft.com/office/officeart/2005/8/layout/lProcess2"/>
    <dgm:cxn modelId="{5B0C6E23-882D-4198-AB69-598DEB41BF68}" type="presParOf" srcId="{A0DDFFD2-12D0-4B45-99E5-FC3E281B9C03}" destId="{E2CEBF83-3DC3-4FE9-BC7E-53E37A1856EA}" srcOrd="2" destOrd="0" presId="urn:microsoft.com/office/officeart/2005/8/layout/lProcess2"/>
    <dgm:cxn modelId="{793C432C-4F29-4689-A83A-B9118C9300C0}" type="presParOf" srcId="{A0DDFFD2-12D0-4B45-99E5-FC3E281B9C03}" destId="{A3568D29-988B-4519-999E-6433ECB1CB9A}" srcOrd="3" destOrd="0" presId="urn:microsoft.com/office/officeart/2005/8/layout/lProcess2"/>
    <dgm:cxn modelId="{81471CEA-6C1A-4373-A663-EB2E8D5A96D6}" type="presParOf" srcId="{A0DDFFD2-12D0-4B45-99E5-FC3E281B9C03}" destId="{21B533B1-E35E-454D-B04A-F83857221B10}" srcOrd="4" destOrd="0" presId="urn:microsoft.com/office/officeart/2005/8/layout/lProcess2"/>
    <dgm:cxn modelId="{7F55C90C-9FB2-4C49-8C2D-777576A98686}" type="presParOf" srcId="{A0DDFFD2-12D0-4B45-99E5-FC3E281B9C03}" destId="{3E216172-8F7F-44FA-A993-E8BC1212BFF8}" srcOrd="5" destOrd="0" presId="urn:microsoft.com/office/officeart/2005/8/layout/lProcess2"/>
    <dgm:cxn modelId="{64533C71-4B1C-4E9C-A8AD-7DC15EA1D70B}" type="presParOf" srcId="{A0DDFFD2-12D0-4B45-99E5-FC3E281B9C03}" destId="{7AFCF743-C5A6-4FBD-B996-E8B9B7DAC00B}" srcOrd="6" destOrd="0" presId="urn:microsoft.com/office/officeart/2005/8/layout/lProcess2"/>
    <dgm:cxn modelId="{ABE81399-E165-4A93-BA2E-4DAE67816BFE}" type="presParOf" srcId="{A0DDFFD2-12D0-4B45-99E5-FC3E281B9C03}" destId="{208A0432-53A2-4695-9BAE-71DD4082EAE9}" srcOrd="7" destOrd="0" presId="urn:microsoft.com/office/officeart/2005/8/layout/lProcess2"/>
    <dgm:cxn modelId="{4C9C7D09-AE22-4E0D-B9D7-B4AA77D0DBD0}" type="presParOf" srcId="{A0DDFFD2-12D0-4B45-99E5-FC3E281B9C03}" destId="{881DCC5C-0CE8-4521-8312-40BB5A14BB60}" srcOrd="8" destOrd="0" presId="urn:microsoft.com/office/officeart/2005/8/layout/lProcess2"/>
    <dgm:cxn modelId="{BA0154FE-2757-4C98-9965-53FA3783385F}" type="presParOf" srcId="{A0DDFFD2-12D0-4B45-99E5-FC3E281B9C03}" destId="{7CD8882B-3122-41B9-AE8B-ADAADEF5EC2F}" srcOrd="9" destOrd="0" presId="urn:microsoft.com/office/officeart/2005/8/layout/lProcess2"/>
    <dgm:cxn modelId="{A828D91E-2FBC-4F9D-B324-A28C12BCA9FC}" type="presParOf" srcId="{A0DDFFD2-12D0-4B45-99E5-FC3E281B9C03}" destId="{5862CE40-2ABD-4AA2-8703-4FB83A60105C}" srcOrd="10" destOrd="0" presId="urn:microsoft.com/office/officeart/2005/8/layout/lProcess2"/>
    <dgm:cxn modelId="{E64090AA-1B40-4FEC-B9ED-A388936941EC}" type="presParOf" srcId="{ECFCD8A2-814E-4755-9AED-E7FFD3335C0F}" destId="{42A13761-941E-4D60-9721-A6DF6F31ACF8}" srcOrd="3" destOrd="0" presId="urn:microsoft.com/office/officeart/2005/8/layout/lProcess2"/>
    <dgm:cxn modelId="{8766A089-0FD8-4743-A463-4443323E65FC}" type="presParOf" srcId="{ECFCD8A2-814E-4755-9AED-E7FFD3335C0F}" destId="{B9EA6FA0-6DBD-4FB8-B5FE-D029FE7D173D}" srcOrd="4" destOrd="0" presId="urn:microsoft.com/office/officeart/2005/8/layout/lProcess2"/>
    <dgm:cxn modelId="{56F0895E-CB46-4381-8DF1-C844A8CA56C6}" type="presParOf" srcId="{B9EA6FA0-6DBD-4FB8-B5FE-D029FE7D173D}" destId="{607A6DD6-FB7F-45F8-BCA4-3DCF93E09ECC}" srcOrd="0" destOrd="0" presId="urn:microsoft.com/office/officeart/2005/8/layout/lProcess2"/>
    <dgm:cxn modelId="{5F5238FF-4256-4E88-8A94-F4DB73531CC5}" type="presParOf" srcId="{B9EA6FA0-6DBD-4FB8-B5FE-D029FE7D173D}" destId="{CF6FB1D7-4975-40B8-8DC1-112A7A9218D7}" srcOrd="1" destOrd="0" presId="urn:microsoft.com/office/officeart/2005/8/layout/lProcess2"/>
    <dgm:cxn modelId="{967DCFCF-9294-4D17-97E9-A9F499058566}" type="presParOf" srcId="{B9EA6FA0-6DBD-4FB8-B5FE-D029FE7D173D}" destId="{6F789C85-4909-46BD-A1E9-D74176CD6E58}" srcOrd="2" destOrd="0" presId="urn:microsoft.com/office/officeart/2005/8/layout/lProcess2"/>
    <dgm:cxn modelId="{722D564C-502F-4BF8-B00D-343DD5DE2B3C}" type="presParOf" srcId="{6F789C85-4909-46BD-A1E9-D74176CD6E58}" destId="{EA59F0C1-4F68-420B-9796-B1C1EB15ABB9}" srcOrd="0" destOrd="0" presId="urn:microsoft.com/office/officeart/2005/8/layout/lProcess2"/>
    <dgm:cxn modelId="{66508F44-444D-446C-9637-FC5A16C4D734}" type="presParOf" srcId="{EA59F0C1-4F68-420B-9796-B1C1EB15ABB9}" destId="{D4249ADA-4452-486A-AD36-804B7BB5ED44}" srcOrd="0" destOrd="0" presId="urn:microsoft.com/office/officeart/2005/8/layout/lProcess2"/>
    <dgm:cxn modelId="{22888420-4357-42FE-9A73-67B72391FDF3}" type="presParOf" srcId="{EA59F0C1-4F68-420B-9796-B1C1EB15ABB9}" destId="{8B304233-9AAC-4E42-ADFF-92EE6ECE8A7D}" srcOrd="1" destOrd="0" presId="urn:microsoft.com/office/officeart/2005/8/layout/lProcess2"/>
    <dgm:cxn modelId="{B0C403D6-E036-440D-96EC-27ECADB79D0B}" type="presParOf" srcId="{EA59F0C1-4F68-420B-9796-B1C1EB15ABB9}" destId="{BDA16E4E-E8EE-491E-AF49-F065C124A7CC}" srcOrd="2" destOrd="0" presId="urn:microsoft.com/office/officeart/2005/8/layout/lProcess2"/>
    <dgm:cxn modelId="{7A9CB2FC-1125-484B-BAE7-58882652B479}" type="presParOf" srcId="{EA59F0C1-4F68-420B-9796-B1C1EB15ABB9}" destId="{86586B99-9BDB-4D83-AC41-1EB699C7FFC9}" srcOrd="3" destOrd="0" presId="urn:microsoft.com/office/officeart/2005/8/layout/lProcess2"/>
    <dgm:cxn modelId="{F617F748-D851-4506-B6D3-282E14598F87}" type="presParOf" srcId="{EA59F0C1-4F68-420B-9796-B1C1EB15ABB9}" destId="{8054F9B1-A2F6-47CF-B2F9-A5D345D08286}"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7CF00B-0ADF-474B-AE2C-6D64DCF2D0C4}" type="doc">
      <dgm:prSet loTypeId="urn:microsoft.com/office/officeart/2005/8/layout/vList5" loCatId="list" qsTypeId="urn:microsoft.com/office/officeart/2005/8/quickstyle/simple3" qsCatId="simple" csTypeId="urn:microsoft.com/office/officeart/2005/8/colors/accent1_2" csCatId="accent1" phldr="1"/>
      <dgm:spPr/>
    </dgm:pt>
    <dgm:pt modelId="{E0B16B91-4589-4AAD-8FB2-F3CAC3B1EB37}">
      <dgm:prSet phldrT="[Текст]"/>
      <dgm:spPr/>
      <dgm:t>
        <a:bodyPr/>
        <a:lstStyle/>
        <a:p>
          <a:r>
            <a:rPr lang="en-US" dirty="0"/>
            <a:t>Supervised learning</a:t>
          </a:r>
          <a:endParaRPr lang="ru-RU" dirty="0"/>
        </a:p>
      </dgm:t>
    </dgm:pt>
    <dgm:pt modelId="{53499EBC-4B8A-4D98-840A-38A36E846497}" type="parTrans" cxnId="{DB2EC6E6-5A7C-4846-A951-2EF2F4188ADC}">
      <dgm:prSet/>
      <dgm:spPr/>
      <dgm:t>
        <a:bodyPr/>
        <a:lstStyle/>
        <a:p>
          <a:endParaRPr lang="ru-RU"/>
        </a:p>
      </dgm:t>
    </dgm:pt>
    <dgm:pt modelId="{D44C1CFF-310E-46DB-BE18-287FEFC87DA4}" type="sibTrans" cxnId="{DB2EC6E6-5A7C-4846-A951-2EF2F4188ADC}">
      <dgm:prSet/>
      <dgm:spPr/>
      <dgm:t>
        <a:bodyPr/>
        <a:lstStyle/>
        <a:p>
          <a:endParaRPr lang="ru-RU"/>
        </a:p>
      </dgm:t>
    </dgm:pt>
    <dgm:pt modelId="{7BA3BF69-3C2C-407E-BCA7-905BCDEFBACA}">
      <dgm:prSet phldrT="[Текст]"/>
      <dgm:spPr/>
      <dgm:t>
        <a:bodyPr/>
        <a:lstStyle/>
        <a:p>
          <a:r>
            <a:rPr lang="en-US" dirty="0"/>
            <a:t>Unsupervised learning</a:t>
          </a:r>
          <a:endParaRPr lang="ru-RU" dirty="0"/>
        </a:p>
      </dgm:t>
    </dgm:pt>
    <dgm:pt modelId="{A6C5E986-04AC-4C8C-8403-CBF9FE201DA1}" type="parTrans" cxnId="{6FF08BAE-B241-45A3-BB0A-A7C46F01AFE2}">
      <dgm:prSet/>
      <dgm:spPr/>
      <dgm:t>
        <a:bodyPr/>
        <a:lstStyle/>
        <a:p>
          <a:endParaRPr lang="ru-RU"/>
        </a:p>
      </dgm:t>
    </dgm:pt>
    <dgm:pt modelId="{6C4F6CBC-BF69-453E-9C46-FCD2784E3E76}" type="sibTrans" cxnId="{6FF08BAE-B241-45A3-BB0A-A7C46F01AFE2}">
      <dgm:prSet/>
      <dgm:spPr/>
      <dgm:t>
        <a:bodyPr/>
        <a:lstStyle/>
        <a:p>
          <a:endParaRPr lang="ru-RU"/>
        </a:p>
      </dgm:t>
    </dgm:pt>
    <dgm:pt modelId="{6EBE874E-451A-4070-AF40-03BBC18CE028}">
      <dgm:prSet phldrT="[Текст]"/>
      <dgm:spPr/>
      <dgm:t>
        <a:bodyPr/>
        <a:lstStyle/>
        <a:p>
          <a:r>
            <a:rPr lang="en-US" dirty="0"/>
            <a:t>Document classification and email spam filtering</a:t>
          </a:r>
          <a:endParaRPr lang="ru-RU" dirty="0"/>
        </a:p>
      </dgm:t>
    </dgm:pt>
    <dgm:pt modelId="{D4967C84-7FDF-4031-80B4-9592635BB512}" type="parTrans" cxnId="{A2CFC834-375F-493E-A8DA-6A9F7A31C756}">
      <dgm:prSet/>
      <dgm:spPr/>
      <dgm:t>
        <a:bodyPr/>
        <a:lstStyle/>
        <a:p>
          <a:endParaRPr lang="ru-RU"/>
        </a:p>
      </dgm:t>
    </dgm:pt>
    <dgm:pt modelId="{E27B5A9A-8120-49DA-97B2-7C0135F2DA3E}" type="sibTrans" cxnId="{A2CFC834-375F-493E-A8DA-6A9F7A31C756}">
      <dgm:prSet/>
      <dgm:spPr/>
      <dgm:t>
        <a:bodyPr/>
        <a:lstStyle/>
        <a:p>
          <a:endParaRPr lang="ru-RU"/>
        </a:p>
      </dgm:t>
    </dgm:pt>
    <dgm:pt modelId="{8657975A-23EF-4A60-8903-1CB441287CA9}">
      <dgm:prSet phldrT="[Текст]"/>
      <dgm:spPr/>
      <dgm:t>
        <a:bodyPr/>
        <a:lstStyle/>
        <a:p>
          <a:r>
            <a:rPr lang="en-US" dirty="0"/>
            <a:t>Discovering graph structure</a:t>
          </a:r>
          <a:endParaRPr lang="ru-RU" dirty="0"/>
        </a:p>
      </dgm:t>
    </dgm:pt>
    <dgm:pt modelId="{F0BEEE53-0D40-46BE-A530-0A1C109340A2}" type="parTrans" cxnId="{FB47D070-D1FF-4C4C-95B5-EEAE7FACD308}">
      <dgm:prSet/>
      <dgm:spPr/>
      <dgm:t>
        <a:bodyPr/>
        <a:lstStyle/>
        <a:p>
          <a:endParaRPr lang="ru-RU"/>
        </a:p>
      </dgm:t>
    </dgm:pt>
    <dgm:pt modelId="{3F7B0033-7900-46C2-AA0E-124E4E40BC63}" type="sibTrans" cxnId="{FB47D070-D1FF-4C4C-95B5-EEAE7FACD308}">
      <dgm:prSet/>
      <dgm:spPr/>
      <dgm:t>
        <a:bodyPr/>
        <a:lstStyle/>
        <a:p>
          <a:endParaRPr lang="ru-RU"/>
        </a:p>
      </dgm:t>
    </dgm:pt>
    <dgm:pt modelId="{78DD8EEF-7A1C-471B-870E-D0B6E071DEDD}">
      <dgm:prSet phldrT="[Текст]"/>
      <dgm:spPr/>
      <dgm:t>
        <a:bodyPr/>
        <a:lstStyle/>
        <a:p>
          <a:r>
            <a:rPr lang="en-US" dirty="0"/>
            <a:t>Classifying flowers</a:t>
          </a:r>
          <a:endParaRPr lang="ru-RU" dirty="0"/>
        </a:p>
      </dgm:t>
    </dgm:pt>
    <dgm:pt modelId="{47A79E0C-66DF-4D61-AFFF-66608D070C45}" type="parTrans" cxnId="{9CD10C40-EE58-4142-81D3-CAE3C6B6C8C8}">
      <dgm:prSet/>
      <dgm:spPr/>
      <dgm:t>
        <a:bodyPr/>
        <a:lstStyle/>
        <a:p>
          <a:endParaRPr lang="ru-RU"/>
        </a:p>
      </dgm:t>
    </dgm:pt>
    <dgm:pt modelId="{BB4EC2CB-91A9-45A4-9ED3-D77FEDFA0FFA}" type="sibTrans" cxnId="{9CD10C40-EE58-4142-81D3-CAE3C6B6C8C8}">
      <dgm:prSet/>
      <dgm:spPr/>
      <dgm:t>
        <a:bodyPr/>
        <a:lstStyle/>
        <a:p>
          <a:endParaRPr lang="ru-RU"/>
        </a:p>
      </dgm:t>
    </dgm:pt>
    <dgm:pt modelId="{CD72C439-297C-413D-B348-2B50C7B47B0C}">
      <dgm:prSet phldrT="[Текст]"/>
      <dgm:spPr/>
      <dgm:t>
        <a:bodyPr/>
        <a:lstStyle/>
        <a:p>
          <a:r>
            <a:rPr lang="en-US" dirty="0"/>
            <a:t>Image classification and handwriting recognition</a:t>
          </a:r>
          <a:endParaRPr lang="ru-RU" dirty="0"/>
        </a:p>
      </dgm:t>
    </dgm:pt>
    <dgm:pt modelId="{F015FC81-28D3-465E-9F0E-3E36329A3E6F}" type="parTrans" cxnId="{0526464F-AA1A-4F10-9877-7E80CD973EFD}">
      <dgm:prSet/>
      <dgm:spPr/>
      <dgm:t>
        <a:bodyPr/>
        <a:lstStyle/>
        <a:p>
          <a:endParaRPr lang="ru-RU"/>
        </a:p>
      </dgm:t>
    </dgm:pt>
    <dgm:pt modelId="{BF0CDBD6-5E5A-4113-A3C1-1E84DCBEFC51}" type="sibTrans" cxnId="{0526464F-AA1A-4F10-9877-7E80CD973EFD}">
      <dgm:prSet/>
      <dgm:spPr/>
      <dgm:t>
        <a:bodyPr/>
        <a:lstStyle/>
        <a:p>
          <a:endParaRPr lang="ru-RU"/>
        </a:p>
      </dgm:t>
    </dgm:pt>
    <dgm:pt modelId="{AFFA88D6-CD18-49BB-A258-369109C140C1}">
      <dgm:prSet phldrT="[Текст]"/>
      <dgm:spPr/>
      <dgm:t>
        <a:bodyPr/>
        <a:lstStyle/>
        <a:p>
          <a:r>
            <a:rPr lang="en-US" dirty="0"/>
            <a:t>Face detection and recognition</a:t>
          </a:r>
          <a:endParaRPr lang="ru-RU" dirty="0"/>
        </a:p>
      </dgm:t>
    </dgm:pt>
    <dgm:pt modelId="{4B2D5240-9F52-4B8C-88F8-1CA63ACCA0BC}" type="parTrans" cxnId="{45596FF6-AC69-4D22-AF45-738B56A93F48}">
      <dgm:prSet/>
      <dgm:spPr/>
      <dgm:t>
        <a:bodyPr/>
        <a:lstStyle/>
        <a:p>
          <a:endParaRPr lang="ru-RU"/>
        </a:p>
      </dgm:t>
    </dgm:pt>
    <dgm:pt modelId="{0FC32A3E-5012-4959-80A2-59A0DE6BB8A3}" type="sibTrans" cxnId="{45596FF6-AC69-4D22-AF45-738B56A93F48}">
      <dgm:prSet/>
      <dgm:spPr/>
      <dgm:t>
        <a:bodyPr/>
        <a:lstStyle/>
        <a:p>
          <a:endParaRPr lang="ru-RU"/>
        </a:p>
      </dgm:t>
    </dgm:pt>
    <dgm:pt modelId="{4EABCB70-F4CA-41EC-B5AA-435985024EF6}">
      <dgm:prSet phldrT="[Текст]"/>
      <dgm:spPr/>
      <dgm:t>
        <a:bodyPr/>
        <a:lstStyle/>
        <a:p>
          <a:r>
            <a:rPr lang="en-US" dirty="0"/>
            <a:t>Predict tomorrow’s stock market state</a:t>
          </a:r>
          <a:endParaRPr lang="ru-RU" dirty="0"/>
        </a:p>
      </dgm:t>
    </dgm:pt>
    <dgm:pt modelId="{B0E9757E-9F85-40C6-B40D-BA1BBB593863}" type="parTrans" cxnId="{EF020D0F-D9D3-4A21-996F-3A7C02120DD6}">
      <dgm:prSet/>
      <dgm:spPr/>
      <dgm:t>
        <a:bodyPr/>
        <a:lstStyle/>
        <a:p>
          <a:endParaRPr lang="ru-RU"/>
        </a:p>
      </dgm:t>
    </dgm:pt>
    <dgm:pt modelId="{AFD9A670-6C84-40AE-BFFE-64B5FE6A6EEE}" type="sibTrans" cxnId="{EF020D0F-D9D3-4A21-996F-3A7C02120DD6}">
      <dgm:prSet/>
      <dgm:spPr/>
      <dgm:t>
        <a:bodyPr/>
        <a:lstStyle/>
        <a:p>
          <a:endParaRPr lang="ru-RU"/>
        </a:p>
      </dgm:t>
    </dgm:pt>
    <dgm:pt modelId="{16F21C68-DC9E-470B-A311-B9FCE74B8909}">
      <dgm:prSet phldrT="[Текст]"/>
      <dgm:spPr/>
      <dgm:t>
        <a:bodyPr/>
        <a:lstStyle/>
        <a:p>
          <a:r>
            <a:rPr lang="en-US" dirty="0"/>
            <a:t>Dimensionality reduction</a:t>
          </a:r>
          <a:endParaRPr lang="ru-RU" dirty="0"/>
        </a:p>
      </dgm:t>
    </dgm:pt>
    <dgm:pt modelId="{78ACB4DB-13C8-4E8A-9AA8-A263B9E6B818}" type="parTrans" cxnId="{6B1C98D2-F874-49EE-8B0E-033A1BD5E118}">
      <dgm:prSet/>
      <dgm:spPr/>
      <dgm:t>
        <a:bodyPr/>
        <a:lstStyle/>
        <a:p>
          <a:endParaRPr lang="ru-RU"/>
        </a:p>
      </dgm:t>
    </dgm:pt>
    <dgm:pt modelId="{A8BF20BA-0118-4F2D-BF30-47940FE52FFA}" type="sibTrans" cxnId="{6B1C98D2-F874-49EE-8B0E-033A1BD5E118}">
      <dgm:prSet/>
      <dgm:spPr/>
      <dgm:t>
        <a:bodyPr/>
        <a:lstStyle/>
        <a:p>
          <a:endParaRPr lang="ru-RU"/>
        </a:p>
      </dgm:t>
    </dgm:pt>
    <dgm:pt modelId="{33FB671D-7B36-43FE-9711-8D25164C9C4B}">
      <dgm:prSet phldrT="[Текст]"/>
      <dgm:spPr/>
      <dgm:t>
        <a:bodyPr/>
        <a:lstStyle/>
        <a:p>
          <a:r>
            <a:rPr lang="en-US" dirty="0"/>
            <a:t>Latent factors revealing</a:t>
          </a:r>
          <a:endParaRPr lang="ru-RU" dirty="0"/>
        </a:p>
      </dgm:t>
    </dgm:pt>
    <dgm:pt modelId="{65C09816-155E-41D9-9650-64E43DC3A53E}" type="parTrans" cxnId="{5F274E3F-81EA-4799-A8FB-14F80E69E3BD}">
      <dgm:prSet/>
      <dgm:spPr/>
      <dgm:t>
        <a:bodyPr/>
        <a:lstStyle/>
        <a:p>
          <a:endParaRPr lang="ru-RU"/>
        </a:p>
      </dgm:t>
    </dgm:pt>
    <dgm:pt modelId="{1E9DD157-1073-4A70-BC97-7732D3B40BF4}" type="sibTrans" cxnId="{5F274E3F-81EA-4799-A8FB-14F80E69E3BD}">
      <dgm:prSet/>
      <dgm:spPr/>
      <dgm:t>
        <a:bodyPr/>
        <a:lstStyle/>
        <a:p>
          <a:endParaRPr lang="ru-RU"/>
        </a:p>
      </dgm:t>
    </dgm:pt>
    <dgm:pt modelId="{835FB11C-8D0F-4FF9-A767-63CCD3C39FCD}">
      <dgm:prSet phldrT="[Текст]"/>
      <dgm:spPr/>
      <dgm:t>
        <a:bodyPr/>
        <a:lstStyle/>
        <a:p>
          <a:r>
            <a:rPr lang="en-US" dirty="0"/>
            <a:t>Image </a:t>
          </a:r>
          <a:r>
            <a:rPr lang="en-US" dirty="0" err="1"/>
            <a:t>inpainting</a:t>
          </a:r>
          <a:endParaRPr lang="ru-RU" dirty="0"/>
        </a:p>
      </dgm:t>
    </dgm:pt>
    <dgm:pt modelId="{DE68041D-418C-4759-A842-3208AC5F96E2}" type="parTrans" cxnId="{541DF403-2ECA-4317-9A71-EFB7FA38B878}">
      <dgm:prSet/>
      <dgm:spPr/>
      <dgm:t>
        <a:bodyPr/>
        <a:lstStyle/>
        <a:p>
          <a:endParaRPr lang="ru-RU"/>
        </a:p>
      </dgm:t>
    </dgm:pt>
    <dgm:pt modelId="{8C7C37C0-E4FC-4986-A035-B867F3B73127}" type="sibTrans" cxnId="{541DF403-2ECA-4317-9A71-EFB7FA38B878}">
      <dgm:prSet/>
      <dgm:spPr/>
      <dgm:t>
        <a:bodyPr/>
        <a:lstStyle/>
        <a:p>
          <a:endParaRPr lang="ru-RU"/>
        </a:p>
      </dgm:t>
    </dgm:pt>
    <dgm:pt modelId="{63C25B77-E9E0-44ED-B65C-3537E18DC2F5}">
      <dgm:prSet phldrT="[Текст]"/>
      <dgm:spPr/>
      <dgm:t>
        <a:bodyPr/>
        <a:lstStyle/>
        <a:p>
          <a:r>
            <a:rPr lang="en-US" dirty="0"/>
            <a:t>Collaborative filtering</a:t>
          </a:r>
          <a:endParaRPr lang="ru-RU" dirty="0"/>
        </a:p>
      </dgm:t>
    </dgm:pt>
    <dgm:pt modelId="{08568BE4-30D9-492F-B5BB-0447ED0AA712}" type="parTrans" cxnId="{CBC58504-E437-4669-A79A-3676AB748EEC}">
      <dgm:prSet/>
      <dgm:spPr/>
      <dgm:t>
        <a:bodyPr/>
        <a:lstStyle/>
        <a:p>
          <a:endParaRPr lang="ru-RU"/>
        </a:p>
      </dgm:t>
    </dgm:pt>
    <dgm:pt modelId="{99DAEC98-A7C6-49BC-839C-6C3301960F59}" type="sibTrans" cxnId="{CBC58504-E437-4669-A79A-3676AB748EEC}">
      <dgm:prSet/>
      <dgm:spPr/>
      <dgm:t>
        <a:bodyPr/>
        <a:lstStyle/>
        <a:p>
          <a:endParaRPr lang="ru-RU"/>
        </a:p>
      </dgm:t>
    </dgm:pt>
    <dgm:pt modelId="{6C28F94D-8215-463B-A40C-42689DDB16F0}">
      <dgm:prSet phldrT="[Текст]"/>
      <dgm:spPr/>
      <dgm:t>
        <a:bodyPr/>
        <a:lstStyle/>
        <a:p>
          <a:r>
            <a:rPr lang="en-US" dirty="0"/>
            <a:t>Market basket analysis</a:t>
          </a:r>
          <a:endParaRPr lang="ru-RU" dirty="0"/>
        </a:p>
      </dgm:t>
    </dgm:pt>
    <dgm:pt modelId="{35FF31FA-D5DD-4D74-BCEF-E03D53EDE609}" type="parTrans" cxnId="{1C422910-1140-4E66-B8A1-2C592FAB4FC9}">
      <dgm:prSet/>
      <dgm:spPr/>
      <dgm:t>
        <a:bodyPr/>
        <a:lstStyle/>
        <a:p>
          <a:endParaRPr lang="ru-RU"/>
        </a:p>
      </dgm:t>
    </dgm:pt>
    <dgm:pt modelId="{895EFF32-04C9-48A1-9B9B-67228EA93E14}" type="sibTrans" cxnId="{1C422910-1140-4E66-B8A1-2C592FAB4FC9}">
      <dgm:prSet/>
      <dgm:spPr/>
      <dgm:t>
        <a:bodyPr/>
        <a:lstStyle/>
        <a:p>
          <a:endParaRPr lang="ru-RU"/>
        </a:p>
      </dgm:t>
    </dgm:pt>
    <dgm:pt modelId="{236D018B-6E50-4C92-8698-77223EAF7A0D}" type="pres">
      <dgm:prSet presAssocID="{DF7CF00B-0ADF-474B-AE2C-6D64DCF2D0C4}" presName="Name0" presStyleCnt="0">
        <dgm:presLayoutVars>
          <dgm:dir/>
          <dgm:animLvl val="lvl"/>
          <dgm:resizeHandles val="exact"/>
        </dgm:presLayoutVars>
      </dgm:prSet>
      <dgm:spPr/>
    </dgm:pt>
    <dgm:pt modelId="{67DE4EB6-1C68-4BA1-975B-0DA4A3E70796}" type="pres">
      <dgm:prSet presAssocID="{E0B16B91-4589-4AAD-8FB2-F3CAC3B1EB37}" presName="linNode" presStyleCnt="0"/>
      <dgm:spPr/>
    </dgm:pt>
    <dgm:pt modelId="{C92CCDBF-ED24-48EC-BE74-8AEAB37BF46F}" type="pres">
      <dgm:prSet presAssocID="{E0B16B91-4589-4AAD-8FB2-F3CAC3B1EB37}" presName="parentText" presStyleLbl="node1" presStyleIdx="0" presStyleCnt="2">
        <dgm:presLayoutVars>
          <dgm:chMax val="1"/>
          <dgm:bulletEnabled val="1"/>
        </dgm:presLayoutVars>
      </dgm:prSet>
      <dgm:spPr/>
    </dgm:pt>
    <dgm:pt modelId="{9E54EA0B-AFA1-4658-93DD-75C9B07ECBE9}" type="pres">
      <dgm:prSet presAssocID="{E0B16B91-4589-4AAD-8FB2-F3CAC3B1EB37}" presName="descendantText" presStyleLbl="alignAccFollowNode1" presStyleIdx="0" presStyleCnt="2">
        <dgm:presLayoutVars>
          <dgm:bulletEnabled val="1"/>
        </dgm:presLayoutVars>
      </dgm:prSet>
      <dgm:spPr/>
    </dgm:pt>
    <dgm:pt modelId="{5CB2D067-E90F-475C-A28E-49BCEB29B3DE}" type="pres">
      <dgm:prSet presAssocID="{D44C1CFF-310E-46DB-BE18-287FEFC87DA4}" presName="sp" presStyleCnt="0"/>
      <dgm:spPr/>
    </dgm:pt>
    <dgm:pt modelId="{A5E5BA7B-53F4-47D6-BBF0-58DD6D1B5B76}" type="pres">
      <dgm:prSet presAssocID="{7BA3BF69-3C2C-407E-BCA7-905BCDEFBACA}" presName="linNode" presStyleCnt="0"/>
      <dgm:spPr/>
    </dgm:pt>
    <dgm:pt modelId="{47753DDC-8A65-4CEC-8523-34276841E999}" type="pres">
      <dgm:prSet presAssocID="{7BA3BF69-3C2C-407E-BCA7-905BCDEFBACA}" presName="parentText" presStyleLbl="node1" presStyleIdx="1" presStyleCnt="2">
        <dgm:presLayoutVars>
          <dgm:chMax val="1"/>
          <dgm:bulletEnabled val="1"/>
        </dgm:presLayoutVars>
      </dgm:prSet>
      <dgm:spPr/>
    </dgm:pt>
    <dgm:pt modelId="{B9F6BBC6-42D4-426C-AFEF-CB8554F25EDC}" type="pres">
      <dgm:prSet presAssocID="{7BA3BF69-3C2C-407E-BCA7-905BCDEFBACA}" presName="descendantText" presStyleLbl="alignAccFollowNode1" presStyleIdx="1" presStyleCnt="2">
        <dgm:presLayoutVars>
          <dgm:bulletEnabled val="1"/>
        </dgm:presLayoutVars>
      </dgm:prSet>
      <dgm:spPr/>
    </dgm:pt>
  </dgm:ptLst>
  <dgm:cxnLst>
    <dgm:cxn modelId="{73A9D603-AE22-47B1-9B53-61EF3045422A}" type="presOf" srcId="{78DD8EEF-7A1C-471B-870E-D0B6E071DEDD}" destId="{9E54EA0B-AFA1-4658-93DD-75C9B07ECBE9}" srcOrd="0" destOrd="1" presId="urn:microsoft.com/office/officeart/2005/8/layout/vList5"/>
    <dgm:cxn modelId="{541DF403-2ECA-4317-9A71-EFB7FA38B878}" srcId="{7BA3BF69-3C2C-407E-BCA7-905BCDEFBACA}" destId="{835FB11C-8D0F-4FF9-A767-63CCD3C39FCD}" srcOrd="3" destOrd="0" parTransId="{DE68041D-418C-4759-A842-3208AC5F96E2}" sibTransId="{8C7C37C0-E4FC-4986-A035-B867F3B73127}"/>
    <dgm:cxn modelId="{CBC58504-E437-4669-A79A-3676AB748EEC}" srcId="{7BA3BF69-3C2C-407E-BCA7-905BCDEFBACA}" destId="{63C25B77-E9E0-44ED-B65C-3537E18DC2F5}" srcOrd="4" destOrd="0" parTransId="{08568BE4-30D9-492F-B5BB-0447ED0AA712}" sibTransId="{99DAEC98-A7C6-49BC-839C-6C3301960F59}"/>
    <dgm:cxn modelId="{EF020D0F-D9D3-4A21-996F-3A7C02120DD6}" srcId="{E0B16B91-4589-4AAD-8FB2-F3CAC3B1EB37}" destId="{4EABCB70-F4CA-41EC-B5AA-435985024EF6}" srcOrd="4" destOrd="0" parTransId="{B0E9757E-9F85-40C6-B40D-BA1BBB593863}" sibTransId="{AFD9A670-6C84-40AE-BFFE-64B5FE6A6EEE}"/>
    <dgm:cxn modelId="{1C422910-1140-4E66-B8A1-2C592FAB4FC9}" srcId="{7BA3BF69-3C2C-407E-BCA7-905BCDEFBACA}" destId="{6C28F94D-8215-463B-A40C-42689DDB16F0}" srcOrd="5" destOrd="0" parTransId="{35FF31FA-D5DD-4D74-BCEF-E03D53EDE609}" sibTransId="{895EFF32-04C9-48A1-9B9B-67228EA93E14}"/>
    <dgm:cxn modelId="{5FB53011-29EB-49B7-A198-3FC9AAFE914B}" type="presOf" srcId="{DF7CF00B-0ADF-474B-AE2C-6D64DCF2D0C4}" destId="{236D018B-6E50-4C92-8698-77223EAF7A0D}" srcOrd="0" destOrd="0" presId="urn:microsoft.com/office/officeart/2005/8/layout/vList5"/>
    <dgm:cxn modelId="{EC29D91A-763B-4067-8C95-7AF0A2B00815}" type="presOf" srcId="{8657975A-23EF-4A60-8903-1CB441287CA9}" destId="{B9F6BBC6-42D4-426C-AFEF-CB8554F25EDC}" srcOrd="0" destOrd="0" presId="urn:microsoft.com/office/officeart/2005/8/layout/vList5"/>
    <dgm:cxn modelId="{A2CFC834-375F-493E-A8DA-6A9F7A31C756}" srcId="{E0B16B91-4589-4AAD-8FB2-F3CAC3B1EB37}" destId="{6EBE874E-451A-4070-AF40-03BBC18CE028}" srcOrd="0" destOrd="0" parTransId="{D4967C84-7FDF-4031-80B4-9592635BB512}" sibTransId="{E27B5A9A-8120-49DA-97B2-7C0135F2DA3E}"/>
    <dgm:cxn modelId="{5F274E3F-81EA-4799-A8FB-14F80E69E3BD}" srcId="{7BA3BF69-3C2C-407E-BCA7-905BCDEFBACA}" destId="{33FB671D-7B36-43FE-9711-8D25164C9C4B}" srcOrd="2" destOrd="0" parTransId="{65C09816-155E-41D9-9650-64E43DC3A53E}" sibTransId="{1E9DD157-1073-4A70-BC97-7732D3B40BF4}"/>
    <dgm:cxn modelId="{9CD10C40-EE58-4142-81D3-CAE3C6B6C8C8}" srcId="{E0B16B91-4589-4AAD-8FB2-F3CAC3B1EB37}" destId="{78DD8EEF-7A1C-471B-870E-D0B6E071DEDD}" srcOrd="1" destOrd="0" parTransId="{47A79E0C-66DF-4D61-AFFF-66608D070C45}" sibTransId="{BB4EC2CB-91A9-45A4-9ED3-D77FEDFA0FFA}"/>
    <dgm:cxn modelId="{0526464F-AA1A-4F10-9877-7E80CD973EFD}" srcId="{E0B16B91-4589-4AAD-8FB2-F3CAC3B1EB37}" destId="{CD72C439-297C-413D-B348-2B50C7B47B0C}" srcOrd="2" destOrd="0" parTransId="{F015FC81-28D3-465E-9F0E-3E36329A3E6F}" sibTransId="{BF0CDBD6-5E5A-4113-A3C1-1E84DCBEFC51}"/>
    <dgm:cxn modelId="{FB47D070-D1FF-4C4C-95B5-EEAE7FACD308}" srcId="{7BA3BF69-3C2C-407E-BCA7-905BCDEFBACA}" destId="{8657975A-23EF-4A60-8903-1CB441287CA9}" srcOrd="0" destOrd="0" parTransId="{F0BEEE53-0D40-46BE-A530-0A1C109340A2}" sibTransId="{3F7B0033-7900-46C2-AA0E-124E4E40BC63}"/>
    <dgm:cxn modelId="{31F38E7D-5F88-4257-B77B-0B2AB826B3D7}" type="presOf" srcId="{63C25B77-E9E0-44ED-B65C-3537E18DC2F5}" destId="{B9F6BBC6-42D4-426C-AFEF-CB8554F25EDC}" srcOrd="0" destOrd="4" presId="urn:microsoft.com/office/officeart/2005/8/layout/vList5"/>
    <dgm:cxn modelId="{4C30FB7E-B841-412D-950A-B3B7FC02F941}" type="presOf" srcId="{7BA3BF69-3C2C-407E-BCA7-905BCDEFBACA}" destId="{47753DDC-8A65-4CEC-8523-34276841E999}" srcOrd="0" destOrd="0" presId="urn:microsoft.com/office/officeart/2005/8/layout/vList5"/>
    <dgm:cxn modelId="{5A3C4F81-94BA-43FB-BB77-E352CF335F88}" type="presOf" srcId="{835FB11C-8D0F-4FF9-A767-63CCD3C39FCD}" destId="{B9F6BBC6-42D4-426C-AFEF-CB8554F25EDC}" srcOrd="0" destOrd="3" presId="urn:microsoft.com/office/officeart/2005/8/layout/vList5"/>
    <dgm:cxn modelId="{1EB3BB85-D1E7-4815-99BC-E5FDF9EF1C23}" type="presOf" srcId="{6C28F94D-8215-463B-A40C-42689DDB16F0}" destId="{B9F6BBC6-42D4-426C-AFEF-CB8554F25EDC}" srcOrd="0" destOrd="5" presId="urn:microsoft.com/office/officeart/2005/8/layout/vList5"/>
    <dgm:cxn modelId="{B9E4DA89-FD6E-4BBB-8F25-CA9A31BBA04F}" type="presOf" srcId="{16F21C68-DC9E-470B-A311-B9FCE74B8909}" destId="{B9F6BBC6-42D4-426C-AFEF-CB8554F25EDC}" srcOrd="0" destOrd="1" presId="urn:microsoft.com/office/officeart/2005/8/layout/vList5"/>
    <dgm:cxn modelId="{EEB5489F-6BFF-4948-8B6E-CB2E07AAB4A5}" type="presOf" srcId="{4EABCB70-F4CA-41EC-B5AA-435985024EF6}" destId="{9E54EA0B-AFA1-4658-93DD-75C9B07ECBE9}" srcOrd="0" destOrd="4" presId="urn:microsoft.com/office/officeart/2005/8/layout/vList5"/>
    <dgm:cxn modelId="{F2F3E5A0-DF8B-4B22-8489-FCD1F6899BF9}" type="presOf" srcId="{CD72C439-297C-413D-B348-2B50C7B47B0C}" destId="{9E54EA0B-AFA1-4658-93DD-75C9B07ECBE9}" srcOrd="0" destOrd="2" presId="urn:microsoft.com/office/officeart/2005/8/layout/vList5"/>
    <dgm:cxn modelId="{B2D8A9A4-D8F2-4BEB-BB36-6E1045884E13}" type="presOf" srcId="{33FB671D-7B36-43FE-9711-8D25164C9C4B}" destId="{B9F6BBC6-42D4-426C-AFEF-CB8554F25EDC}" srcOrd="0" destOrd="2" presId="urn:microsoft.com/office/officeart/2005/8/layout/vList5"/>
    <dgm:cxn modelId="{6FF08BAE-B241-45A3-BB0A-A7C46F01AFE2}" srcId="{DF7CF00B-0ADF-474B-AE2C-6D64DCF2D0C4}" destId="{7BA3BF69-3C2C-407E-BCA7-905BCDEFBACA}" srcOrd="1" destOrd="0" parTransId="{A6C5E986-04AC-4C8C-8403-CBF9FE201DA1}" sibTransId="{6C4F6CBC-BF69-453E-9C46-FCD2784E3E76}"/>
    <dgm:cxn modelId="{9754F7BC-74B2-4158-A946-8918F7C3155A}" type="presOf" srcId="{AFFA88D6-CD18-49BB-A258-369109C140C1}" destId="{9E54EA0B-AFA1-4658-93DD-75C9B07ECBE9}" srcOrd="0" destOrd="3" presId="urn:microsoft.com/office/officeart/2005/8/layout/vList5"/>
    <dgm:cxn modelId="{5E029DCD-D5EF-430E-9A7A-AD370604D3D6}" type="presOf" srcId="{6EBE874E-451A-4070-AF40-03BBC18CE028}" destId="{9E54EA0B-AFA1-4658-93DD-75C9B07ECBE9}" srcOrd="0" destOrd="0" presId="urn:microsoft.com/office/officeart/2005/8/layout/vList5"/>
    <dgm:cxn modelId="{4C72C1CD-21A1-4B3F-ABF9-ABB9AA9C80CE}" type="presOf" srcId="{E0B16B91-4589-4AAD-8FB2-F3CAC3B1EB37}" destId="{C92CCDBF-ED24-48EC-BE74-8AEAB37BF46F}" srcOrd="0" destOrd="0" presId="urn:microsoft.com/office/officeart/2005/8/layout/vList5"/>
    <dgm:cxn modelId="{6B1C98D2-F874-49EE-8B0E-033A1BD5E118}" srcId="{7BA3BF69-3C2C-407E-BCA7-905BCDEFBACA}" destId="{16F21C68-DC9E-470B-A311-B9FCE74B8909}" srcOrd="1" destOrd="0" parTransId="{78ACB4DB-13C8-4E8A-9AA8-A263B9E6B818}" sibTransId="{A8BF20BA-0118-4F2D-BF30-47940FE52FFA}"/>
    <dgm:cxn modelId="{DB2EC6E6-5A7C-4846-A951-2EF2F4188ADC}" srcId="{DF7CF00B-0ADF-474B-AE2C-6D64DCF2D0C4}" destId="{E0B16B91-4589-4AAD-8FB2-F3CAC3B1EB37}" srcOrd="0" destOrd="0" parTransId="{53499EBC-4B8A-4D98-840A-38A36E846497}" sibTransId="{D44C1CFF-310E-46DB-BE18-287FEFC87DA4}"/>
    <dgm:cxn modelId="{45596FF6-AC69-4D22-AF45-738B56A93F48}" srcId="{E0B16B91-4589-4AAD-8FB2-F3CAC3B1EB37}" destId="{AFFA88D6-CD18-49BB-A258-369109C140C1}" srcOrd="3" destOrd="0" parTransId="{4B2D5240-9F52-4B8C-88F8-1CA63ACCA0BC}" sibTransId="{0FC32A3E-5012-4959-80A2-59A0DE6BB8A3}"/>
    <dgm:cxn modelId="{435D09D6-38F6-485D-BFAB-0B2B73185399}" type="presParOf" srcId="{236D018B-6E50-4C92-8698-77223EAF7A0D}" destId="{67DE4EB6-1C68-4BA1-975B-0DA4A3E70796}" srcOrd="0" destOrd="0" presId="urn:microsoft.com/office/officeart/2005/8/layout/vList5"/>
    <dgm:cxn modelId="{37AE5CD6-8E83-4342-A8E0-7951E7683CE5}" type="presParOf" srcId="{67DE4EB6-1C68-4BA1-975B-0DA4A3E70796}" destId="{C92CCDBF-ED24-48EC-BE74-8AEAB37BF46F}" srcOrd="0" destOrd="0" presId="urn:microsoft.com/office/officeart/2005/8/layout/vList5"/>
    <dgm:cxn modelId="{3078D2CE-0CFA-4FC5-B9DF-A553615DFC5F}" type="presParOf" srcId="{67DE4EB6-1C68-4BA1-975B-0DA4A3E70796}" destId="{9E54EA0B-AFA1-4658-93DD-75C9B07ECBE9}" srcOrd="1" destOrd="0" presId="urn:microsoft.com/office/officeart/2005/8/layout/vList5"/>
    <dgm:cxn modelId="{5E2FAD6F-5366-4B55-8215-80FFC5356D26}" type="presParOf" srcId="{236D018B-6E50-4C92-8698-77223EAF7A0D}" destId="{5CB2D067-E90F-475C-A28E-49BCEB29B3DE}" srcOrd="1" destOrd="0" presId="urn:microsoft.com/office/officeart/2005/8/layout/vList5"/>
    <dgm:cxn modelId="{20C7291A-F527-49EB-8FCC-B09F7FD6DF7A}" type="presParOf" srcId="{236D018B-6E50-4C92-8698-77223EAF7A0D}" destId="{A5E5BA7B-53F4-47D6-BBF0-58DD6D1B5B76}" srcOrd="2" destOrd="0" presId="urn:microsoft.com/office/officeart/2005/8/layout/vList5"/>
    <dgm:cxn modelId="{8FE7ABE3-4A46-443E-A71B-3547ABD4CB23}" type="presParOf" srcId="{A5E5BA7B-53F4-47D6-BBF0-58DD6D1B5B76}" destId="{47753DDC-8A65-4CEC-8523-34276841E999}" srcOrd="0" destOrd="0" presId="urn:microsoft.com/office/officeart/2005/8/layout/vList5"/>
    <dgm:cxn modelId="{AF0F9EBD-5909-47CF-B53C-72C0DB0DF2FF}" type="presParOf" srcId="{A5E5BA7B-53F4-47D6-BBF0-58DD6D1B5B76}" destId="{B9F6BBC6-42D4-426C-AFEF-CB8554F25E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7CF00B-0ADF-474B-AE2C-6D64DCF2D0C4}" type="doc">
      <dgm:prSet loTypeId="urn:microsoft.com/office/officeart/2008/layout/VerticalCurvedList" loCatId="list" qsTypeId="urn:microsoft.com/office/officeart/2005/8/quickstyle/simple3" qsCatId="simple" csTypeId="urn:microsoft.com/office/officeart/2005/8/colors/accent1_2" csCatId="accent1" phldr="1"/>
      <dgm:spPr/>
    </dgm:pt>
    <dgm:pt modelId="{EB8A92A5-634F-4EDA-9E04-74C953171016}">
      <dgm:prSet/>
      <dgm:spPr/>
      <dgm:t>
        <a:bodyPr/>
        <a:lstStyle/>
        <a:p>
          <a:r>
            <a:rPr lang="en-US" dirty="0"/>
            <a:t>Parametric vs. non-parametric models</a:t>
          </a:r>
          <a:endParaRPr lang="ru-RU" dirty="0"/>
        </a:p>
      </dgm:t>
    </dgm:pt>
    <dgm:pt modelId="{A811EED9-ABB3-4E58-B3FC-EFE50CD1D867}" type="parTrans" cxnId="{4FD5273E-A9A6-4045-ACF6-CC15764E9356}">
      <dgm:prSet/>
      <dgm:spPr/>
      <dgm:t>
        <a:bodyPr/>
        <a:lstStyle/>
        <a:p>
          <a:endParaRPr lang="ru-RU"/>
        </a:p>
      </dgm:t>
    </dgm:pt>
    <dgm:pt modelId="{9DBACF6A-6A2F-4AB6-9F9F-8E5B7D880D80}" type="sibTrans" cxnId="{4FD5273E-A9A6-4045-ACF6-CC15764E9356}">
      <dgm:prSet/>
      <dgm:spPr/>
      <dgm:t>
        <a:bodyPr/>
        <a:lstStyle/>
        <a:p>
          <a:endParaRPr lang="ru-RU"/>
        </a:p>
      </dgm:t>
    </dgm:pt>
    <dgm:pt modelId="{EFBC0E00-6C05-408C-886D-34440A0EEB3F}">
      <dgm:prSet/>
      <dgm:spPr/>
      <dgm:t>
        <a:bodyPr/>
        <a:lstStyle/>
        <a:p>
          <a:r>
            <a:rPr lang="en-US" dirty="0"/>
            <a:t>The curse of dimensionality</a:t>
          </a:r>
          <a:endParaRPr lang="ru-RU" dirty="0"/>
        </a:p>
      </dgm:t>
    </dgm:pt>
    <dgm:pt modelId="{04E2A9AA-9B76-4EDC-9AA1-F3ED6618A489}" type="parTrans" cxnId="{0F1B4AC9-C3E2-40D4-A970-ADF63BCB378E}">
      <dgm:prSet/>
      <dgm:spPr/>
      <dgm:t>
        <a:bodyPr/>
        <a:lstStyle/>
        <a:p>
          <a:endParaRPr lang="ru-RU"/>
        </a:p>
      </dgm:t>
    </dgm:pt>
    <dgm:pt modelId="{77C70EED-F2CB-470A-BE58-F0697FA58B54}" type="sibTrans" cxnId="{0F1B4AC9-C3E2-40D4-A970-ADF63BCB378E}">
      <dgm:prSet/>
      <dgm:spPr/>
      <dgm:t>
        <a:bodyPr/>
        <a:lstStyle/>
        <a:p>
          <a:endParaRPr lang="ru-RU"/>
        </a:p>
      </dgm:t>
    </dgm:pt>
    <dgm:pt modelId="{EF9BB5EC-2B6C-43A0-B171-946FB5378C42}">
      <dgm:prSet/>
      <dgm:spPr/>
      <dgm:t>
        <a:bodyPr/>
        <a:lstStyle/>
        <a:p>
          <a:r>
            <a:rPr lang="en-US" dirty="0"/>
            <a:t>Overfitting and </a:t>
          </a:r>
          <a:r>
            <a:rPr lang="en-US" dirty="0" err="1"/>
            <a:t>underfitting</a:t>
          </a:r>
          <a:endParaRPr lang="ru-RU" dirty="0"/>
        </a:p>
      </dgm:t>
    </dgm:pt>
    <dgm:pt modelId="{9E370B8D-7E38-4E12-ACDA-C0B58BE46F69}" type="parTrans" cxnId="{1EC30C47-9DF1-4600-98B9-16CA0F65465E}">
      <dgm:prSet/>
      <dgm:spPr/>
      <dgm:t>
        <a:bodyPr/>
        <a:lstStyle/>
        <a:p>
          <a:endParaRPr lang="ru-RU"/>
        </a:p>
      </dgm:t>
    </dgm:pt>
    <dgm:pt modelId="{3B08F8EA-A64F-4689-9C3C-4D42393B2564}" type="sibTrans" cxnId="{1EC30C47-9DF1-4600-98B9-16CA0F65465E}">
      <dgm:prSet/>
      <dgm:spPr/>
      <dgm:t>
        <a:bodyPr/>
        <a:lstStyle/>
        <a:p>
          <a:endParaRPr lang="ru-RU"/>
        </a:p>
      </dgm:t>
    </dgm:pt>
    <dgm:pt modelId="{7AC0E989-6F07-4E4E-8F8F-86E873A38022}">
      <dgm:prSet/>
      <dgm:spPr/>
      <dgm:t>
        <a:bodyPr/>
        <a:lstStyle/>
        <a:p>
          <a:r>
            <a:rPr lang="en-US" dirty="0"/>
            <a:t>Model selection</a:t>
          </a:r>
          <a:endParaRPr lang="ru-RU" dirty="0"/>
        </a:p>
      </dgm:t>
    </dgm:pt>
    <dgm:pt modelId="{E70C9346-C32D-4B11-93AA-2662F47619FC}" type="parTrans" cxnId="{AFB869B9-EB37-465B-AC30-93E470D0AAC4}">
      <dgm:prSet/>
      <dgm:spPr/>
      <dgm:t>
        <a:bodyPr/>
        <a:lstStyle/>
        <a:p>
          <a:endParaRPr lang="ru-RU"/>
        </a:p>
      </dgm:t>
    </dgm:pt>
    <dgm:pt modelId="{7079EB94-62C6-4828-A0AC-8B09AB4F27E2}" type="sibTrans" cxnId="{AFB869B9-EB37-465B-AC30-93E470D0AAC4}">
      <dgm:prSet/>
      <dgm:spPr/>
      <dgm:t>
        <a:bodyPr/>
        <a:lstStyle/>
        <a:p>
          <a:endParaRPr lang="ru-RU"/>
        </a:p>
      </dgm:t>
    </dgm:pt>
    <dgm:pt modelId="{B97A53FE-874D-45B3-B151-9D4FB833D935}">
      <dgm:prSet/>
      <dgm:spPr/>
      <dgm:t>
        <a:bodyPr/>
        <a:lstStyle/>
        <a:p>
          <a:r>
            <a:rPr lang="en-US" dirty="0"/>
            <a:t>No free lunch theorem</a:t>
          </a:r>
          <a:endParaRPr lang="ru-RU" dirty="0"/>
        </a:p>
      </dgm:t>
    </dgm:pt>
    <dgm:pt modelId="{1C7B1EBC-02A6-48BB-914C-D2E03C9A8F1E}" type="parTrans" cxnId="{8516B9AB-FB69-45B8-8924-E6CF534ED9D4}">
      <dgm:prSet/>
      <dgm:spPr/>
      <dgm:t>
        <a:bodyPr/>
        <a:lstStyle/>
        <a:p>
          <a:endParaRPr lang="ru-RU"/>
        </a:p>
      </dgm:t>
    </dgm:pt>
    <dgm:pt modelId="{2C770DB7-9DA0-452B-A5C3-6E240599F49C}" type="sibTrans" cxnId="{8516B9AB-FB69-45B8-8924-E6CF534ED9D4}">
      <dgm:prSet/>
      <dgm:spPr/>
      <dgm:t>
        <a:bodyPr/>
        <a:lstStyle/>
        <a:p>
          <a:endParaRPr lang="ru-RU"/>
        </a:p>
      </dgm:t>
    </dgm:pt>
    <dgm:pt modelId="{E8EA1518-A063-4CF8-B8BD-8B15E2D17841}" type="pres">
      <dgm:prSet presAssocID="{DF7CF00B-0ADF-474B-AE2C-6D64DCF2D0C4}" presName="Name0" presStyleCnt="0">
        <dgm:presLayoutVars>
          <dgm:chMax val="7"/>
          <dgm:chPref val="7"/>
          <dgm:dir/>
        </dgm:presLayoutVars>
      </dgm:prSet>
      <dgm:spPr/>
    </dgm:pt>
    <dgm:pt modelId="{86435B2F-CCD2-4E75-AEA3-D93DED9C2C27}" type="pres">
      <dgm:prSet presAssocID="{DF7CF00B-0ADF-474B-AE2C-6D64DCF2D0C4}" presName="Name1" presStyleCnt="0"/>
      <dgm:spPr/>
    </dgm:pt>
    <dgm:pt modelId="{A0344EDF-438C-4034-B793-FFAEAEFB6373}" type="pres">
      <dgm:prSet presAssocID="{DF7CF00B-0ADF-474B-AE2C-6D64DCF2D0C4}" presName="cycle" presStyleCnt="0"/>
      <dgm:spPr/>
    </dgm:pt>
    <dgm:pt modelId="{965887FB-1133-4260-87B1-EBC2C5ECE292}" type="pres">
      <dgm:prSet presAssocID="{DF7CF00B-0ADF-474B-AE2C-6D64DCF2D0C4}" presName="srcNode" presStyleLbl="node1" presStyleIdx="0" presStyleCnt="5"/>
      <dgm:spPr/>
    </dgm:pt>
    <dgm:pt modelId="{8E779BDA-0FC3-48E7-B83E-0B2CC81646DB}" type="pres">
      <dgm:prSet presAssocID="{DF7CF00B-0ADF-474B-AE2C-6D64DCF2D0C4}" presName="conn" presStyleLbl="parChTrans1D2" presStyleIdx="0" presStyleCnt="1"/>
      <dgm:spPr/>
    </dgm:pt>
    <dgm:pt modelId="{55270E77-EAF8-45CF-B094-8C1C576C5A05}" type="pres">
      <dgm:prSet presAssocID="{DF7CF00B-0ADF-474B-AE2C-6D64DCF2D0C4}" presName="extraNode" presStyleLbl="node1" presStyleIdx="0" presStyleCnt="5"/>
      <dgm:spPr/>
    </dgm:pt>
    <dgm:pt modelId="{48910551-60EC-415D-87F1-0ADCBD1CF2E2}" type="pres">
      <dgm:prSet presAssocID="{DF7CF00B-0ADF-474B-AE2C-6D64DCF2D0C4}" presName="dstNode" presStyleLbl="node1" presStyleIdx="0" presStyleCnt="5"/>
      <dgm:spPr/>
    </dgm:pt>
    <dgm:pt modelId="{C8FBA397-7E2B-44FE-BF8E-708DDF3AD23B}" type="pres">
      <dgm:prSet presAssocID="{EB8A92A5-634F-4EDA-9E04-74C953171016}" presName="text_1" presStyleLbl="node1" presStyleIdx="0" presStyleCnt="5">
        <dgm:presLayoutVars>
          <dgm:bulletEnabled val="1"/>
        </dgm:presLayoutVars>
      </dgm:prSet>
      <dgm:spPr/>
    </dgm:pt>
    <dgm:pt modelId="{A7CF1E0D-1410-46BA-A11A-385B1C015E0B}" type="pres">
      <dgm:prSet presAssocID="{EB8A92A5-634F-4EDA-9E04-74C953171016}" presName="accent_1" presStyleCnt="0"/>
      <dgm:spPr/>
    </dgm:pt>
    <dgm:pt modelId="{542B2014-120E-495E-8EB5-B676F3C72236}" type="pres">
      <dgm:prSet presAssocID="{EB8A92A5-634F-4EDA-9E04-74C953171016}" presName="accentRepeatNode" presStyleLbl="solidFgAcc1" presStyleIdx="0" presStyleCnt="5"/>
      <dgm:spPr/>
    </dgm:pt>
    <dgm:pt modelId="{0D85BFB6-2BCB-4735-8E63-CE1E14C06E8D}" type="pres">
      <dgm:prSet presAssocID="{EFBC0E00-6C05-408C-886D-34440A0EEB3F}" presName="text_2" presStyleLbl="node1" presStyleIdx="1" presStyleCnt="5">
        <dgm:presLayoutVars>
          <dgm:bulletEnabled val="1"/>
        </dgm:presLayoutVars>
      </dgm:prSet>
      <dgm:spPr/>
    </dgm:pt>
    <dgm:pt modelId="{EFF48B26-DD82-4313-B8F0-B9D48538791C}" type="pres">
      <dgm:prSet presAssocID="{EFBC0E00-6C05-408C-886D-34440A0EEB3F}" presName="accent_2" presStyleCnt="0"/>
      <dgm:spPr/>
    </dgm:pt>
    <dgm:pt modelId="{02CA7060-8F1D-46D2-A9E4-4BAD337729B1}" type="pres">
      <dgm:prSet presAssocID="{EFBC0E00-6C05-408C-886D-34440A0EEB3F}" presName="accentRepeatNode" presStyleLbl="solidFgAcc1" presStyleIdx="1" presStyleCnt="5"/>
      <dgm:spPr/>
    </dgm:pt>
    <dgm:pt modelId="{7E68541A-7D1F-4C6C-9151-EE627CC3326F}" type="pres">
      <dgm:prSet presAssocID="{EF9BB5EC-2B6C-43A0-B171-946FB5378C42}" presName="text_3" presStyleLbl="node1" presStyleIdx="2" presStyleCnt="5">
        <dgm:presLayoutVars>
          <dgm:bulletEnabled val="1"/>
        </dgm:presLayoutVars>
      </dgm:prSet>
      <dgm:spPr/>
    </dgm:pt>
    <dgm:pt modelId="{428F89A4-DF63-4699-8169-8F038CDDE5DE}" type="pres">
      <dgm:prSet presAssocID="{EF9BB5EC-2B6C-43A0-B171-946FB5378C42}" presName="accent_3" presStyleCnt="0"/>
      <dgm:spPr/>
    </dgm:pt>
    <dgm:pt modelId="{C6037344-6B29-49BD-BD45-9D13D75C4A08}" type="pres">
      <dgm:prSet presAssocID="{EF9BB5EC-2B6C-43A0-B171-946FB5378C42}" presName="accentRepeatNode" presStyleLbl="solidFgAcc1" presStyleIdx="2" presStyleCnt="5"/>
      <dgm:spPr/>
    </dgm:pt>
    <dgm:pt modelId="{AE9DECB7-8718-44AE-926A-046E2E4E50BC}" type="pres">
      <dgm:prSet presAssocID="{7AC0E989-6F07-4E4E-8F8F-86E873A38022}" presName="text_4" presStyleLbl="node1" presStyleIdx="3" presStyleCnt="5">
        <dgm:presLayoutVars>
          <dgm:bulletEnabled val="1"/>
        </dgm:presLayoutVars>
      </dgm:prSet>
      <dgm:spPr/>
    </dgm:pt>
    <dgm:pt modelId="{A61D2009-7151-47A7-ACD1-C043C7A24F93}" type="pres">
      <dgm:prSet presAssocID="{7AC0E989-6F07-4E4E-8F8F-86E873A38022}" presName="accent_4" presStyleCnt="0"/>
      <dgm:spPr/>
    </dgm:pt>
    <dgm:pt modelId="{9F6B3113-C729-46B2-81D3-80ACCFC46B55}" type="pres">
      <dgm:prSet presAssocID="{7AC0E989-6F07-4E4E-8F8F-86E873A38022}" presName="accentRepeatNode" presStyleLbl="solidFgAcc1" presStyleIdx="3" presStyleCnt="5"/>
      <dgm:spPr/>
    </dgm:pt>
    <dgm:pt modelId="{903F0A0D-C2B9-4FC8-94A9-9F8FDBACD67F}" type="pres">
      <dgm:prSet presAssocID="{B97A53FE-874D-45B3-B151-9D4FB833D935}" presName="text_5" presStyleLbl="node1" presStyleIdx="4" presStyleCnt="5">
        <dgm:presLayoutVars>
          <dgm:bulletEnabled val="1"/>
        </dgm:presLayoutVars>
      </dgm:prSet>
      <dgm:spPr/>
    </dgm:pt>
    <dgm:pt modelId="{C7979A1A-6942-4BBC-B8C0-0D2506EB8733}" type="pres">
      <dgm:prSet presAssocID="{B97A53FE-874D-45B3-B151-9D4FB833D935}" presName="accent_5" presStyleCnt="0"/>
      <dgm:spPr/>
    </dgm:pt>
    <dgm:pt modelId="{70ABCBD5-A40B-4F55-8A8F-0692896AE773}" type="pres">
      <dgm:prSet presAssocID="{B97A53FE-874D-45B3-B151-9D4FB833D935}" presName="accentRepeatNode" presStyleLbl="solidFgAcc1" presStyleIdx="4" presStyleCnt="5"/>
      <dgm:spPr/>
    </dgm:pt>
  </dgm:ptLst>
  <dgm:cxnLst>
    <dgm:cxn modelId="{4FD5273E-A9A6-4045-ACF6-CC15764E9356}" srcId="{DF7CF00B-0ADF-474B-AE2C-6D64DCF2D0C4}" destId="{EB8A92A5-634F-4EDA-9E04-74C953171016}" srcOrd="0" destOrd="0" parTransId="{A811EED9-ABB3-4E58-B3FC-EFE50CD1D867}" sibTransId="{9DBACF6A-6A2F-4AB6-9F9F-8E5B7D880D80}"/>
    <dgm:cxn modelId="{AC90DA46-588D-4B72-85EA-D863619789C5}" type="presOf" srcId="{EFBC0E00-6C05-408C-886D-34440A0EEB3F}" destId="{0D85BFB6-2BCB-4735-8E63-CE1E14C06E8D}" srcOrd="0" destOrd="0" presId="urn:microsoft.com/office/officeart/2008/layout/VerticalCurvedList"/>
    <dgm:cxn modelId="{1EC30C47-9DF1-4600-98B9-16CA0F65465E}" srcId="{DF7CF00B-0ADF-474B-AE2C-6D64DCF2D0C4}" destId="{EF9BB5EC-2B6C-43A0-B171-946FB5378C42}" srcOrd="2" destOrd="0" parTransId="{9E370B8D-7E38-4E12-ACDA-C0B58BE46F69}" sibTransId="{3B08F8EA-A64F-4689-9C3C-4D42393B2564}"/>
    <dgm:cxn modelId="{FAD06578-1DF6-48DB-BF48-B823E65B6367}" type="presOf" srcId="{DF7CF00B-0ADF-474B-AE2C-6D64DCF2D0C4}" destId="{E8EA1518-A063-4CF8-B8BD-8B15E2D17841}" srcOrd="0" destOrd="0" presId="urn:microsoft.com/office/officeart/2008/layout/VerticalCurvedList"/>
    <dgm:cxn modelId="{78787794-20A5-42B2-B6BF-FD249BE6A059}" type="presOf" srcId="{7AC0E989-6F07-4E4E-8F8F-86E873A38022}" destId="{AE9DECB7-8718-44AE-926A-046E2E4E50BC}" srcOrd="0" destOrd="0" presId="urn:microsoft.com/office/officeart/2008/layout/VerticalCurvedList"/>
    <dgm:cxn modelId="{0078AFA7-EA0D-412B-8C20-46B333085859}" type="presOf" srcId="{9DBACF6A-6A2F-4AB6-9F9F-8E5B7D880D80}" destId="{8E779BDA-0FC3-48E7-B83E-0B2CC81646DB}" srcOrd="0" destOrd="0" presId="urn:microsoft.com/office/officeart/2008/layout/VerticalCurvedList"/>
    <dgm:cxn modelId="{8516B9AB-FB69-45B8-8924-E6CF534ED9D4}" srcId="{DF7CF00B-0ADF-474B-AE2C-6D64DCF2D0C4}" destId="{B97A53FE-874D-45B3-B151-9D4FB833D935}" srcOrd="4" destOrd="0" parTransId="{1C7B1EBC-02A6-48BB-914C-D2E03C9A8F1E}" sibTransId="{2C770DB7-9DA0-452B-A5C3-6E240599F49C}"/>
    <dgm:cxn modelId="{AFB869B9-EB37-465B-AC30-93E470D0AAC4}" srcId="{DF7CF00B-0ADF-474B-AE2C-6D64DCF2D0C4}" destId="{7AC0E989-6F07-4E4E-8F8F-86E873A38022}" srcOrd="3" destOrd="0" parTransId="{E70C9346-C32D-4B11-93AA-2662F47619FC}" sibTransId="{7079EB94-62C6-4828-A0AC-8B09AB4F27E2}"/>
    <dgm:cxn modelId="{CAE794C5-21A1-402C-A24F-F74E658B100A}" type="presOf" srcId="{B97A53FE-874D-45B3-B151-9D4FB833D935}" destId="{903F0A0D-C2B9-4FC8-94A9-9F8FDBACD67F}" srcOrd="0" destOrd="0" presId="urn:microsoft.com/office/officeart/2008/layout/VerticalCurvedList"/>
    <dgm:cxn modelId="{0F1B4AC9-C3E2-40D4-A970-ADF63BCB378E}" srcId="{DF7CF00B-0ADF-474B-AE2C-6D64DCF2D0C4}" destId="{EFBC0E00-6C05-408C-886D-34440A0EEB3F}" srcOrd="1" destOrd="0" parTransId="{04E2A9AA-9B76-4EDC-9AA1-F3ED6618A489}" sibTransId="{77C70EED-F2CB-470A-BE58-F0697FA58B54}"/>
    <dgm:cxn modelId="{46C382FA-EFE1-4EB4-AAE5-E09A76DB6145}" type="presOf" srcId="{EB8A92A5-634F-4EDA-9E04-74C953171016}" destId="{C8FBA397-7E2B-44FE-BF8E-708DDF3AD23B}" srcOrd="0" destOrd="0" presId="urn:microsoft.com/office/officeart/2008/layout/VerticalCurvedList"/>
    <dgm:cxn modelId="{B027C6FE-A693-434C-B7CD-D6F2AC964C70}" type="presOf" srcId="{EF9BB5EC-2B6C-43A0-B171-946FB5378C42}" destId="{7E68541A-7D1F-4C6C-9151-EE627CC3326F}" srcOrd="0" destOrd="0" presId="urn:microsoft.com/office/officeart/2008/layout/VerticalCurvedList"/>
    <dgm:cxn modelId="{A57BA626-13CC-4521-8EAA-7AC4C9B96F48}" type="presParOf" srcId="{E8EA1518-A063-4CF8-B8BD-8B15E2D17841}" destId="{86435B2F-CCD2-4E75-AEA3-D93DED9C2C27}" srcOrd="0" destOrd="0" presId="urn:microsoft.com/office/officeart/2008/layout/VerticalCurvedList"/>
    <dgm:cxn modelId="{1335DECC-9F4E-431D-9833-8E69AC20CD42}" type="presParOf" srcId="{86435B2F-CCD2-4E75-AEA3-D93DED9C2C27}" destId="{A0344EDF-438C-4034-B793-FFAEAEFB6373}" srcOrd="0" destOrd="0" presId="urn:microsoft.com/office/officeart/2008/layout/VerticalCurvedList"/>
    <dgm:cxn modelId="{35DEF0C0-C98E-4D18-AAC5-06095F03A848}" type="presParOf" srcId="{A0344EDF-438C-4034-B793-FFAEAEFB6373}" destId="{965887FB-1133-4260-87B1-EBC2C5ECE292}" srcOrd="0" destOrd="0" presId="urn:microsoft.com/office/officeart/2008/layout/VerticalCurvedList"/>
    <dgm:cxn modelId="{280AA2B1-98E2-4ACB-BBA5-02AA0E72368F}" type="presParOf" srcId="{A0344EDF-438C-4034-B793-FFAEAEFB6373}" destId="{8E779BDA-0FC3-48E7-B83E-0B2CC81646DB}" srcOrd="1" destOrd="0" presId="urn:microsoft.com/office/officeart/2008/layout/VerticalCurvedList"/>
    <dgm:cxn modelId="{0844CEFA-1D35-4D36-9D68-63A14257469A}" type="presParOf" srcId="{A0344EDF-438C-4034-B793-FFAEAEFB6373}" destId="{55270E77-EAF8-45CF-B094-8C1C576C5A05}" srcOrd="2" destOrd="0" presId="urn:microsoft.com/office/officeart/2008/layout/VerticalCurvedList"/>
    <dgm:cxn modelId="{79F26992-8F98-4C13-8F5F-C7AF64AA6DF4}" type="presParOf" srcId="{A0344EDF-438C-4034-B793-FFAEAEFB6373}" destId="{48910551-60EC-415D-87F1-0ADCBD1CF2E2}" srcOrd="3" destOrd="0" presId="urn:microsoft.com/office/officeart/2008/layout/VerticalCurvedList"/>
    <dgm:cxn modelId="{DC82CD0E-3FB8-4DB2-B1F7-D30361489523}" type="presParOf" srcId="{86435B2F-CCD2-4E75-AEA3-D93DED9C2C27}" destId="{C8FBA397-7E2B-44FE-BF8E-708DDF3AD23B}" srcOrd="1" destOrd="0" presId="urn:microsoft.com/office/officeart/2008/layout/VerticalCurvedList"/>
    <dgm:cxn modelId="{3C02CC2A-2CB3-4529-BA7A-D1EFB23A34FB}" type="presParOf" srcId="{86435B2F-CCD2-4E75-AEA3-D93DED9C2C27}" destId="{A7CF1E0D-1410-46BA-A11A-385B1C015E0B}" srcOrd="2" destOrd="0" presId="urn:microsoft.com/office/officeart/2008/layout/VerticalCurvedList"/>
    <dgm:cxn modelId="{ED8D0C7D-592A-4B87-B182-B243B81A5FC6}" type="presParOf" srcId="{A7CF1E0D-1410-46BA-A11A-385B1C015E0B}" destId="{542B2014-120E-495E-8EB5-B676F3C72236}" srcOrd="0" destOrd="0" presId="urn:microsoft.com/office/officeart/2008/layout/VerticalCurvedList"/>
    <dgm:cxn modelId="{CB1DB1C7-4806-4A92-AE94-3AB9A3C41DEC}" type="presParOf" srcId="{86435B2F-CCD2-4E75-AEA3-D93DED9C2C27}" destId="{0D85BFB6-2BCB-4735-8E63-CE1E14C06E8D}" srcOrd="3" destOrd="0" presId="urn:microsoft.com/office/officeart/2008/layout/VerticalCurvedList"/>
    <dgm:cxn modelId="{629F61E5-9972-42C1-BA79-FBF39D0C08C7}" type="presParOf" srcId="{86435B2F-CCD2-4E75-AEA3-D93DED9C2C27}" destId="{EFF48B26-DD82-4313-B8F0-B9D48538791C}" srcOrd="4" destOrd="0" presId="urn:microsoft.com/office/officeart/2008/layout/VerticalCurvedList"/>
    <dgm:cxn modelId="{0FE86EDF-BC43-4429-85F9-14A0A9C8A0D0}" type="presParOf" srcId="{EFF48B26-DD82-4313-B8F0-B9D48538791C}" destId="{02CA7060-8F1D-46D2-A9E4-4BAD337729B1}" srcOrd="0" destOrd="0" presId="urn:microsoft.com/office/officeart/2008/layout/VerticalCurvedList"/>
    <dgm:cxn modelId="{B746F8B8-9197-474B-8A35-06CAEA3BDE59}" type="presParOf" srcId="{86435B2F-CCD2-4E75-AEA3-D93DED9C2C27}" destId="{7E68541A-7D1F-4C6C-9151-EE627CC3326F}" srcOrd="5" destOrd="0" presId="urn:microsoft.com/office/officeart/2008/layout/VerticalCurvedList"/>
    <dgm:cxn modelId="{771E08B7-1029-4B11-BCDB-8F8B9EAF3CC9}" type="presParOf" srcId="{86435B2F-CCD2-4E75-AEA3-D93DED9C2C27}" destId="{428F89A4-DF63-4699-8169-8F038CDDE5DE}" srcOrd="6" destOrd="0" presId="urn:microsoft.com/office/officeart/2008/layout/VerticalCurvedList"/>
    <dgm:cxn modelId="{522730BC-6AC1-4E08-ABAA-4C4527D2CE12}" type="presParOf" srcId="{428F89A4-DF63-4699-8169-8F038CDDE5DE}" destId="{C6037344-6B29-49BD-BD45-9D13D75C4A08}" srcOrd="0" destOrd="0" presId="urn:microsoft.com/office/officeart/2008/layout/VerticalCurvedList"/>
    <dgm:cxn modelId="{F360EEE8-74C8-439E-B53B-1D816A0EBCFB}" type="presParOf" srcId="{86435B2F-CCD2-4E75-AEA3-D93DED9C2C27}" destId="{AE9DECB7-8718-44AE-926A-046E2E4E50BC}" srcOrd="7" destOrd="0" presId="urn:microsoft.com/office/officeart/2008/layout/VerticalCurvedList"/>
    <dgm:cxn modelId="{57E1B42A-9C62-4DB2-87BE-BFA1BD396717}" type="presParOf" srcId="{86435B2F-CCD2-4E75-AEA3-D93DED9C2C27}" destId="{A61D2009-7151-47A7-ACD1-C043C7A24F93}" srcOrd="8" destOrd="0" presId="urn:microsoft.com/office/officeart/2008/layout/VerticalCurvedList"/>
    <dgm:cxn modelId="{D6E3914C-F69B-4B43-BEFA-9E4E509E6120}" type="presParOf" srcId="{A61D2009-7151-47A7-ACD1-C043C7A24F93}" destId="{9F6B3113-C729-46B2-81D3-80ACCFC46B55}" srcOrd="0" destOrd="0" presId="urn:microsoft.com/office/officeart/2008/layout/VerticalCurvedList"/>
    <dgm:cxn modelId="{2A9B09ED-C6B8-437A-9A50-0C1C48E5A5EC}" type="presParOf" srcId="{86435B2F-CCD2-4E75-AEA3-D93DED9C2C27}" destId="{903F0A0D-C2B9-4FC8-94A9-9F8FDBACD67F}" srcOrd="9" destOrd="0" presId="urn:microsoft.com/office/officeart/2008/layout/VerticalCurvedList"/>
    <dgm:cxn modelId="{C48E7EA7-C60E-4014-9311-22FC87DC65A3}" type="presParOf" srcId="{86435B2F-CCD2-4E75-AEA3-D93DED9C2C27}" destId="{C7979A1A-6942-4BBC-B8C0-0D2506EB8733}" srcOrd="10" destOrd="0" presId="urn:microsoft.com/office/officeart/2008/layout/VerticalCurvedList"/>
    <dgm:cxn modelId="{0697D259-7D57-4386-82B1-255FF8AB5928}" type="presParOf" srcId="{C7979A1A-6942-4BBC-B8C0-0D2506EB8733}" destId="{70ABCBD5-A40B-4F55-8A8F-0692896AE77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1A30-DBD3-43EF-8638-DE12C2F7FE63}">
      <dsp:nvSpPr>
        <dsp:cNvPr id="0" name=""/>
        <dsp:cNvSpPr/>
      </dsp:nvSpPr>
      <dsp:spPr>
        <a:xfrm>
          <a:off x="1089" y="0"/>
          <a:ext cx="2833908" cy="5544616"/>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Supervised learning</a:t>
          </a:r>
          <a:endParaRPr lang="ru-RU" sz="3300" kern="1200" dirty="0"/>
        </a:p>
      </dsp:txBody>
      <dsp:txXfrm>
        <a:off x="1089" y="0"/>
        <a:ext cx="2833908" cy="1663384"/>
      </dsp:txXfrm>
    </dsp:sp>
    <dsp:sp modelId="{C2504689-3E5B-4297-813A-B66E36A81E96}">
      <dsp:nvSpPr>
        <dsp:cNvPr id="0" name=""/>
        <dsp:cNvSpPr/>
      </dsp:nvSpPr>
      <dsp:spPr>
        <a:xfrm>
          <a:off x="284480" y="1665009"/>
          <a:ext cx="2267126" cy="16717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Classification</a:t>
          </a:r>
          <a:endParaRPr lang="ru-RU" sz="1600" kern="1200" dirty="0"/>
        </a:p>
      </dsp:txBody>
      <dsp:txXfrm>
        <a:off x="333445" y="1713974"/>
        <a:ext cx="2169196" cy="1573847"/>
      </dsp:txXfrm>
    </dsp:sp>
    <dsp:sp modelId="{48BDB216-21D0-438E-8FC5-634845AF217C}">
      <dsp:nvSpPr>
        <dsp:cNvPr id="0" name=""/>
        <dsp:cNvSpPr/>
      </dsp:nvSpPr>
      <dsp:spPr>
        <a:xfrm>
          <a:off x="284480" y="3593983"/>
          <a:ext cx="2267126" cy="16717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Regression</a:t>
          </a:r>
          <a:endParaRPr lang="ru-RU" sz="1600" kern="1200" dirty="0"/>
        </a:p>
      </dsp:txBody>
      <dsp:txXfrm>
        <a:off x="333445" y="3642948"/>
        <a:ext cx="2169196" cy="1573847"/>
      </dsp:txXfrm>
    </dsp:sp>
    <dsp:sp modelId="{43C07541-59D7-4F63-BBBE-48199B79FBE1}">
      <dsp:nvSpPr>
        <dsp:cNvPr id="0" name=""/>
        <dsp:cNvSpPr/>
      </dsp:nvSpPr>
      <dsp:spPr>
        <a:xfrm>
          <a:off x="3047541" y="0"/>
          <a:ext cx="2833908" cy="5544616"/>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Unsupervised learning</a:t>
          </a:r>
          <a:endParaRPr lang="ru-RU" sz="3300" kern="1200" dirty="0"/>
        </a:p>
      </dsp:txBody>
      <dsp:txXfrm>
        <a:off x="3047541" y="0"/>
        <a:ext cx="2833908" cy="1663384"/>
      </dsp:txXfrm>
    </dsp:sp>
    <dsp:sp modelId="{E66D5016-41F4-446D-80B4-8AA2C2F28301}">
      <dsp:nvSpPr>
        <dsp:cNvPr id="0" name=""/>
        <dsp:cNvSpPr/>
      </dsp:nvSpPr>
      <dsp:spPr>
        <a:xfrm>
          <a:off x="3330932" y="1663655"/>
          <a:ext cx="2267126" cy="5323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Knowledge discovery</a:t>
          </a:r>
          <a:endParaRPr lang="ru-RU" sz="1600" kern="1200" dirty="0"/>
        </a:p>
      </dsp:txBody>
      <dsp:txXfrm>
        <a:off x="3346523" y="1679246"/>
        <a:ext cx="2235944" cy="501147"/>
      </dsp:txXfrm>
    </dsp:sp>
    <dsp:sp modelId="{E2CEBF83-3DC3-4FE9-BC7E-53E37A1856EA}">
      <dsp:nvSpPr>
        <dsp:cNvPr id="0" name=""/>
        <dsp:cNvSpPr/>
      </dsp:nvSpPr>
      <dsp:spPr>
        <a:xfrm>
          <a:off x="3330932" y="2277881"/>
          <a:ext cx="2267126" cy="5323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Density estimation</a:t>
          </a:r>
          <a:endParaRPr lang="ru-RU" sz="1600" kern="1200" dirty="0"/>
        </a:p>
      </dsp:txBody>
      <dsp:txXfrm>
        <a:off x="3346523" y="2293472"/>
        <a:ext cx="2235944" cy="501147"/>
      </dsp:txXfrm>
    </dsp:sp>
    <dsp:sp modelId="{21B533B1-E35E-454D-B04A-F83857221B10}">
      <dsp:nvSpPr>
        <dsp:cNvPr id="0" name=""/>
        <dsp:cNvSpPr/>
      </dsp:nvSpPr>
      <dsp:spPr>
        <a:xfrm>
          <a:off x="3330932" y="2892107"/>
          <a:ext cx="2267126" cy="5323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Cluster discovering</a:t>
          </a:r>
          <a:endParaRPr lang="ru-RU" sz="1600" kern="1200" dirty="0"/>
        </a:p>
      </dsp:txBody>
      <dsp:txXfrm>
        <a:off x="3346523" y="2907698"/>
        <a:ext cx="2235944" cy="501147"/>
      </dsp:txXfrm>
    </dsp:sp>
    <dsp:sp modelId="{7AFCF743-C5A6-4FBD-B996-E8B9B7DAC00B}">
      <dsp:nvSpPr>
        <dsp:cNvPr id="0" name=""/>
        <dsp:cNvSpPr/>
      </dsp:nvSpPr>
      <dsp:spPr>
        <a:xfrm>
          <a:off x="3330932" y="3506333"/>
          <a:ext cx="2267126" cy="5323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Latent factor discovering</a:t>
          </a:r>
          <a:endParaRPr lang="ru-RU" sz="1600" kern="1200" dirty="0"/>
        </a:p>
      </dsp:txBody>
      <dsp:txXfrm>
        <a:off x="3346523" y="3521924"/>
        <a:ext cx="2235944" cy="501147"/>
      </dsp:txXfrm>
    </dsp:sp>
    <dsp:sp modelId="{881DCC5C-0CE8-4521-8312-40BB5A14BB60}">
      <dsp:nvSpPr>
        <dsp:cNvPr id="0" name=""/>
        <dsp:cNvSpPr/>
      </dsp:nvSpPr>
      <dsp:spPr>
        <a:xfrm>
          <a:off x="3330932" y="4120559"/>
          <a:ext cx="2267126" cy="5323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Matrix completion</a:t>
          </a:r>
          <a:endParaRPr lang="ru-RU" sz="1600" kern="1200" dirty="0"/>
        </a:p>
      </dsp:txBody>
      <dsp:txXfrm>
        <a:off x="3346523" y="4136150"/>
        <a:ext cx="2235944" cy="501147"/>
      </dsp:txXfrm>
    </dsp:sp>
    <dsp:sp modelId="{5862CE40-2ABD-4AA2-8703-4FB83A60105C}">
      <dsp:nvSpPr>
        <dsp:cNvPr id="0" name=""/>
        <dsp:cNvSpPr/>
      </dsp:nvSpPr>
      <dsp:spPr>
        <a:xfrm>
          <a:off x="3330932" y="4734785"/>
          <a:ext cx="2267126" cy="5323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System identification</a:t>
          </a:r>
          <a:endParaRPr lang="ru-RU" sz="1600" kern="1200" dirty="0"/>
        </a:p>
      </dsp:txBody>
      <dsp:txXfrm>
        <a:off x="3346523" y="4750376"/>
        <a:ext cx="2235944" cy="501147"/>
      </dsp:txXfrm>
    </dsp:sp>
    <dsp:sp modelId="{607A6DD6-FB7F-45F8-BCA4-3DCF93E09ECC}">
      <dsp:nvSpPr>
        <dsp:cNvPr id="0" name=""/>
        <dsp:cNvSpPr/>
      </dsp:nvSpPr>
      <dsp:spPr>
        <a:xfrm>
          <a:off x="6093993" y="0"/>
          <a:ext cx="2833908" cy="5544616"/>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Reinforcement learning</a:t>
          </a:r>
          <a:endParaRPr lang="ru-RU" sz="3300" kern="1200" dirty="0"/>
        </a:p>
      </dsp:txBody>
      <dsp:txXfrm>
        <a:off x="6093993" y="0"/>
        <a:ext cx="2833908" cy="1663384"/>
      </dsp:txXfrm>
    </dsp:sp>
    <dsp:sp modelId="{D4249ADA-4452-486A-AD36-804B7BB5ED44}">
      <dsp:nvSpPr>
        <dsp:cNvPr id="0" name=""/>
        <dsp:cNvSpPr/>
      </dsp:nvSpPr>
      <dsp:spPr>
        <a:xfrm>
          <a:off x="6377384" y="1663858"/>
          <a:ext cx="2267126" cy="10892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Learning and acting under partial information</a:t>
          </a:r>
          <a:endParaRPr lang="ru-RU" sz="1600" kern="1200" dirty="0"/>
        </a:p>
      </dsp:txBody>
      <dsp:txXfrm>
        <a:off x="6409288" y="1695762"/>
        <a:ext cx="2203318" cy="1025487"/>
      </dsp:txXfrm>
    </dsp:sp>
    <dsp:sp modelId="{BDA16E4E-E8EE-491E-AF49-F065C124A7CC}">
      <dsp:nvSpPr>
        <dsp:cNvPr id="0" name=""/>
        <dsp:cNvSpPr/>
      </dsp:nvSpPr>
      <dsp:spPr>
        <a:xfrm>
          <a:off x="6377384" y="2920737"/>
          <a:ext cx="2267126" cy="10892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Transfer learning</a:t>
          </a:r>
          <a:endParaRPr lang="ru-RU" sz="1600" kern="1200" dirty="0"/>
        </a:p>
      </dsp:txBody>
      <dsp:txXfrm>
        <a:off x="6409288" y="2952641"/>
        <a:ext cx="2203318" cy="1025487"/>
      </dsp:txXfrm>
    </dsp:sp>
    <dsp:sp modelId="{8054F9B1-A2F6-47CF-B2F9-A5D345D08286}">
      <dsp:nvSpPr>
        <dsp:cNvPr id="0" name=""/>
        <dsp:cNvSpPr/>
      </dsp:nvSpPr>
      <dsp:spPr>
        <a:xfrm>
          <a:off x="6377384" y="4177616"/>
          <a:ext cx="2267126" cy="108929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Large-scale empirical evaluations</a:t>
          </a:r>
          <a:endParaRPr lang="ru-RU" sz="1600" kern="1200" dirty="0"/>
        </a:p>
      </dsp:txBody>
      <dsp:txXfrm>
        <a:off x="6409288" y="4209520"/>
        <a:ext cx="2203318" cy="1025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4EA0B-AFA1-4658-93DD-75C9B07ECBE9}">
      <dsp:nvSpPr>
        <dsp:cNvPr id="0" name=""/>
        <dsp:cNvSpPr/>
      </dsp:nvSpPr>
      <dsp:spPr>
        <a:xfrm rot="5400000">
          <a:off x="4961764" y="-1469770"/>
          <a:ext cx="2219899" cy="571455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Document classification and email spam filtering</a:t>
          </a:r>
          <a:endParaRPr lang="ru-RU" sz="2000" kern="1200" dirty="0"/>
        </a:p>
        <a:p>
          <a:pPr marL="228600" lvl="1" indent="-228600" algn="l" defTabSz="889000">
            <a:lnSpc>
              <a:spcPct val="90000"/>
            </a:lnSpc>
            <a:spcBef>
              <a:spcPct val="0"/>
            </a:spcBef>
            <a:spcAft>
              <a:spcPct val="15000"/>
            </a:spcAft>
            <a:buChar char="•"/>
          </a:pPr>
          <a:r>
            <a:rPr lang="en-US" sz="2000" kern="1200" dirty="0"/>
            <a:t>Classifying flowers</a:t>
          </a:r>
          <a:endParaRPr lang="ru-RU" sz="2000" kern="1200" dirty="0"/>
        </a:p>
        <a:p>
          <a:pPr marL="228600" lvl="1" indent="-228600" algn="l" defTabSz="889000">
            <a:lnSpc>
              <a:spcPct val="90000"/>
            </a:lnSpc>
            <a:spcBef>
              <a:spcPct val="0"/>
            </a:spcBef>
            <a:spcAft>
              <a:spcPct val="15000"/>
            </a:spcAft>
            <a:buChar char="•"/>
          </a:pPr>
          <a:r>
            <a:rPr lang="en-US" sz="2000" kern="1200" dirty="0"/>
            <a:t>Image classification and handwriting recognition</a:t>
          </a:r>
          <a:endParaRPr lang="ru-RU" sz="2000" kern="1200" dirty="0"/>
        </a:p>
        <a:p>
          <a:pPr marL="228600" lvl="1" indent="-228600" algn="l" defTabSz="889000">
            <a:lnSpc>
              <a:spcPct val="90000"/>
            </a:lnSpc>
            <a:spcBef>
              <a:spcPct val="0"/>
            </a:spcBef>
            <a:spcAft>
              <a:spcPct val="15000"/>
            </a:spcAft>
            <a:buChar char="•"/>
          </a:pPr>
          <a:r>
            <a:rPr lang="en-US" sz="2000" kern="1200" dirty="0"/>
            <a:t>Face detection and recognition</a:t>
          </a:r>
          <a:endParaRPr lang="ru-RU" sz="2000" kern="1200" dirty="0"/>
        </a:p>
        <a:p>
          <a:pPr marL="228600" lvl="1" indent="-228600" algn="l" defTabSz="889000">
            <a:lnSpc>
              <a:spcPct val="90000"/>
            </a:lnSpc>
            <a:spcBef>
              <a:spcPct val="0"/>
            </a:spcBef>
            <a:spcAft>
              <a:spcPct val="15000"/>
            </a:spcAft>
            <a:buChar char="•"/>
          </a:pPr>
          <a:r>
            <a:rPr lang="en-US" sz="2000" kern="1200" dirty="0"/>
            <a:t>Predict tomorrow’s stock market state</a:t>
          </a:r>
          <a:endParaRPr lang="ru-RU" sz="2000" kern="1200" dirty="0"/>
        </a:p>
      </dsp:txBody>
      <dsp:txXfrm rot="-5400000">
        <a:off x="3214437" y="385924"/>
        <a:ext cx="5606187" cy="2003165"/>
      </dsp:txXfrm>
    </dsp:sp>
    <dsp:sp modelId="{C92CCDBF-ED24-48EC-BE74-8AEAB37BF46F}">
      <dsp:nvSpPr>
        <dsp:cNvPr id="0" name=""/>
        <dsp:cNvSpPr/>
      </dsp:nvSpPr>
      <dsp:spPr>
        <a:xfrm>
          <a:off x="0" y="69"/>
          <a:ext cx="3214437" cy="27748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Supervised learning</a:t>
          </a:r>
          <a:endParaRPr lang="ru-RU" sz="3700" kern="1200" dirty="0"/>
        </a:p>
      </dsp:txBody>
      <dsp:txXfrm>
        <a:off x="135458" y="135527"/>
        <a:ext cx="2943521" cy="2503958"/>
      </dsp:txXfrm>
    </dsp:sp>
    <dsp:sp modelId="{B9F6BBC6-42D4-426C-AFEF-CB8554F25EDC}">
      <dsp:nvSpPr>
        <dsp:cNvPr id="0" name=""/>
        <dsp:cNvSpPr/>
      </dsp:nvSpPr>
      <dsp:spPr>
        <a:xfrm rot="5400000">
          <a:off x="4961764" y="1443847"/>
          <a:ext cx="2219899" cy="571455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Discovering graph structure</a:t>
          </a:r>
          <a:endParaRPr lang="ru-RU" sz="2000" kern="1200" dirty="0"/>
        </a:p>
        <a:p>
          <a:pPr marL="228600" lvl="1" indent="-228600" algn="l" defTabSz="889000">
            <a:lnSpc>
              <a:spcPct val="90000"/>
            </a:lnSpc>
            <a:spcBef>
              <a:spcPct val="0"/>
            </a:spcBef>
            <a:spcAft>
              <a:spcPct val="15000"/>
            </a:spcAft>
            <a:buChar char="•"/>
          </a:pPr>
          <a:r>
            <a:rPr lang="en-US" sz="2000" kern="1200" dirty="0"/>
            <a:t>Dimensionality reduction</a:t>
          </a:r>
          <a:endParaRPr lang="ru-RU" sz="2000" kern="1200" dirty="0"/>
        </a:p>
        <a:p>
          <a:pPr marL="228600" lvl="1" indent="-228600" algn="l" defTabSz="889000">
            <a:lnSpc>
              <a:spcPct val="90000"/>
            </a:lnSpc>
            <a:spcBef>
              <a:spcPct val="0"/>
            </a:spcBef>
            <a:spcAft>
              <a:spcPct val="15000"/>
            </a:spcAft>
            <a:buChar char="•"/>
          </a:pPr>
          <a:r>
            <a:rPr lang="en-US" sz="2000" kern="1200" dirty="0"/>
            <a:t>Latent factors revealing</a:t>
          </a:r>
          <a:endParaRPr lang="ru-RU" sz="2000" kern="1200" dirty="0"/>
        </a:p>
        <a:p>
          <a:pPr marL="228600" lvl="1" indent="-228600" algn="l" defTabSz="889000">
            <a:lnSpc>
              <a:spcPct val="90000"/>
            </a:lnSpc>
            <a:spcBef>
              <a:spcPct val="0"/>
            </a:spcBef>
            <a:spcAft>
              <a:spcPct val="15000"/>
            </a:spcAft>
            <a:buChar char="•"/>
          </a:pPr>
          <a:r>
            <a:rPr lang="en-US" sz="2000" kern="1200" dirty="0"/>
            <a:t>Image </a:t>
          </a:r>
          <a:r>
            <a:rPr lang="en-US" sz="2000" kern="1200" dirty="0" err="1"/>
            <a:t>inpainting</a:t>
          </a:r>
          <a:endParaRPr lang="ru-RU" sz="2000" kern="1200" dirty="0"/>
        </a:p>
        <a:p>
          <a:pPr marL="228600" lvl="1" indent="-228600" algn="l" defTabSz="889000">
            <a:lnSpc>
              <a:spcPct val="90000"/>
            </a:lnSpc>
            <a:spcBef>
              <a:spcPct val="0"/>
            </a:spcBef>
            <a:spcAft>
              <a:spcPct val="15000"/>
            </a:spcAft>
            <a:buChar char="•"/>
          </a:pPr>
          <a:r>
            <a:rPr lang="en-US" sz="2000" kern="1200" dirty="0"/>
            <a:t>Collaborative filtering</a:t>
          </a:r>
          <a:endParaRPr lang="ru-RU" sz="2000" kern="1200" dirty="0"/>
        </a:p>
        <a:p>
          <a:pPr marL="228600" lvl="1" indent="-228600" algn="l" defTabSz="889000">
            <a:lnSpc>
              <a:spcPct val="90000"/>
            </a:lnSpc>
            <a:spcBef>
              <a:spcPct val="0"/>
            </a:spcBef>
            <a:spcAft>
              <a:spcPct val="15000"/>
            </a:spcAft>
            <a:buChar char="•"/>
          </a:pPr>
          <a:r>
            <a:rPr lang="en-US" sz="2000" kern="1200" dirty="0"/>
            <a:t>Market basket analysis</a:t>
          </a:r>
          <a:endParaRPr lang="ru-RU" sz="2000" kern="1200" dirty="0"/>
        </a:p>
      </dsp:txBody>
      <dsp:txXfrm rot="-5400000">
        <a:off x="3214437" y="3299542"/>
        <a:ext cx="5606187" cy="2003165"/>
      </dsp:txXfrm>
    </dsp:sp>
    <dsp:sp modelId="{47753DDC-8A65-4CEC-8523-34276841E999}">
      <dsp:nvSpPr>
        <dsp:cNvPr id="0" name=""/>
        <dsp:cNvSpPr/>
      </dsp:nvSpPr>
      <dsp:spPr>
        <a:xfrm>
          <a:off x="0" y="2913687"/>
          <a:ext cx="3214437" cy="27748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Unsupervised learning</a:t>
          </a:r>
          <a:endParaRPr lang="ru-RU" sz="3700" kern="1200" dirty="0"/>
        </a:p>
      </dsp:txBody>
      <dsp:txXfrm>
        <a:off x="135458" y="3049145"/>
        <a:ext cx="2943521" cy="25039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79BDA-0FC3-48E7-B83E-0B2CC81646DB}">
      <dsp:nvSpPr>
        <dsp:cNvPr id="0" name=""/>
        <dsp:cNvSpPr/>
      </dsp:nvSpPr>
      <dsp:spPr>
        <a:xfrm>
          <a:off x="-4151295" y="-637054"/>
          <a:ext cx="4946516" cy="4946516"/>
        </a:xfrm>
        <a:prstGeom prst="blockArc">
          <a:avLst>
            <a:gd name="adj1" fmla="val 18900000"/>
            <a:gd name="adj2" fmla="val 2700000"/>
            <a:gd name="adj3" fmla="val 43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FBA397-7E2B-44FE-BF8E-708DDF3AD23B}">
      <dsp:nvSpPr>
        <dsp:cNvPr id="0" name=""/>
        <dsp:cNvSpPr/>
      </dsp:nvSpPr>
      <dsp:spPr>
        <a:xfrm>
          <a:off x="348352" y="229452"/>
          <a:ext cx="8531637" cy="45919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448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Parametric vs. non-parametric models</a:t>
          </a:r>
          <a:endParaRPr lang="ru-RU" sz="2400" kern="1200" dirty="0"/>
        </a:p>
      </dsp:txBody>
      <dsp:txXfrm>
        <a:off x="348352" y="229452"/>
        <a:ext cx="8531637" cy="459197"/>
      </dsp:txXfrm>
    </dsp:sp>
    <dsp:sp modelId="{542B2014-120E-495E-8EB5-B676F3C72236}">
      <dsp:nvSpPr>
        <dsp:cNvPr id="0" name=""/>
        <dsp:cNvSpPr/>
      </dsp:nvSpPr>
      <dsp:spPr>
        <a:xfrm>
          <a:off x="61354" y="172052"/>
          <a:ext cx="573997" cy="573997"/>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0D85BFB6-2BCB-4735-8E63-CE1E14C06E8D}">
      <dsp:nvSpPr>
        <dsp:cNvPr id="0" name=""/>
        <dsp:cNvSpPr/>
      </dsp:nvSpPr>
      <dsp:spPr>
        <a:xfrm>
          <a:off x="677400" y="918028"/>
          <a:ext cx="8202589" cy="45919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448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The curse of dimensionality</a:t>
          </a:r>
          <a:endParaRPr lang="ru-RU" sz="2400" kern="1200" dirty="0"/>
        </a:p>
      </dsp:txBody>
      <dsp:txXfrm>
        <a:off x="677400" y="918028"/>
        <a:ext cx="8202589" cy="459197"/>
      </dsp:txXfrm>
    </dsp:sp>
    <dsp:sp modelId="{02CA7060-8F1D-46D2-A9E4-4BAD337729B1}">
      <dsp:nvSpPr>
        <dsp:cNvPr id="0" name=""/>
        <dsp:cNvSpPr/>
      </dsp:nvSpPr>
      <dsp:spPr>
        <a:xfrm>
          <a:off x="390401" y="860628"/>
          <a:ext cx="573997" cy="573997"/>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E68541A-7D1F-4C6C-9151-EE627CC3326F}">
      <dsp:nvSpPr>
        <dsp:cNvPr id="0" name=""/>
        <dsp:cNvSpPr/>
      </dsp:nvSpPr>
      <dsp:spPr>
        <a:xfrm>
          <a:off x="778391" y="1606605"/>
          <a:ext cx="8101598" cy="45919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448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Overfitting and </a:t>
          </a:r>
          <a:r>
            <a:rPr lang="en-US" sz="2400" kern="1200" dirty="0" err="1"/>
            <a:t>underfitting</a:t>
          </a:r>
          <a:endParaRPr lang="ru-RU" sz="2400" kern="1200" dirty="0"/>
        </a:p>
      </dsp:txBody>
      <dsp:txXfrm>
        <a:off x="778391" y="1606605"/>
        <a:ext cx="8101598" cy="459197"/>
      </dsp:txXfrm>
    </dsp:sp>
    <dsp:sp modelId="{C6037344-6B29-49BD-BD45-9D13D75C4A08}">
      <dsp:nvSpPr>
        <dsp:cNvPr id="0" name=""/>
        <dsp:cNvSpPr/>
      </dsp:nvSpPr>
      <dsp:spPr>
        <a:xfrm>
          <a:off x="491393" y="1549205"/>
          <a:ext cx="573997" cy="573997"/>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E9DECB7-8718-44AE-926A-046E2E4E50BC}">
      <dsp:nvSpPr>
        <dsp:cNvPr id="0" name=""/>
        <dsp:cNvSpPr/>
      </dsp:nvSpPr>
      <dsp:spPr>
        <a:xfrm>
          <a:off x="677400" y="2295181"/>
          <a:ext cx="8202589" cy="45919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448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Model selection</a:t>
          </a:r>
          <a:endParaRPr lang="ru-RU" sz="2400" kern="1200" dirty="0"/>
        </a:p>
      </dsp:txBody>
      <dsp:txXfrm>
        <a:off x="677400" y="2295181"/>
        <a:ext cx="8202589" cy="459197"/>
      </dsp:txXfrm>
    </dsp:sp>
    <dsp:sp modelId="{9F6B3113-C729-46B2-81D3-80ACCFC46B55}">
      <dsp:nvSpPr>
        <dsp:cNvPr id="0" name=""/>
        <dsp:cNvSpPr/>
      </dsp:nvSpPr>
      <dsp:spPr>
        <a:xfrm>
          <a:off x="390401" y="2237781"/>
          <a:ext cx="573997" cy="573997"/>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03F0A0D-C2B9-4FC8-94A9-9F8FDBACD67F}">
      <dsp:nvSpPr>
        <dsp:cNvPr id="0" name=""/>
        <dsp:cNvSpPr/>
      </dsp:nvSpPr>
      <dsp:spPr>
        <a:xfrm>
          <a:off x="348352" y="2983758"/>
          <a:ext cx="8531637" cy="45919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448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No free lunch theorem</a:t>
          </a:r>
          <a:endParaRPr lang="ru-RU" sz="2400" kern="1200" dirty="0"/>
        </a:p>
      </dsp:txBody>
      <dsp:txXfrm>
        <a:off x="348352" y="2983758"/>
        <a:ext cx="8531637" cy="459197"/>
      </dsp:txXfrm>
    </dsp:sp>
    <dsp:sp modelId="{70ABCBD5-A40B-4F55-8A8F-0692896AE773}">
      <dsp:nvSpPr>
        <dsp:cNvPr id="0" name=""/>
        <dsp:cNvSpPr/>
      </dsp:nvSpPr>
      <dsp:spPr>
        <a:xfrm>
          <a:off x="61354" y="2926358"/>
          <a:ext cx="573997" cy="573997"/>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174DD-0515-45BD-8294-91D52A9E6D71}" type="datetimeFigureOut">
              <a:rPr lang="ru-RU" smtClean="0"/>
              <a:t>15.09.2019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3A2170-8272-4292-BB3F-0D6C29AF42D9}" type="slidenum">
              <a:rPr lang="ru-RU" smtClean="0"/>
              <a:t>‹#›</a:t>
            </a:fld>
            <a:endParaRPr lang="ru-RU" dirty="0"/>
          </a:p>
        </p:txBody>
      </p:sp>
    </p:spTree>
    <p:extLst>
      <p:ext uri="{BB962C8B-B14F-4D97-AF65-F5344CB8AC3E}">
        <p14:creationId xmlns:p14="http://schemas.microsoft.com/office/powerpoint/2010/main" val="204760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EC627414-23E8-467B-8A17-3CA8B8D460FF}" type="datetime1">
              <a:rPr lang="ru-RU" smtClean="0"/>
              <a:t>15.09.2019</a:t>
            </a:fld>
            <a:endParaRPr lang="ru-RU" dirty="0"/>
          </a:p>
        </p:txBody>
      </p:sp>
      <p:sp>
        <p:nvSpPr>
          <p:cNvPr id="5" name="Нижний колонтитул 4"/>
          <p:cNvSpPr>
            <a:spLocks noGrp="1"/>
          </p:cNvSpPr>
          <p:nvPr>
            <p:ph type="ftr" sz="quarter" idx="11"/>
          </p:nvPr>
        </p:nvSpPr>
        <p:spPr/>
        <p:txBody>
          <a:bodyPr/>
          <a:lstStyle/>
          <a:p>
            <a:r>
              <a:rPr lang="en-US"/>
              <a:t>Introduction to System Identification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414101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90F0E69-69AF-4E07-AC39-64EBA6D5FFD3}" type="datetime1">
              <a:rPr lang="ru-RU" smtClean="0"/>
              <a:t>15.09.2019</a:t>
            </a:fld>
            <a:endParaRPr lang="ru-RU" dirty="0"/>
          </a:p>
        </p:txBody>
      </p:sp>
      <p:sp>
        <p:nvSpPr>
          <p:cNvPr id="5" name="Нижний колонтитул 4"/>
          <p:cNvSpPr>
            <a:spLocks noGrp="1"/>
          </p:cNvSpPr>
          <p:nvPr>
            <p:ph type="ftr" sz="quarter" idx="11"/>
          </p:nvPr>
        </p:nvSpPr>
        <p:spPr/>
        <p:txBody>
          <a:bodyPr/>
          <a:lstStyle/>
          <a:p>
            <a:r>
              <a:rPr lang="en-US"/>
              <a:t>Introduction to System Identification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25902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1B5BC92-1E46-43B7-BC2C-AD081F451106}" type="datetime1">
              <a:rPr lang="ru-RU" smtClean="0"/>
              <a:t>15.09.2019</a:t>
            </a:fld>
            <a:endParaRPr lang="ru-RU" dirty="0"/>
          </a:p>
        </p:txBody>
      </p:sp>
      <p:sp>
        <p:nvSpPr>
          <p:cNvPr id="5" name="Нижний колонтитул 4"/>
          <p:cNvSpPr>
            <a:spLocks noGrp="1"/>
          </p:cNvSpPr>
          <p:nvPr>
            <p:ph type="ftr" sz="quarter" idx="11"/>
          </p:nvPr>
        </p:nvSpPr>
        <p:spPr/>
        <p:txBody>
          <a:bodyPr/>
          <a:lstStyle/>
          <a:p>
            <a:r>
              <a:rPr lang="en-US"/>
              <a:t>Introduction to System Identification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45363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21CE9E3-7AB7-4565-B74B-3EFB6895533C}" type="datetime1">
              <a:rPr lang="ru-RU" smtClean="0"/>
              <a:t>15.09.2019</a:t>
            </a:fld>
            <a:endParaRPr lang="ru-RU" dirty="0"/>
          </a:p>
        </p:txBody>
      </p:sp>
      <p:sp>
        <p:nvSpPr>
          <p:cNvPr id="5" name="Нижний колонтитул 4"/>
          <p:cNvSpPr>
            <a:spLocks noGrp="1"/>
          </p:cNvSpPr>
          <p:nvPr>
            <p:ph type="ftr" sz="quarter" idx="11"/>
          </p:nvPr>
        </p:nvSpPr>
        <p:spPr/>
        <p:txBody>
          <a:bodyPr/>
          <a:lstStyle/>
          <a:p>
            <a:r>
              <a:rPr lang="en-US"/>
              <a:t>Introduction to System Identification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40219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826574E-E317-4550-97DA-565571C62D76}" type="datetime1">
              <a:rPr lang="ru-RU" smtClean="0"/>
              <a:t>15.09.2019</a:t>
            </a:fld>
            <a:endParaRPr lang="ru-RU" dirty="0"/>
          </a:p>
        </p:txBody>
      </p:sp>
      <p:sp>
        <p:nvSpPr>
          <p:cNvPr id="5" name="Нижний колонтитул 4"/>
          <p:cNvSpPr>
            <a:spLocks noGrp="1"/>
          </p:cNvSpPr>
          <p:nvPr>
            <p:ph type="ftr" sz="quarter" idx="11"/>
          </p:nvPr>
        </p:nvSpPr>
        <p:spPr/>
        <p:txBody>
          <a:bodyPr/>
          <a:lstStyle/>
          <a:p>
            <a:r>
              <a:rPr lang="en-US"/>
              <a:t>Introduction to System Identification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29032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309D440-F46E-4230-8F30-1306566F534F}" type="datetime1">
              <a:rPr lang="ru-RU" smtClean="0"/>
              <a:t>15.09.2019</a:t>
            </a:fld>
            <a:endParaRPr lang="ru-RU" dirty="0"/>
          </a:p>
        </p:txBody>
      </p:sp>
      <p:sp>
        <p:nvSpPr>
          <p:cNvPr id="6" name="Нижний колонтитул 5"/>
          <p:cNvSpPr>
            <a:spLocks noGrp="1"/>
          </p:cNvSpPr>
          <p:nvPr>
            <p:ph type="ftr" sz="quarter" idx="11"/>
          </p:nvPr>
        </p:nvSpPr>
        <p:spPr/>
        <p:txBody>
          <a:bodyPr/>
          <a:lstStyle/>
          <a:p>
            <a:r>
              <a:rPr lang="en-US"/>
              <a:t>Introduction to System Identification</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44427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9C2B1B8E-1D83-4423-9E35-D5987FDD62F6}" type="datetime1">
              <a:rPr lang="ru-RU" smtClean="0"/>
              <a:t>15.09.2019</a:t>
            </a:fld>
            <a:endParaRPr lang="ru-RU" dirty="0"/>
          </a:p>
        </p:txBody>
      </p:sp>
      <p:sp>
        <p:nvSpPr>
          <p:cNvPr id="8" name="Нижний колонтитул 7"/>
          <p:cNvSpPr>
            <a:spLocks noGrp="1"/>
          </p:cNvSpPr>
          <p:nvPr>
            <p:ph type="ftr" sz="quarter" idx="11"/>
          </p:nvPr>
        </p:nvSpPr>
        <p:spPr/>
        <p:txBody>
          <a:bodyPr/>
          <a:lstStyle/>
          <a:p>
            <a:r>
              <a:rPr lang="en-US"/>
              <a:t>Introduction to System Identification</a:t>
            </a:r>
            <a:endParaRPr lang="ru-RU" dirty="0"/>
          </a:p>
        </p:txBody>
      </p:sp>
      <p:sp>
        <p:nvSpPr>
          <p:cNvPr id="9" name="Номер слайда 8"/>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98932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975D819-7BEE-4789-A5BB-42A6785DC9EC}" type="datetime1">
              <a:rPr lang="ru-RU" smtClean="0"/>
              <a:t>15.09.2019</a:t>
            </a:fld>
            <a:endParaRPr lang="ru-RU"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dirty="0"/>
          </a:p>
        </p:txBody>
      </p:sp>
      <p:sp>
        <p:nvSpPr>
          <p:cNvPr id="5" name="Номер слайда 4"/>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20737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F893D4F-C3D1-4FAC-B62E-FBFB64EF1BDC}" type="datetime1">
              <a:rPr lang="ru-RU" smtClean="0"/>
              <a:t>15.09.2019</a:t>
            </a:fld>
            <a:endParaRPr lang="ru-RU" dirty="0"/>
          </a:p>
        </p:txBody>
      </p:sp>
      <p:sp>
        <p:nvSpPr>
          <p:cNvPr id="3" name="Нижний колонтитул 2"/>
          <p:cNvSpPr>
            <a:spLocks noGrp="1"/>
          </p:cNvSpPr>
          <p:nvPr>
            <p:ph type="ftr" sz="quarter" idx="11"/>
          </p:nvPr>
        </p:nvSpPr>
        <p:spPr/>
        <p:txBody>
          <a:bodyPr/>
          <a:lstStyle/>
          <a:p>
            <a:r>
              <a:rPr lang="en-US"/>
              <a:t>Introduction to System Identification</a:t>
            </a:r>
            <a:endParaRPr lang="ru-RU" dirty="0"/>
          </a:p>
        </p:txBody>
      </p:sp>
      <p:sp>
        <p:nvSpPr>
          <p:cNvPr id="4" name="Номер слайда 3"/>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04842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DDC233E-BAA3-4D49-902B-A28E1FCAB25E}" type="datetime1">
              <a:rPr lang="ru-RU" smtClean="0"/>
              <a:t>15.09.2019</a:t>
            </a:fld>
            <a:endParaRPr lang="ru-RU" dirty="0"/>
          </a:p>
        </p:txBody>
      </p:sp>
      <p:sp>
        <p:nvSpPr>
          <p:cNvPr id="6" name="Нижний колонтитул 5"/>
          <p:cNvSpPr>
            <a:spLocks noGrp="1"/>
          </p:cNvSpPr>
          <p:nvPr>
            <p:ph type="ftr" sz="quarter" idx="11"/>
          </p:nvPr>
        </p:nvSpPr>
        <p:spPr/>
        <p:txBody>
          <a:bodyPr/>
          <a:lstStyle/>
          <a:p>
            <a:r>
              <a:rPr lang="en-US"/>
              <a:t>Introduction to System Identification</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0863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69AF45F-46D1-4E93-8A46-3A794538FF84}" type="datetime1">
              <a:rPr lang="ru-RU" smtClean="0"/>
              <a:t>15.09.2019</a:t>
            </a:fld>
            <a:endParaRPr lang="ru-RU" dirty="0"/>
          </a:p>
        </p:txBody>
      </p:sp>
      <p:sp>
        <p:nvSpPr>
          <p:cNvPr id="6" name="Нижний колонтитул 5"/>
          <p:cNvSpPr>
            <a:spLocks noGrp="1"/>
          </p:cNvSpPr>
          <p:nvPr>
            <p:ph type="ftr" sz="quarter" idx="11"/>
          </p:nvPr>
        </p:nvSpPr>
        <p:spPr/>
        <p:txBody>
          <a:bodyPr/>
          <a:lstStyle/>
          <a:p>
            <a:r>
              <a:rPr lang="en-US"/>
              <a:t>Introduction to System Identification</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92698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35700-8F14-4EC3-AD23-B47251CD6E5D}" type="datetime1">
              <a:rPr lang="ru-RU" smtClean="0"/>
              <a:t>15.09.2019</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System Identification</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2B481-9A9E-4D24-A81E-F26CED3C766C}" type="slidenum">
              <a:rPr lang="ru-RU" smtClean="0"/>
              <a:t>‹#›</a:t>
            </a:fld>
            <a:endParaRPr lang="ru-RU" dirty="0"/>
          </a:p>
        </p:txBody>
      </p:sp>
    </p:spTree>
    <p:extLst>
      <p:ext uri="{BB962C8B-B14F-4D97-AF65-F5344CB8AC3E}">
        <p14:creationId xmlns:p14="http://schemas.microsoft.com/office/powerpoint/2010/main" val="197619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772816"/>
            <a:ext cx="9144000" cy="2232247"/>
          </a:xfrm>
        </p:spPr>
        <p:txBody>
          <a:bodyPr>
            <a:normAutofit/>
          </a:bodyPr>
          <a:lstStyle/>
          <a:p>
            <a:r>
              <a:rPr lang="en-US" sz="4000" b="1" dirty="0"/>
              <a:t>Lecture 1</a:t>
            </a:r>
            <a:br>
              <a:rPr lang="ru-RU" sz="4000" b="1" dirty="0"/>
            </a:br>
            <a:r>
              <a:rPr lang="en-US" sz="3600" dirty="0"/>
              <a:t>Introduction to </a:t>
            </a:r>
            <a:r>
              <a:rPr lang="en-US" sz="3600"/>
              <a:t>Machine Learning</a:t>
            </a:r>
            <a:endParaRPr lang="ru-RU" sz="3600" dirty="0"/>
          </a:p>
        </p:txBody>
      </p:sp>
      <p:sp>
        <p:nvSpPr>
          <p:cNvPr id="3" name="Подзаголовок 2"/>
          <p:cNvSpPr>
            <a:spLocks noGrp="1"/>
          </p:cNvSpPr>
          <p:nvPr>
            <p:ph type="subTitle" idx="1"/>
          </p:nvPr>
        </p:nvSpPr>
        <p:spPr>
          <a:xfrm>
            <a:off x="107504" y="4797152"/>
            <a:ext cx="9036496" cy="1584176"/>
          </a:xfrm>
        </p:spPr>
        <p:txBody>
          <a:bodyPr>
            <a:normAutofit/>
          </a:bodyPr>
          <a:lstStyle/>
          <a:p>
            <a:r>
              <a:rPr lang="en-US" sz="2600" dirty="0" err="1">
                <a:solidFill>
                  <a:schemeClr val="tx1"/>
                </a:solidFill>
              </a:rPr>
              <a:t>Dmytro</a:t>
            </a:r>
            <a:r>
              <a:rPr lang="en-US" sz="2600" dirty="0">
                <a:solidFill>
                  <a:schemeClr val="tx1"/>
                </a:solidFill>
              </a:rPr>
              <a:t> </a:t>
            </a:r>
            <a:r>
              <a:rPr lang="en-US" sz="2600" dirty="0" err="1">
                <a:solidFill>
                  <a:schemeClr val="tx1"/>
                </a:solidFill>
              </a:rPr>
              <a:t>Progonov</a:t>
            </a:r>
            <a:r>
              <a:rPr lang="en-US" sz="2600" dirty="0">
                <a:solidFill>
                  <a:schemeClr val="tx1"/>
                </a:solidFill>
              </a:rPr>
              <a:t>,</a:t>
            </a:r>
          </a:p>
          <a:p>
            <a:r>
              <a:rPr lang="en-US" sz="2600" dirty="0">
                <a:solidFill>
                  <a:schemeClr val="tx1"/>
                </a:solidFill>
              </a:rPr>
              <a:t>PhD, Associate Professor</a:t>
            </a:r>
            <a:endParaRPr lang="ru-RU" sz="2600" dirty="0">
              <a:solidFill>
                <a:schemeClr val="tx1"/>
              </a:solidFill>
            </a:endParaRPr>
          </a:p>
        </p:txBody>
      </p:sp>
    </p:spTree>
    <p:extLst>
      <p:ext uri="{BB962C8B-B14F-4D97-AF65-F5344CB8AC3E}">
        <p14:creationId xmlns:p14="http://schemas.microsoft.com/office/powerpoint/2010/main" val="1830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System identification models</a:t>
            </a:r>
            <a:endParaRPr lang="ru-RU" sz="3600" b="1"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10</a:t>
            </a:fld>
            <a:r>
              <a:rPr lang="en-US" sz="2200" dirty="0">
                <a:solidFill>
                  <a:schemeClr val="tx1"/>
                </a:solidFill>
              </a:rPr>
              <a:t>/11</a:t>
            </a:r>
            <a:endParaRPr lang="ru-RU" sz="2200" dirty="0">
              <a:solidFill>
                <a:schemeClr val="tx1"/>
              </a:solidFill>
            </a:endParaRPr>
          </a:p>
        </p:txBody>
      </p:sp>
      <p:sp>
        <p:nvSpPr>
          <p:cNvPr id="8" name="Объект 2"/>
          <p:cNvSpPr>
            <a:spLocks noGrp="1"/>
          </p:cNvSpPr>
          <p:nvPr>
            <p:ph idx="1"/>
          </p:nvPr>
        </p:nvSpPr>
        <p:spPr>
          <a:xfrm>
            <a:off x="467544" y="764704"/>
            <a:ext cx="8229600" cy="5616624"/>
          </a:xfrm>
        </p:spPr>
        <p:txBody>
          <a:bodyPr>
            <a:normAutofit/>
          </a:bodyPr>
          <a:lstStyle/>
          <a:p>
            <a:r>
              <a:rPr lang="en-US" sz="2400" b="1" i="1" u="sng" dirty="0"/>
              <a:t>White-box model</a:t>
            </a:r>
            <a:r>
              <a:rPr lang="en-US" sz="2400" dirty="0"/>
              <a:t> – the mathematical model of system is known in advanced. But in many cases such model will be overly complex and possibly even impossible to obtain in reasonable time due to the complex nature of many systems and processes;</a:t>
            </a:r>
          </a:p>
          <a:p>
            <a:endParaRPr lang="en-US" sz="2400" dirty="0"/>
          </a:p>
          <a:p>
            <a:r>
              <a:rPr lang="en-US" sz="2400" b="1" i="1" u="sng" dirty="0"/>
              <a:t>Grey-box model</a:t>
            </a:r>
            <a:r>
              <a:rPr lang="en-US" sz="2400" dirty="0"/>
              <a:t> – a certain model based on both insight into the system and experimental data is constructed. This model does however still have a number of unknown free parameters which can be estimated using system identification;</a:t>
            </a:r>
          </a:p>
          <a:p>
            <a:endParaRPr lang="en-US" sz="2400" dirty="0"/>
          </a:p>
          <a:p>
            <a:r>
              <a:rPr lang="en-US" sz="2400" b="1" i="1" u="sng" dirty="0"/>
              <a:t>Black-box model</a:t>
            </a:r>
            <a:r>
              <a:rPr lang="en-US" sz="2400" dirty="0"/>
              <a:t> – No prior model is available. Most system identification algorithms are of this type.</a:t>
            </a:r>
            <a:endParaRPr lang="ru-RU" sz="2400" dirty="0"/>
          </a:p>
        </p:txBody>
      </p:sp>
    </p:spTree>
    <p:extLst>
      <p:ext uri="{BB962C8B-B14F-4D97-AF65-F5344CB8AC3E}">
        <p14:creationId xmlns:p14="http://schemas.microsoft.com/office/powerpoint/2010/main" val="36506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p:cNvSpPr>
            <a:spLocks noGrp="1"/>
          </p:cNvSpPr>
          <p:nvPr>
            <p:ph type="ftr" sz="quarter" idx="11"/>
          </p:nvPr>
        </p:nvSpPr>
        <p:spPr/>
        <p:txBody>
          <a:bodyPr/>
          <a:lstStyle/>
          <a:p>
            <a:r>
              <a:rPr lang="en-US"/>
              <a:t>Introduction to System Identification</a:t>
            </a:r>
            <a:endParaRPr lang="ru-RU" dirty="0"/>
          </a:p>
        </p:txBody>
      </p:sp>
      <p:sp>
        <p:nvSpPr>
          <p:cNvPr id="8" name="Заголовок 1"/>
          <p:cNvSpPr>
            <a:spLocks noGrp="1"/>
          </p:cNvSpPr>
          <p:nvPr>
            <p:ph type="title"/>
          </p:nvPr>
        </p:nvSpPr>
        <p:spPr>
          <a:xfrm>
            <a:off x="36512" y="-13394"/>
            <a:ext cx="9144000" cy="706090"/>
          </a:xfrm>
        </p:spPr>
        <p:txBody>
          <a:bodyPr>
            <a:noAutofit/>
          </a:bodyPr>
          <a:lstStyle/>
          <a:p>
            <a:r>
              <a:rPr lang="en-US" sz="3600" b="1" dirty="0"/>
              <a:t>Conclusion</a:t>
            </a:r>
            <a:endParaRPr lang="ru-RU" sz="3600" b="1" dirty="0"/>
          </a:p>
        </p:txBody>
      </p:sp>
      <p:sp>
        <p:nvSpPr>
          <p:cNvPr id="6" name="Объект 2"/>
          <p:cNvSpPr>
            <a:spLocks noGrp="1"/>
          </p:cNvSpPr>
          <p:nvPr>
            <p:ph idx="1"/>
          </p:nvPr>
        </p:nvSpPr>
        <p:spPr>
          <a:xfrm>
            <a:off x="457200" y="764704"/>
            <a:ext cx="8229600" cy="5361459"/>
          </a:xfrm>
        </p:spPr>
        <p:txBody>
          <a:bodyPr/>
          <a:lstStyle/>
          <a:p>
            <a:r>
              <a:rPr lang="en-US" dirty="0"/>
              <a:t>The main types of machine learning task were considered;</a:t>
            </a:r>
          </a:p>
          <a:p>
            <a:r>
              <a:rPr lang="en-US" dirty="0"/>
              <a:t>Practical applications and challenges in machine learning domain were shown;</a:t>
            </a:r>
          </a:p>
          <a:p>
            <a:r>
              <a:rPr lang="en-US" dirty="0"/>
              <a:t>The problem of system identification as machine learning task is established. Key types of system models were considered.</a:t>
            </a:r>
            <a:endParaRPr lang="ru-RU" dirty="0"/>
          </a:p>
        </p:txBody>
      </p:sp>
      <p:sp>
        <p:nvSpPr>
          <p:cNvPr id="2" name="Номер слайда 1"/>
          <p:cNvSpPr>
            <a:spLocks noGrp="1"/>
          </p:cNvSpPr>
          <p:nvPr>
            <p:ph type="sldNum" sz="quarter" idx="12"/>
          </p:nvPr>
        </p:nvSpPr>
        <p:spPr/>
        <p:txBody>
          <a:bodyPr/>
          <a:lstStyle/>
          <a:p>
            <a:fld id="{65D2B481-9A9E-4D24-A81E-F26CED3C766C}" type="slidenum">
              <a:rPr lang="ru-RU" sz="2200" smtClean="0">
                <a:solidFill>
                  <a:schemeClr val="tx1"/>
                </a:solidFill>
              </a:rPr>
              <a:t>11</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170639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Content</a:t>
            </a:r>
            <a:endParaRPr lang="ru-RU" b="1" dirty="0"/>
          </a:p>
        </p:txBody>
      </p:sp>
      <p:sp>
        <p:nvSpPr>
          <p:cNvPr id="3" name="Объект 2"/>
          <p:cNvSpPr>
            <a:spLocks noGrp="1"/>
          </p:cNvSpPr>
          <p:nvPr>
            <p:ph idx="1"/>
          </p:nvPr>
        </p:nvSpPr>
        <p:spPr/>
        <p:txBody>
          <a:bodyPr/>
          <a:lstStyle/>
          <a:p>
            <a:r>
              <a:rPr lang="en-US" dirty="0"/>
              <a:t>Machine learning – what and why?</a:t>
            </a:r>
          </a:p>
          <a:p>
            <a:r>
              <a:rPr lang="en-US" dirty="0"/>
              <a:t>Types of machine learning;</a:t>
            </a:r>
          </a:p>
          <a:p>
            <a:r>
              <a:rPr lang="en-US" dirty="0"/>
              <a:t>Practical applications and open-problems in machine learning;</a:t>
            </a:r>
          </a:p>
          <a:p>
            <a:r>
              <a:rPr lang="en-US" dirty="0"/>
              <a:t>System identification task.</a:t>
            </a:r>
          </a:p>
          <a:p>
            <a:endParaRPr lang="en-US"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dirty="0"/>
          </a:p>
        </p:txBody>
      </p:sp>
      <p:sp>
        <p:nvSpPr>
          <p:cNvPr id="5" name="Номер слайда 4"/>
          <p:cNvSpPr>
            <a:spLocks noGrp="1"/>
          </p:cNvSpPr>
          <p:nvPr>
            <p:ph type="sldNum" sz="quarter" idx="12"/>
          </p:nvPr>
        </p:nvSpPr>
        <p:spPr/>
        <p:txBody>
          <a:bodyPr/>
          <a:lstStyle/>
          <a:p>
            <a:fld id="{65D2B481-9A9E-4D24-A81E-F26CED3C766C}" type="slidenum">
              <a:rPr lang="ru-RU" sz="2200" smtClean="0">
                <a:solidFill>
                  <a:schemeClr val="tx1"/>
                </a:solidFill>
              </a:rPr>
              <a:t>2</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137364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Problem statement</a:t>
            </a:r>
            <a:endParaRPr lang="ru-RU" sz="3600" b="1"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3</a:t>
            </a:fld>
            <a:r>
              <a:rPr lang="en-US" sz="2200" dirty="0">
                <a:solidFill>
                  <a:schemeClr val="tx1"/>
                </a:solidFill>
              </a:rPr>
              <a:t>/11</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457200" y="764704"/>
                <a:ext cx="8229600" cy="5361459"/>
              </a:xfrm>
            </p:spPr>
            <p:txBody>
              <a:bodyPr>
                <a:normAutofit fontScale="92500"/>
              </a:bodyPr>
              <a:lstStyle/>
              <a:p>
                <a:r>
                  <a:rPr lang="en-US" sz="2600" b="1" i="1" u="sng" dirty="0"/>
                  <a:t>2.7 </a:t>
                </a:r>
                <a:r>
                  <a:rPr lang="en-US" sz="2600" b="1" i="1" u="sng" dirty="0" err="1"/>
                  <a:t>Zetabytes</a:t>
                </a:r>
                <a:r>
                  <a:rPr lang="ru-RU" sz="2600" dirty="0"/>
                  <a:t> (</a:t>
                </a:r>
                <a14:m>
                  <m:oMath xmlns:m="http://schemas.openxmlformats.org/officeDocument/2006/math">
                    <m:r>
                      <a:rPr lang="en-US" sz="2600" b="0" i="1" smtClean="0">
                        <a:latin typeface="Cambria Math"/>
                      </a:rPr>
                      <m:t>2.7</m:t>
                    </m:r>
                    <m:r>
                      <a:rPr lang="en-US" sz="2600" b="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10</m:t>
                        </m:r>
                      </m:e>
                      <m:sup>
                        <m:r>
                          <a:rPr lang="en-US" sz="2600" b="0" i="1" smtClean="0">
                            <a:latin typeface="Cambria Math"/>
                            <a:ea typeface="Cambria Math"/>
                          </a:rPr>
                          <m:t>21</m:t>
                        </m:r>
                      </m:sup>
                    </m:sSup>
                  </m:oMath>
                </a14:m>
                <a:r>
                  <a:rPr lang="ru-RU" sz="2600" dirty="0"/>
                  <a:t>)</a:t>
                </a:r>
                <a:r>
                  <a:rPr lang="en-US" sz="2600" dirty="0"/>
                  <a:t> of data exist in the digital universe today;</a:t>
                </a:r>
              </a:p>
              <a:p>
                <a:r>
                  <a:rPr lang="en-US" sz="2600" b="1" i="1" u="sng" dirty="0"/>
                  <a:t>235 Terabytes</a:t>
                </a:r>
                <a:r>
                  <a:rPr lang="en-US" sz="2600" dirty="0"/>
                  <a:t> of data has been collected by the U.S. Library of Congress in April 2011;</a:t>
                </a:r>
              </a:p>
              <a:p>
                <a:r>
                  <a:rPr lang="en-US" sz="2600" dirty="0"/>
                  <a:t>More than </a:t>
                </a:r>
                <a:r>
                  <a:rPr lang="en-US" sz="2600" b="1" i="1" u="sng" dirty="0"/>
                  <a:t>5 billion people</a:t>
                </a:r>
                <a:r>
                  <a:rPr lang="en-US" sz="2600" dirty="0"/>
                  <a:t> are calling, texting, tweeting and browsing on mobile phones worldwide;</a:t>
                </a:r>
              </a:p>
              <a:p>
                <a:r>
                  <a:rPr lang="en-US" sz="2600" dirty="0"/>
                  <a:t>YouTube users upload </a:t>
                </a:r>
                <a:r>
                  <a:rPr lang="en-US" sz="2600" b="1" i="1" u="sng" dirty="0"/>
                  <a:t>48 hours</a:t>
                </a:r>
                <a:r>
                  <a:rPr lang="en-US" sz="2600" dirty="0"/>
                  <a:t> of new video </a:t>
                </a:r>
                <a:r>
                  <a:rPr lang="en-US" sz="2600" b="1" i="1" u="sng" dirty="0"/>
                  <a:t>every minute</a:t>
                </a:r>
                <a:r>
                  <a:rPr lang="en-US" sz="2600" dirty="0"/>
                  <a:t> of the day;</a:t>
                </a:r>
              </a:p>
              <a:p>
                <a:r>
                  <a:rPr lang="en-US" sz="2600" dirty="0"/>
                  <a:t>Every person in the world having more than </a:t>
                </a:r>
                <a:r>
                  <a:rPr lang="en-US" sz="2600" b="1" i="1" u="sng" dirty="0"/>
                  <a:t>215m high-resolution MRI scans</a:t>
                </a:r>
                <a:r>
                  <a:rPr lang="en-US" sz="2600" dirty="0"/>
                  <a:t> a day;</a:t>
                </a:r>
              </a:p>
              <a:p>
                <a:r>
                  <a:rPr lang="en-US" sz="2600" b="1" i="1" u="sng" dirty="0"/>
                  <a:t>294 billions emails</a:t>
                </a:r>
                <a:r>
                  <a:rPr lang="en-US" sz="2600" dirty="0"/>
                  <a:t> sent ever day;</a:t>
                </a:r>
              </a:p>
              <a:p>
                <a:r>
                  <a:rPr lang="en-US" sz="2600" b="1" i="1" u="sng" dirty="0"/>
                  <a:t>Trillions of sensors</a:t>
                </a:r>
                <a:r>
                  <a:rPr lang="en-US" sz="2600" dirty="0"/>
                  <a:t> monitor, track and communicate with each other, populating the Internet-of-Things with real-time data.</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457200" y="764704"/>
                <a:ext cx="8229600" cy="5361459"/>
              </a:xfrm>
              <a:blipFill rotWithShape="1">
                <a:blip r:embed="rId2"/>
                <a:stretch>
                  <a:fillRect l="-963" t="-909" r="-1630" b="-1136"/>
                </a:stretch>
              </a:blipFill>
            </p:spPr>
            <p:txBody>
              <a:bodyPr/>
              <a:lstStyle/>
              <a:p>
                <a:r>
                  <a:rPr lang="ru-RU">
                    <a:noFill/>
                  </a:rPr>
                  <a:t> </a:t>
                </a:r>
              </a:p>
            </p:txBody>
          </p:sp>
        </mc:Fallback>
      </mc:AlternateContent>
    </p:spTree>
    <p:extLst>
      <p:ext uri="{BB962C8B-B14F-4D97-AF65-F5344CB8AC3E}">
        <p14:creationId xmlns:p14="http://schemas.microsoft.com/office/powerpoint/2010/main" val="149934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Machine learning</a:t>
            </a:r>
            <a:endParaRPr lang="ru-RU" sz="3600" b="1"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4</a:t>
            </a:fld>
            <a:r>
              <a:rPr lang="en-US" sz="2200" dirty="0">
                <a:solidFill>
                  <a:schemeClr val="tx1"/>
                </a:solidFill>
              </a:rPr>
              <a:t>/11</a:t>
            </a:r>
            <a:endParaRPr lang="ru-RU" sz="2200" dirty="0">
              <a:solidFill>
                <a:schemeClr val="tx1"/>
              </a:solidFill>
            </a:endParaRPr>
          </a:p>
        </p:txBody>
      </p:sp>
      <p:sp>
        <p:nvSpPr>
          <p:cNvPr id="6" name="Объект 2"/>
          <p:cNvSpPr>
            <a:spLocks noGrp="1"/>
          </p:cNvSpPr>
          <p:nvPr>
            <p:ph idx="1"/>
          </p:nvPr>
        </p:nvSpPr>
        <p:spPr>
          <a:xfrm>
            <a:off x="457200" y="764704"/>
            <a:ext cx="8229600" cy="5361459"/>
          </a:xfrm>
        </p:spPr>
        <p:txBody>
          <a:bodyPr>
            <a:normAutofit/>
          </a:bodyPr>
          <a:lstStyle/>
          <a:p>
            <a:pPr marL="0" indent="0">
              <a:buNone/>
            </a:pPr>
            <a:r>
              <a:rPr lang="en-US" sz="2600" dirty="0"/>
              <a:t>Machine learning provides automated methods of data analysis. In particular, we define </a:t>
            </a:r>
            <a:r>
              <a:rPr lang="en-US" sz="2600" b="1" i="1" u="sng" dirty="0"/>
              <a:t>machine learning</a:t>
            </a:r>
            <a:r>
              <a:rPr lang="en-US" sz="2600" dirty="0"/>
              <a:t> as a set of methods that can </a:t>
            </a:r>
            <a:r>
              <a:rPr lang="en-US" sz="2600" i="1" u="sng" dirty="0"/>
              <a:t>automatically detect patterns</a:t>
            </a:r>
            <a:r>
              <a:rPr lang="en-US" sz="2600" dirty="0"/>
              <a:t> in data, and then use the uncovered patterns to </a:t>
            </a:r>
            <a:r>
              <a:rPr lang="en-US" sz="2600" i="1" u="sng" dirty="0"/>
              <a:t>predict future data</a:t>
            </a:r>
            <a:r>
              <a:rPr lang="en-US" sz="2600" dirty="0"/>
              <a:t>, or to perform other kind of </a:t>
            </a:r>
            <a:r>
              <a:rPr lang="en-US" sz="2600" i="1" u="sng" dirty="0"/>
              <a:t>decision making under uncertainty</a:t>
            </a:r>
            <a:r>
              <a:rPr lang="en-US" sz="2600" dirty="0"/>
              <a:t>.</a:t>
            </a:r>
          </a:p>
        </p:txBody>
      </p:sp>
    </p:spTree>
    <p:extLst>
      <p:ext uri="{BB962C8B-B14F-4D97-AF65-F5344CB8AC3E}">
        <p14:creationId xmlns:p14="http://schemas.microsoft.com/office/powerpoint/2010/main" val="244388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Types of machine learning (1/2)</a:t>
            </a:r>
            <a:endParaRPr lang="ru-RU" sz="3600" b="1"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5</a:t>
            </a:fld>
            <a:r>
              <a:rPr lang="en-US" sz="2200" dirty="0">
                <a:solidFill>
                  <a:schemeClr val="tx1"/>
                </a:solidFill>
              </a:rPr>
              <a:t>/11</a:t>
            </a:r>
            <a:endParaRPr lang="ru-RU" sz="2200" dirty="0">
              <a:solidFill>
                <a:schemeClr val="tx1"/>
              </a:solidFill>
            </a:endParaRPr>
          </a:p>
        </p:txBody>
      </p:sp>
      <mc:AlternateContent xmlns:mc="http://schemas.openxmlformats.org/markup-compatibility/2006" xmlns:a14="http://schemas.microsoft.com/office/drawing/2010/main">
        <mc:Choice Requires="a14">
          <p:sp>
            <p:nvSpPr>
              <p:cNvPr id="6" name="Объект 2"/>
              <p:cNvSpPr>
                <a:spLocks noGrp="1"/>
              </p:cNvSpPr>
              <p:nvPr>
                <p:ph idx="1"/>
              </p:nvPr>
            </p:nvSpPr>
            <p:spPr>
              <a:xfrm>
                <a:off x="457200" y="764704"/>
                <a:ext cx="8229600" cy="5361459"/>
              </a:xfrm>
            </p:spPr>
            <p:txBody>
              <a:bodyPr>
                <a:normAutofit/>
              </a:bodyPr>
              <a:lstStyle/>
              <a:p>
                <a:pPr marL="0" indent="0">
                  <a:buNone/>
                </a:pPr>
                <a:r>
                  <a:rPr lang="en-US" sz="2600" dirty="0"/>
                  <a:t>The </a:t>
                </a:r>
                <a:r>
                  <a:rPr lang="en-US" sz="2600" b="1" i="1" u="sng" dirty="0"/>
                  <a:t>predictive</a:t>
                </a:r>
                <a:r>
                  <a:rPr lang="en-US" sz="2600" dirty="0"/>
                  <a:t> or </a:t>
                </a:r>
                <a:r>
                  <a:rPr lang="en-US" sz="2600" b="1" i="1" u="sng" dirty="0"/>
                  <a:t>supervised learning</a:t>
                </a:r>
                <a:r>
                  <a:rPr lang="en-US" sz="2600" dirty="0"/>
                  <a:t> – the goal is to learn a mapping from inputs </a:t>
                </a:r>
                <a14:m>
                  <m:oMath xmlns:m="http://schemas.openxmlformats.org/officeDocument/2006/math">
                    <m:r>
                      <a:rPr lang="en-US" sz="2600" b="1" i="0" smtClean="0">
                        <a:latin typeface="Cambria Math"/>
                      </a:rPr>
                      <m:t>𝐱</m:t>
                    </m:r>
                  </m:oMath>
                </a14:m>
                <a:r>
                  <a:rPr lang="en-US" sz="2600" dirty="0"/>
                  <a:t> to outputs </a:t>
                </a:r>
                <a14:m>
                  <m:oMath xmlns:m="http://schemas.openxmlformats.org/officeDocument/2006/math">
                    <m:r>
                      <a:rPr lang="en-US" sz="2600" b="0" i="1" smtClean="0">
                        <a:latin typeface="Cambria Math"/>
                      </a:rPr>
                      <m:t>𝑦</m:t>
                    </m:r>
                  </m:oMath>
                </a14:m>
                <a:r>
                  <a:rPr lang="en-US" sz="2600" dirty="0"/>
                  <a:t>, given a labeled set of input-output pairs  </a:t>
                </a:r>
                <a14:m>
                  <m:oMath xmlns:m="http://schemas.openxmlformats.org/officeDocument/2006/math">
                    <m:r>
                      <a:rPr lang="en-US" sz="2600" i="1" smtClean="0">
                        <a:latin typeface="Cambria Math"/>
                        <a:ea typeface="Cambria Math"/>
                      </a:rPr>
                      <m:t>𝒟</m:t>
                    </m:r>
                    <m:r>
                      <a:rPr lang="en-US" sz="2600" b="0" i="1" smtClean="0">
                        <a:latin typeface="Cambria Math"/>
                        <a:ea typeface="Cambria Math"/>
                      </a:rPr>
                      <m:t>=</m:t>
                    </m:r>
                    <m:sSup>
                      <m:sSupPr>
                        <m:ctrlPr>
                          <a:rPr lang="en-US" sz="2600" b="0" i="1" smtClean="0">
                            <a:latin typeface="Cambria Math" panose="02040503050406030204" pitchFamily="18" charset="0"/>
                            <a:ea typeface="Cambria Math"/>
                          </a:rPr>
                        </m:ctrlPr>
                      </m:sSupPr>
                      <m:e>
                        <m:sSub>
                          <m:sSubPr>
                            <m:ctrlPr>
                              <a:rPr lang="en-US" sz="2600" b="0" i="1" smtClean="0">
                                <a:latin typeface="Cambria Math" panose="02040503050406030204" pitchFamily="18" charset="0"/>
                                <a:ea typeface="Cambria Math"/>
                              </a:rPr>
                            </m:ctrlPr>
                          </m:sSubPr>
                          <m:e>
                            <m:d>
                              <m:dPr>
                                <m:begChr m:val="{"/>
                                <m:endChr m:val="}"/>
                                <m:ctrlPr>
                                  <a:rPr lang="en-US" sz="2600" b="0" i="1" smtClean="0">
                                    <a:latin typeface="Cambria Math" panose="02040503050406030204" pitchFamily="18" charset="0"/>
                                    <a:ea typeface="Cambria Math"/>
                                  </a:rPr>
                                </m:ctrlPr>
                              </m:dPr>
                              <m:e>
                                <m:d>
                                  <m:dPr>
                                    <m:ctrlPr>
                                      <a:rPr lang="en-US" sz="2600" b="0" i="1" smtClean="0">
                                        <a:latin typeface="Cambria Math" panose="02040503050406030204" pitchFamily="18" charset="0"/>
                                        <a:ea typeface="Cambria Math"/>
                                      </a:rPr>
                                    </m:ctrlPr>
                                  </m:dPr>
                                  <m:e>
                                    <m:sSub>
                                      <m:sSubPr>
                                        <m:ctrlPr>
                                          <a:rPr lang="en-US" sz="2600" b="0" i="1" smtClean="0">
                                            <a:latin typeface="Cambria Math" panose="02040503050406030204" pitchFamily="18" charset="0"/>
                                            <a:ea typeface="Cambria Math"/>
                                          </a:rPr>
                                        </m:ctrlPr>
                                      </m:sSubPr>
                                      <m:e>
                                        <m:r>
                                          <a:rPr lang="en-US" sz="2600" b="1" i="0" smtClean="0">
                                            <a:latin typeface="Cambria Math"/>
                                            <a:ea typeface="Cambria Math"/>
                                          </a:rPr>
                                          <m:t>𝐱</m:t>
                                        </m:r>
                                      </m:e>
                                      <m:sub>
                                        <m:r>
                                          <a:rPr lang="en-US" sz="2600" b="0" i="1" smtClean="0">
                                            <a:latin typeface="Cambria Math"/>
                                            <a:ea typeface="Cambria Math"/>
                                          </a:rPr>
                                          <m:t>𝑖</m:t>
                                        </m:r>
                                      </m:sub>
                                    </m:sSub>
                                    <m:r>
                                      <a:rPr lang="en-US" sz="2600" b="0" i="1" smtClean="0">
                                        <a:latin typeface="Cambria Math"/>
                                        <a:ea typeface="Cambria Math"/>
                                      </a:rPr>
                                      <m:t>, </m:t>
                                    </m:r>
                                    <m:sSub>
                                      <m:sSubPr>
                                        <m:ctrlPr>
                                          <a:rPr lang="en-US" sz="2600" b="0" i="1" smtClean="0">
                                            <a:latin typeface="Cambria Math" panose="02040503050406030204" pitchFamily="18" charset="0"/>
                                            <a:ea typeface="Cambria Math"/>
                                          </a:rPr>
                                        </m:ctrlPr>
                                      </m:sSubPr>
                                      <m:e>
                                        <m:r>
                                          <a:rPr lang="en-US" sz="2600" b="0" i="1" smtClean="0">
                                            <a:latin typeface="Cambria Math"/>
                                            <a:ea typeface="Cambria Math"/>
                                          </a:rPr>
                                          <m:t>𝑦</m:t>
                                        </m:r>
                                      </m:e>
                                      <m:sub>
                                        <m:r>
                                          <a:rPr lang="en-US" sz="2600" b="0" i="1" smtClean="0">
                                            <a:latin typeface="Cambria Math"/>
                                            <a:ea typeface="Cambria Math"/>
                                          </a:rPr>
                                          <m:t>𝑖</m:t>
                                        </m:r>
                                      </m:sub>
                                    </m:sSub>
                                  </m:e>
                                </m:d>
                              </m:e>
                            </m:d>
                          </m:e>
                          <m:sub>
                            <m:r>
                              <a:rPr lang="en-US" sz="2600" b="0" i="1" smtClean="0">
                                <a:latin typeface="Cambria Math"/>
                                <a:ea typeface="Cambria Math"/>
                              </a:rPr>
                              <m:t>𝑖</m:t>
                            </m:r>
                            <m:r>
                              <a:rPr lang="en-US" sz="2600" b="0" i="1" smtClean="0">
                                <a:latin typeface="Cambria Math"/>
                                <a:ea typeface="Cambria Math"/>
                              </a:rPr>
                              <m:t>=1</m:t>
                            </m:r>
                          </m:sub>
                        </m:sSub>
                      </m:e>
                      <m:sup>
                        <m:r>
                          <a:rPr lang="en-US" sz="2600" b="0" i="1" smtClean="0">
                            <a:latin typeface="Cambria Math"/>
                            <a:ea typeface="Cambria Math"/>
                          </a:rPr>
                          <m:t>𝑁</m:t>
                        </m:r>
                      </m:sup>
                    </m:sSup>
                  </m:oMath>
                </a14:m>
                <a:r>
                  <a:rPr lang="en-US" sz="2600" dirty="0"/>
                  <a:t>;</a:t>
                </a:r>
              </a:p>
              <a:p>
                <a:pPr marL="0" indent="0">
                  <a:buNone/>
                </a:pPr>
                <a:endParaRPr lang="en-US" sz="2600" dirty="0"/>
              </a:p>
              <a:p>
                <a:pPr marL="0" indent="0">
                  <a:buNone/>
                </a:pPr>
                <a:r>
                  <a:rPr lang="en-US" sz="2600" dirty="0"/>
                  <a:t>The </a:t>
                </a:r>
                <a:r>
                  <a:rPr lang="en-US" sz="2600" b="1" i="1" u="sng" dirty="0"/>
                  <a:t>descriptive</a:t>
                </a:r>
                <a:r>
                  <a:rPr lang="en-US" sz="2600" dirty="0"/>
                  <a:t> or </a:t>
                </a:r>
                <a:r>
                  <a:rPr lang="en-US" sz="2600" b="1" i="1" u="sng" dirty="0"/>
                  <a:t>unsupervised learning</a:t>
                </a:r>
                <a:r>
                  <a:rPr lang="en-US" sz="2600" dirty="0"/>
                  <a:t> – the goal is to find “interesting patterns” in unlabeled data </a:t>
                </a:r>
                <a14:m>
                  <m:oMath xmlns:m="http://schemas.openxmlformats.org/officeDocument/2006/math">
                    <m:r>
                      <a:rPr lang="en-US" sz="2600" i="1">
                        <a:latin typeface="Cambria Math"/>
                        <a:ea typeface="Cambria Math"/>
                      </a:rPr>
                      <m:t>𝒟</m:t>
                    </m:r>
                    <m:r>
                      <a:rPr lang="en-US" sz="2600" i="1">
                        <a:latin typeface="Cambria Math"/>
                        <a:ea typeface="Cambria Math"/>
                      </a:rPr>
                      <m:t>=</m:t>
                    </m:r>
                    <m:sSup>
                      <m:sSupPr>
                        <m:ctrlPr>
                          <a:rPr lang="en-US" sz="2600" i="1">
                            <a:latin typeface="Cambria Math" panose="02040503050406030204" pitchFamily="18" charset="0"/>
                            <a:ea typeface="Cambria Math"/>
                          </a:rPr>
                        </m:ctrlPr>
                      </m:sSupPr>
                      <m:e>
                        <m:sSub>
                          <m:sSubPr>
                            <m:ctrlPr>
                              <a:rPr lang="en-US" sz="2600" i="1">
                                <a:latin typeface="Cambria Math" panose="02040503050406030204" pitchFamily="18" charset="0"/>
                                <a:ea typeface="Cambria Math"/>
                              </a:rPr>
                            </m:ctrlPr>
                          </m:sSubPr>
                          <m:e>
                            <m:d>
                              <m:dPr>
                                <m:begChr m:val="{"/>
                                <m:endChr m:val="}"/>
                                <m:ctrlPr>
                                  <a:rPr lang="en-US" sz="2600" i="1">
                                    <a:latin typeface="Cambria Math" panose="02040503050406030204" pitchFamily="18" charset="0"/>
                                    <a:ea typeface="Cambria Math"/>
                                  </a:rPr>
                                </m:ctrlPr>
                              </m:dPr>
                              <m:e>
                                <m:sSub>
                                  <m:sSubPr>
                                    <m:ctrlPr>
                                      <a:rPr lang="en-US" sz="2600" i="1">
                                        <a:latin typeface="Cambria Math" panose="02040503050406030204" pitchFamily="18" charset="0"/>
                                        <a:ea typeface="Cambria Math"/>
                                      </a:rPr>
                                    </m:ctrlPr>
                                  </m:sSubPr>
                                  <m:e>
                                    <m:r>
                                      <a:rPr lang="en-US" sz="2600" b="1">
                                        <a:latin typeface="Cambria Math"/>
                                        <a:ea typeface="Cambria Math"/>
                                      </a:rPr>
                                      <m:t>𝐱</m:t>
                                    </m:r>
                                  </m:e>
                                  <m:sub>
                                    <m:r>
                                      <a:rPr lang="en-US" sz="2600" i="1">
                                        <a:latin typeface="Cambria Math"/>
                                        <a:ea typeface="Cambria Math"/>
                                      </a:rPr>
                                      <m:t>𝑖</m:t>
                                    </m:r>
                                  </m:sub>
                                </m:sSub>
                              </m:e>
                            </m:d>
                          </m:e>
                          <m:sub>
                            <m:r>
                              <a:rPr lang="en-US" sz="2600" i="1">
                                <a:latin typeface="Cambria Math"/>
                                <a:ea typeface="Cambria Math"/>
                              </a:rPr>
                              <m:t>𝑖</m:t>
                            </m:r>
                            <m:r>
                              <a:rPr lang="en-US" sz="2600" i="1">
                                <a:latin typeface="Cambria Math"/>
                                <a:ea typeface="Cambria Math"/>
                              </a:rPr>
                              <m:t>=1</m:t>
                            </m:r>
                          </m:sub>
                        </m:sSub>
                      </m:e>
                      <m:sup>
                        <m:r>
                          <a:rPr lang="en-US" sz="2600" i="1">
                            <a:latin typeface="Cambria Math"/>
                            <a:ea typeface="Cambria Math"/>
                          </a:rPr>
                          <m:t>𝑁</m:t>
                        </m:r>
                      </m:sup>
                    </m:sSup>
                  </m:oMath>
                </a14:m>
                <a:r>
                  <a:rPr lang="en-US" sz="2600" dirty="0"/>
                  <a:t>;</a:t>
                </a:r>
              </a:p>
              <a:p>
                <a:pPr marL="0" indent="0">
                  <a:buNone/>
                </a:pPr>
                <a:endParaRPr lang="en-US" sz="2600" dirty="0"/>
              </a:p>
              <a:p>
                <a:pPr marL="0" indent="0">
                  <a:buNone/>
                </a:pPr>
                <a:r>
                  <a:rPr lang="en-US" sz="2600" b="1" i="1" u="sng" dirty="0"/>
                  <a:t>Reinforcement learning</a:t>
                </a:r>
                <a:r>
                  <a:rPr lang="en-US" sz="2600" dirty="0"/>
                  <a:t> – is used for learning how to act or behave when given occasional reward or punishment signals.</a:t>
                </a:r>
              </a:p>
            </p:txBody>
          </p:sp>
        </mc:Choice>
        <mc:Fallback xmlns="">
          <p:sp>
            <p:nvSpPr>
              <p:cNvPr id="6" name="Объект 2"/>
              <p:cNvSpPr>
                <a:spLocks noGrp="1" noRot="1" noChangeAspect="1" noMove="1" noResize="1" noEditPoints="1" noAdjustHandles="1" noChangeArrowheads="1" noChangeShapeType="1" noTextEdit="1"/>
              </p:cNvSpPr>
              <p:nvPr>
                <p:ph idx="1"/>
              </p:nvPr>
            </p:nvSpPr>
            <p:spPr>
              <a:xfrm>
                <a:off x="457200" y="764704"/>
                <a:ext cx="8229600" cy="5361459"/>
              </a:xfrm>
              <a:blipFill rotWithShape="1">
                <a:blip r:embed="rId2"/>
                <a:stretch>
                  <a:fillRect l="-1259" t="-909" r="-1852"/>
                </a:stretch>
              </a:blipFill>
            </p:spPr>
            <p:txBody>
              <a:bodyPr/>
              <a:lstStyle/>
              <a:p>
                <a:r>
                  <a:rPr lang="ru-RU">
                    <a:noFill/>
                  </a:rPr>
                  <a:t> </a:t>
                </a:r>
              </a:p>
            </p:txBody>
          </p:sp>
        </mc:Fallback>
      </mc:AlternateContent>
    </p:spTree>
    <p:extLst>
      <p:ext uri="{BB962C8B-B14F-4D97-AF65-F5344CB8AC3E}">
        <p14:creationId xmlns:p14="http://schemas.microsoft.com/office/powerpoint/2010/main" val="229121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Types of machine learning (2/2)</a:t>
            </a:r>
            <a:endParaRPr lang="ru-RU" sz="3600" b="1"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6</a:t>
            </a:fld>
            <a:r>
              <a:rPr lang="en-US" sz="2200" dirty="0">
                <a:solidFill>
                  <a:schemeClr val="tx1"/>
                </a:solidFill>
              </a:rPr>
              <a:t>/11</a:t>
            </a:r>
            <a:endParaRPr lang="ru-RU" sz="2200" dirty="0">
              <a:solidFill>
                <a:schemeClr val="tx1"/>
              </a:solidFill>
            </a:endParaRPr>
          </a:p>
        </p:txBody>
      </p:sp>
      <p:graphicFrame>
        <p:nvGraphicFramePr>
          <p:cNvPr id="7" name="Схема 6"/>
          <p:cNvGraphicFramePr/>
          <p:nvPr>
            <p:extLst>
              <p:ext uri="{D42A27DB-BD31-4B8C-83A1-F6EECF244321}">
                <p14:modId xmlns:p14="http://schemas.microsoft.com/office/powerpoint/2010/main" val="1044305615"/>
              </p:ext>
            </p:extLst>
          </p:nvPr>
        </p:nvGraphicFramePr>
        <p:xfrm>
          <a:off x="179512" y="764704"/>
          <a:ext cx="8928992"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8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Practical applications</a:t>
            </a:r>
            <a:endParaRPr lang="ru-RU" sz="3600" b="1"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7</a:t>
            </a:fld>
            <a:r>
              <a:rPr lang="en-US" sz="2200" dirty="0">
                <a:solidFill>
                  <a:schemeClr val="tx1"/>
                </a:solidFill>
              </a:rPr>
              <a:t>/11</a:t>
            </a:r>
            <a:endParaRPr lang="ru-RU" sz="2200" dirty="0">
              <a:solidFill>
                <a:schemeClr val="tx1"/>
              </a:solidFill>
            </a:endParaRPr>
          </a:p>
        </p:txBody>
      </p:sp>
      <p:graphicFrame>
        <p:nvGraphicFramePr>
          <p:cNvPr id="7" name="Схема 6"/>
          <p:cNvGraphicFramePr/>
          <p:nvPr>
            <p:extLst>
              <p:ext uri="{D42A27DB-BD31-4B8C-83A1-F6EECF244321}">
                <p14:modId xmlns:p14="http://schemas.microsoft.com/office/powerpoint/2010/main" val="2186419858"/>
              </p:ext>
            </p:extLst>
          </p:nvPr>
        </p:nvGraphicFramePr>
        <p:xfrm>
          <a:off x="179512" y="764704"/>
          <a:ext cx="8928992"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41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Open-problems in machine learning</a:t>
            </a:r>
            <a:endParaRPr lang="ru-RU" sz="3600" b="1"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8</a:t>
            </a:fld>
            <a:r>
              <a:rPr lang="en-US" sz="2200" dirty="0">
                <a:solidFill>
                  <a:schemeClr val="tx1"/>
                </a:solidFill>
              </a:rPr>
              <a:t>/11</a:t>
            </a:r>
            <a:endParaRPr lang="ru-RU" sz="2200" dirty="0">
              <a:solidFill>
                <a:schemeClr val="tx1"/>
              </a:solidFill>
            </a:endParaRPr>
          </a:p>
        </p:txBody>
      </p:sp>
      <p:graphicFrame>
        <p:nvGraphicFramePr>
          <p:cNvPr id="7" name="Схема 6"/>
          <p:cNvGraphicFramePr/>
          <p:nvPr>
            <p:extLst>
              <p:ext uri="{D42A27DB-BD31-4B8C-83A1-F6EECF244321}">
                <p14:modId xmlns:p14="http://schemas.microsoft.com/office/powerpoint/2010/main" val="3531588352"/>
              </p:ext>
            </p:extLst>
          </p:nvPr>
        </p:nvGraphicFramePr>
        <p:xfrm>
          <a:off x="179512" y="764704"/>
          <a:ext cx="8928992"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Объект 2"/>
          <p:cNvSpPr>
            <a:spLocks noGrp="1"/>
          </p:cNvSpPr>
          <p:nvPr>
            <p:ph idx="1"/>
          </p:nvPr>
        </p:nvSpPr>
        <p:spPr>
          <a:xfrm>
            <a:off x="467544" y="4725145"/>
            <a:ext cx="8229600" cy="1368151"/>
          </a:xfrm>
        </p:spPr>
        <p:txBody>
          <a:bodyPr>
            <a:normAutofit/>
          </a:bodyPr>
          <a:lstStyle/>
          <a:p>
            <a:pPr marL="0" indent="0">
              <a:buNone/>
            </a:pPr>
            <a:r>
              <a:rPr lang="en-US" sz="2600" b="1" i="1" u="sng" dirty="0"/>
              <a:t>All models are wrong, but some models are useful</a:t>
            </a:r>
            <a:r>
              <a:rPr lang="en-US" sz="2600" dirty="0"/>
              <a:t> – </a:t>
            </a:r>
            <a:r>
              <a:rPr lang="en-US" sz="2600" i="1" dirty="0"/>
              <a:t>there is no single best model that works optimally or all kind of data</a:t>
            </a:r>
            <a:r>
              <a:rPr lang="en-US" sz="2600" dirty="0"/>
              <a:t> (</a:t>
            </a:r>
            <a:r>
              <a:rPr lang="en-US" sz="2600" b="1" i="1" u="sng" dirty="0"/>
              <a:t>George Box</a:t>
            </a:r>
            <a:r>
              <a:rPr lang="en-US" sz="2600" dirty="0"/>
              <a:t>, 1987)</a:t>
            </a:r>
            <a:endParaRPr lang="ru-RU" sz="2600" dirty="0"/>
          </a:p>
        </p:txBody>
      </p:sp>
    </p:spTree>
    <p:extLst>
      <p:ext uri="{BB962C8B-B14F-4D97-AF65-F5344CB8AC3E}">
        <p14:creationId xmlns:p14="http://schemas.microsoft.com/office/powerpoint/2010/main" val="174012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System identification</a:t>
            </a:r>
            <a:endParaRPr lang="ru-RU" sz="3600" b="1" dirty="0"/>
          </a:p>
        </p:txBody>
      </p:sp>
      <p:sp>
        <p:nvSpPr>
          <p:cNvPr id="4" name="Нижний колонтитул 3"/>
          <p:cNvSpPr>
            <a:spLocks noGrp="1"/>
          </p:cNvSpPr>
          <p:nvPr>
            <p:ph type="ftr" sz="quarter" idx="11"/>
          </p:nvPr>
        </p:nvSpPr>
        <p:spPr/>
        <p:txBody>
          <a:bodyPr/>
          <a:lstStyle/>
          <a:p>
            <a:r>
              <a:rPr lang="en-US"/>
              <a:t>Introduction to System Identification</a:t>
            </a:r>
            <a:endParaRPr lang="ru-RU"/>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9</a:t>
            </a:fld>
            <a:r>
              <a:rPr lang="en-US" sz="2200" dirty="0">
                <a:solidFill>
                  <a:schemeClr val="tx1"/>
                </a:solidFill>
              </a:rPr>
              <a:t>/11</a:t>
            </a:r>
            <a:endParaRPr lang="ru-RU" sz="2200" dirty="0">
              <a:solidFill>
                <a:schemeClr val="tx1"/>
              </a:solidFill>
            </a:endParaRPr>
          </a:p>
        </p:txBody>
      </p:sp>
      <p:sp>
        <p:nvSpPr>
          <p:cNvPr id="8" name="Объект 2"/>
          <p:cNvSpPr>
            <a:spLocks noGrp="1"/>
          </p:cNvSpPr>
          <p:nvPr>
            <p:ph idx="1"/>
          </p:nvPr>
        </p:nvSpPr>
        <p:spPr>
          <a:xfrm>
            <a:off x="467544" y="764704"/>
            <a:ext cx="8229600" cy="5328593"/>
          </a:xfrm>
        </p:spPr>
        <p:txBody>
          <a:bodyPr>
            <a:normAutofit/>
          </a:bodyPr>
          <a:lstStyle/>
          <a:p>
            <a:pPr marL="0" indent="0">
              <a:buNone/>
            </a:pPr>
            <a:r>
              <a:rPr lang="en-US" sz="2600" b="1" i="1" u="sng" dirty="0"/>
              <a:t>System identification</a:t>
            </a:r>
            <a:r>
              <a:rPr lang="en-US" sz="2600" dirty="0"/>
              <a:t> – the discipline in statistics and machine learning that </a:t>
            </a:r>
            <a:r>
              <a:rPr lang="en-US" sz="2600" i="1" u="sng" dirty="0"/>
              <a:t>builds mathematical models</a:t>
            </a:r>
            <a:r>
              <a:rPr lang="en-US" sz="2600" dirty="0"/>
              <a:t> of </a:t>
            </a:r>
            <a:r>
              <a:rPr lang="en-US" sz="2600" i="1" u="sng" dirty="0"/>
              <a:t>dynamical systems</a:t>
            </a:r>
            <a:r>
              <a:rPr lang="en-US" sz="2600" dirty="0"/>
              <a:t> from measured data. It also includes the </a:t>
            </a:r>
            <a:r>
              <a:rPr lang="en-US" sz="2600" i="1" u="sng" dirty="0"/>
              <a:t>optimal design of experiments</a:t>
            </a:r>
            <a:r>
              <a:rPr lang="en-US" sz="2600" dirty="0"/>
              <a:t> for efficiently generating informative data </a:t>
            </a:r>
            <a:r>
              <a:rPr lang="en-US" sz="2600" i="1" u="sng" dirty="0"/>
              <a:t>for fitting</a:t>
            </a:r>
            <a:r>
              <a:rPr lang="en-US" sz="2600" dirty="0"/>
              <a:t> such models </a:t>
            </a:r>
            <a:r>
              <a:rPr lang="en-US" sz="2600" i="1" u="sng" dirty="0"/>
              <a:t>as well as model reduction</a:t>
            </a:r>
            <a:r>
              <a:rPr lang="en-US" sz="2600" dirty="0"/>
              <a:t>.</a:t>
            </a:r>
            <a:endParaRPr lang="ru-RU" sz="2600" dirty="0"/>
          </a:p>
        </p:txBody>
      </p:sp>
    </p:spTree>
    <p:extLst>
      <p:ext uri="{BB962C8B-B14F-4D97-AF65-F5344CB8AC3E}">
        <p14:creationId xmlns:p14="http://schemas.microsoft.com/office/powerpoint/2010/main" val="124884130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664</Words>
  <Application>Microsoft Office PowerPoint</Application>
  <PresentationFormat>Экран (4:3)</PresentationFormat>
  <Paragraphs>92</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Cambria Math</vt:lpstr>
      <vt:lpstr>Тема Office</vt:lpstr>
      <vt:lpstr>Lecture 1 Introduction to Machine Learning</vt:lpstr>
      <vt:lpstr>Content</vt:lpstr>
      <vt:lpstr>Problem statement</vt:lpstr>
      <vt:lpstr>Machine learning</vt:lpstr>
      <vt:lpstr>Types of machine learning (1/2)</vt:lpstr>
      <vt:lpstr>Types of machine learning (2/2)</vt:lpstr>
      <vt:lpstr>Practical applications</vt:lpstr>
      <vt:lpstr>Open-problems in machine learning</vt:lpstr>
      <vt:lpstr>System identification</vt:lpstr>
      <vt:lpstr>System identification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Dmitriy</dc:creator>
  <cp:lastModifiedBy>Dmitriy</cp:lastModifiedBy>
  <cp:revision>273</cp:revision>
  <dcterms:created xsi:type="dcterms:W3CDTF">2017-03-04T21:40:55Z</dcterms:created>
  <dcterms:modified xsi:type="dcterms:W3CDTF">2019-09-15T19:26:20Z</dcterms:modified>
</cp:coreProperties>
</file>