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19"/>
  </p:handoutMasterIdLst>
  <p:sldIdLst>
    <p:sldId id="348" r:id="rId2"/>
    <p:sldId id="259" r:id="rId3"/>
    <p:sldId id="260" r:id="rId4"/>
    <p:sldId id="266" r:id="rId5"/>
    <p:sldId id="280" r:id="rId6"/>
    <p:sldId id="352" r:id="rId7"/>
    <p:sldId id="281" r:id="rId8"/>
    <p:sldId id="282" r:id="rId9"/>
    <p:sldId id="283" r:id="rId10"/>
    <p:sldId id="285" r:id="rId11"/>
    <p:sldId id="284" r:id="rId12"/>
    <p:sldId id="350" r:id="rId13"/>
    <p:sldId id="351" r:id="rId14"/>
    <p:sldId id="296" r:id="rId15"/>
    <p:sldId id="297" r:id="rId16"/>
    <p:sldId id="299" r:id="rId17"/>
    <p:sldId id="298" r:id="rId18"/>
  </p:sldIdLst>
  <p:sldSz cx="9144000" cy="6858000" type="screen4x3"/>
  <p:notesSz cx="6759575" cy="98679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1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8566EF-0D58-4932-A4D6-BB0BF14A29E9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78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8F9C834-1492-45C8-9405-C89A20BC5FCF}" type="slidenum">
              <a:rPr lang="uk-UA" smtClean="0"/>
              <a:pPr>
                <a:defRPr/>
              </a:pPr>
              <a:t>‹№›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r" eaLnBrk="1" hangingPunct="1"/>
            <a:endParaRPr lang="uk-UA" altLang="uk-UA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uk-UA" altLang="uk-UA" sz="3600" b="1" smtClean="0"/>
              <a:t>Специфікація </a:t>
            </a:r>
            <a:r>
              <a:rPr lang="en-US" altLang="uk-UA" sz="3600" b="1" smtClean="0"/>
              <a:t>XPath</a:t>
            </a:r>
            <a:endParaRPr lang="uk-UA" altLang="uk-UA" sz="3600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Деякі скорочення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b="1" smtClean="0"/>
              <a:t>. </a:t>
            </a:r>
            <a:r>
              <a:rPr lang="uk-UA" altLang="uk-UA" smtClean="0"/>
              <a:t>= </a:t>
            </a:r>
            <a:r>
              <a:rPr lang="en-US" altLang="uk-UA" smtClean="0"/>
              <a:t>self::node() – </a:t>
            </a:r>
            <a:r>
              <a:rPr lang="uk-UA" altLang="uk-UA" b="1" i="1" smtClean="0"/>
              <a:t>контекстний вузол</a:t>
            </a:r>
            <a:r>
              <a:rPr lang="en-US" altLang="uk-UA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uk-UA" b="1" smtClean="0"/>
              <a:t>// </a:t>
            </a:r>
            <a:r>
              <a:rPr lang="en-US" altLang="uk-UA" smtClean="0"/>
              <a:t>= /descendant-or-self::node()/</a:t>
            </a:r>
            <a:endParaRPr lang="uk-UA" altLang="uk-UA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Предикати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Дозволяють задати умови відбору вузлів, тобто умови, яким повинен задовольняти вузол для того, щоб бути включеним до набору.</a:t>
            </a:r>
          </a:p>
          <a:p>
            <a:pPr eaLnBrk="1" hangingPunct="1"/>
            <a:r>
              <a:rPr lang="uk-UA" altLang="uk-UA" dirty="0" smtClean="0"/>
              <a:t>Вираз </a:t>
            </a:r>
            <a:r>
              <a:rPr lang="en-US" altLang="uk-UA" dirty="0" smtClean="0"/>
              <a:t>XPath, </a:t>
            </a:r>
            <a:r>
              <a:rPr lang="uk-UA" altLang="uk-UA" dirty="0" smtClean="0"/>
              <a:t>результатом якого є логічне значення.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Предикатів може бути декілька (а може і взагалі не бути).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Функції </a:t>
            </a:r>
            <a:r>
              <a:rPr lang="en-US" altLang="uk-UA" b="1" dirty="0" smtClean="0"/>
              <a:t>XPath 1.0</a:t>
            </a:r>
            <a:endParaRPr lang="ru-RU" altLang="uk-UA" b="1" dirty="0" smtClean="0"/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err="1" smtClean="0"/>
              <a:t>булеві</a:t>
            </a:r>
            <a:r>
              <a:rPr lang="uk-UA" altLang="uk-UA" dirty="0" smtClean="0"/>
              <a:t>;</a:t>
            </a:r>
          </a:p>
          <a:p>
            <a:pPr eaLnBrk="1" hangingPunct="1"/>
            <a:r>
              <a:rPr lang="uk-UA" altLang="uk-UA" dirty="0" smtClean="0"/>
              <a:t>чисельні;</a:t>
            </a:r>
          </a:p>
          <a:p>
            <a:pPr eaLnBrk="1" hangingPunct="1"/>
            <a:r>
              <a:rPr lang="uk-UA" altLang="uk-UA" dirty="0" smtClean="0"/>
              <a:t>рядкові;</a:t>
            </a:r>
          </a:p>
          <a:p>
            <a:pPr eaLnBrk="1" hangingPunct="1"/>
            <a:r>
              <a:rPr lang="uk-UA" altLang="uk-UA" dirty="0" smtClean="0"/>
              <a:t>для роботи з наборами вузлів.</a:t>
            </a:r>
            <a:endParaRPr lang="ru-RU" altLang="uk-UA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Деякі важливі функції</a:t>
            </a:r>
            <a:endParaRPr lang="ru-RU" altLang="uk-UA" b="1" dirty="0" smtClean="0"/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count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набір</a:t>
            </a:r>
            <a:r>
              <a:rPr lang="ru-RU" altLang="uk-UA" sz="2000" b="1" i="1" dirty="0" smtClean="0"/>
              <a:t> </a:t>
            </a:r>
            <a:r>
              <a:rPr lang="ru-RU" altLang="uk-UA" sz="2000" b="1" i="1" dirty="0" err="1" smtClean="0"/>
              <a:t>вузлів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- </a:t>
            </a:r>
            <a:r>
              <a:rPr lang="ru-RU" altLang="uk-UA" sz="2000" dirty="0" err="1" smtClean="0"/>
              <a:t>кількість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вузлів</a:t>
            </a:r>
            <a:r>
              <a:rPr lang="ru-RU" altLang="uk-UA" sz="2000" dirty="0" smtClean="0"/>
              <a:t> у </a:t>
            </a:r>
            <a:r>
              <a:rPr lang="ru-RU" altLang="uk-UA" sz="2000" dirty="0" err="1" smtClean="0"/>
              <a:t>наборі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sum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набір</a:t>
            </a:r>
            <a:r>
              <a:rPr lang="ru-RU" altLang="uk-UA" sz="2000" b="1" i="1" dirty="0" smtClean="0"/>
              <a:t> </a:t>
            </a:r>
            <a:r>
              <a:rPr lang="ru-RU" altLang="uk-UA" sz="2000" b="1" i="1" dirty="0" err="1" smtClean="0"/>
              <a:t>вузлів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- сума </a:t>
            </a:r>
            <a:r>
              <a:rPr lang="ru-RU" altLang="uk-UA" sz="2000" dirty="0" err="1" smtClean="0"/>
              <a:t>чисельних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значень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not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лог.вираз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– </a:t>
            </a:r>
            <a:r>
              <a:rPr lang="ru-RU" altLang="uk-UA" sz="2000" dirty="0" err="1" smtClean="0">
                <a:latin typeface="Arial" charset="0"/>
              </a:rPr>
              <a:t>обчислює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логічне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заперечення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переданого</a:t>
            </a:r>
            <a:r>
              <a:rPr lang="ru-RU" altLang="uk-UA" sz="2000" dirty="0" smtClean="0">
                <a:latin typeface="Arial" charset="0"/>
              </a:rPr>
              <a:t> </a:t>
            </a:r>
            <a:r>
              <a:rPr lang="ru-RU" altLang="uk-UA" sz="2000" dirty="0" err="1" smtClean="0">
                <a:latin typeface="Arial" charset="0"/>
              </a:rPr>
              <a:t>значення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position</a:t>
            </a:r>
            <a:r>
              <a:rPr lang="ru-RU" altLang="uk-UA" sz="2000" b="1" i="1" dirty="0" smtClean="0"/>
              <a:t>() </a:t>
            </a:r>
            <a:r>
              <a:rPr lang="ru-RU" altLang="uk-UA" sz="2000" dirty="0" smtClean="0"/>
              <a:t>-; за </a:t>
            </a:r>
            <a:r>
              <a:rPr lang="ru-RU" altLang="uk-UA" sz="2000" dirty="0" err="1" smtClean="0"/>
              <a:t>допомогою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цієї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функції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можна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визначити</a:t>
            </a:r>
            <a:r>
              <a:rPr lang="ru-RU" altLang="uk-UA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uk-UA" sz="2000" dirty="0" err="1" smtClean="0"/>
              <a:t>позицію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певного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вузла</a:t>
            </a:r>
            <a:r>
              <a:rPr lang="ru-RU" altLang="uk-UA" sz="2000" dirty="0" smtClean="0"/>
              <a:t> в </a:t>
            </a:r>
            <a:r>
              <a:rPr lang="ru-RU" altLang="uk-UA" sz="2000" dirty="0" err="1" smtClean="0"/>
              <a:t>наборі</a:t>
            </a:r>
            <a:r>
              <a:rPr lang="ru-RU" altLang="uk-UA" sz="2000" dirty="0" smtClean="0"/>
              <a:t>; </a:t>
            </a:r>
            <a:r>
              <a:rPr lang="ru-RU" altLang="uk-UA" sz="2000" dirty="0" err="1" smtClean="0"/>
              <a:t>скорочена</a:t>
            </a:r>
            <a:r>
              <a:rPr lang="ru-RU" altLang="uk-UA" sz="2000" dirty="0" smtClean="0"/>
              <a:t> форма (в </a:t>
            </a:r>
            <a:r>
              <a:rPr lang="ru-RU" altLang="uk-UA" sz="2000" dirty="0" err="1" smtClean="0"/>
              <a:t>предикаті</a:t>
            </a:r>
            <a:r>
              <a:rPr lang="ru-RU" altLang="uk-UA" sz="2000" dirty="0" smtClean="0"/>
              <a:t>): </a:t>
            </a:r>
            <a:r>
              <a:rPr lang="ru-RU" altLang="uk-UA" sz="2000" b="1" dirty="0" err="1" smtClean="0"/>
              <a:t>набір</a:t>
            </a:r>
            <a:r>
              <a:rPr lang="ru-RU" altLang="uk-UA" sz="2000" b="1" dirty="0" smtClean="0"/>
              <a:t>[2] </a:t>
            </a:r>
            <a:r>
              <a:rPr lang="ru-RU" altLang="uk-UA" sz="2000" b="1" dirty="0" err="1" smtClean="0"/>
              <a:t>або</a:t>
            </a:r>
            <a:r>
              <a:rPr lang="ru-RU" altLang="uk-UA" sz="2000" b="1" dirty="0" smtClean="0"/>
              <a:t> </a:t>
            </a:r>
            <a:r>
              <a:rPr lang="ru-RU" altLang="uk-UA" sz="2000" b="1" dirty="0" err="1" smtClean="0"/>
              <a:t>набір</a:t>
            </a:r>
            <a:r>
              <a:rPr lang="ru-RU" altLang="uk-UA" sz="2000" b="1" dirty="0" smtClean="0"/>
              <a:t>[</a:t>
            </a:r>
            <a:r>
              <a:rPr lang="en-US" altLang="uk-UA" sz="2000" b="1" dirty="0" smtClean="0"/>
              <a:t>position</a:t>
            </a:r>
            <a:r>
              <a:rPr lang="ru-RU" altLang="uk-UA" sz="2000" b="1" dirty="0" smtClean="0"/>
              <a:t>()=2];</a:t>
            </a:r>
            <a:endParaRPr lang="ru-RU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ru-RU" altLang="uk-UA" sz="2000" dirty="0" smtClean="0"/>
              <a:t> </a:t>
            </a:r>
            <a:r>
              <a:rPr lang="en-US" altLang="uk-UA" sz="2000" b="1" i="1" dirty="0" smtClean="0"/>
              <a:t>name</a:t>
            </a:r>
            <a:r>
              <a:rPr lang="ru-RU" altLang="uk-UA" sz="2000" b="1" i="1" dirty="0" smtClean="0"/>
              <a:t>(</a:t>
            </a:r>
            <a:r>
              <a:rPr lang="ru-RU" altLang="uk-UA" sz="2000" b="1" i="1" dirty="0" err="1" smtClean="0"/>
              <a:t>вузол</a:t>
            </a:r>
            <a:r>
              <a:rPr lang="ru-RU" altLang="uk-UA" sz="2000" b="1" i="1" dirty="0" smtClean="0"/>
              <a:t>) </a:t>
            </a:r>
            <a:r>
              <a:rPr lang="ru-RU" altLang="uk-UA" sz="2000" dirty="0" smtClean="0"/>
              <a:t>- </a:t>
            </a:r>
            <a:r>
              <a:rPr lang="ru-RU" altLang="uk-UA" sz="2000" dirty="0" err="1" smtClean="0"/>
              <a:t>назва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вузла</a:t>
            </a:r>
            <a:r>
              <a:rPr lang="ru-RU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err="1" smtClean="0"/>
              <a:t>concat</a:t>
            </a:r>
            <a:r>
              <a:rPr lang="en-US" altLang="uk-UA" sz="2000" b="1" i="1" dirty="0" smtClean="0"/>
              <a:t>(string_1,string_2, ...) </a:t>
            </a:r>
            <a:r>
              <a:rPr lang="en-US" altLang="uk-UA" sz="2000" dirty="0" smtClean="0"/>
              <a:t>- </a:t>
            </a:r>
            <a:r>
              <a:rPr lang="ru-RU" altLang="uk-UA" sz="2000" dirty="0" err="1" smtClean="0"/>
              <a:t>конкатенація</a:t>
            </a:r>
            <a:r>
              <a:rPr lang="en-US" altLang="uk-UA" sz="2000" dirty="0" smtClean="0"/>
              <a:t>;</a:t>
            </a:r>
            <a:endParaRPr lang="ru-RU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string-length(</a:t>
            </a:r>
            <a:r>
              <a:rPr lang="ru-RU" altLang="uk-UA" sz="2000" b="1" i="1" dirty="0" smtClean="0"/>
              <a:t>рядок</a:t>
            </a:r>
            <a:r>
              <a:rPr lang="en-US" altLang="uk-UA" sz="2000" b="1" i="1" dirty="0" smtClean="0"/>
              <a:t>) </a:t>
            </a:r>
            <a:r>
              <a:rPr lang="en-US" altLang="uk-UA" sz="2000" dirty="0" smtClean="0"/>
              <a:t>- </a:t>
            </a:r>
            <a:r>
              <a:rPr lang="ru-RU" altLang="uk-UA" sz="2000" dirty="0" err="1" smtClean="0"/>
              <a:t>довжина</a:t>
            </a:r>
            <a:r>
              <a:rPr lang="ru-RU" altLang="uk-UA" sz="2000" dirty="0" smtClean="0"/>
              <a:t> рядка</a:t>
            </a:r>
            <a:r>
              <a:rPr lang="en-US" altLang="uk-UA" sz="2000" dirty="0" smtClean="0"/>
              <a:t>;</a:t>
            </a:r>
            <a:endParaRPr lang="ru-RU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uk-UA" sz="2000" b="1" i="1" dirty="0" smtClean="0"/>
              <a:t>starts</a:t>
            </a:r>
            <a:r>
              <a:rPr lang="ru-RU" altLang="uk-UA" sz="2000" b="1" i="1" dirty="0" smtClean="0"/>
              <a:t>-</a:t>
            </a:r>
            <a:r>
              <a:rPr lang="en-US" altLang="uk-UA" sz="2000" b="1" i="1" dirty="0" smtClean="0"/>
              <a:t>with</a:t>
            </a:r>
            <a:r>
              <a:rPr lang="ru-RU" altLang="uk-UA" sz="2000" b="1" i="1" dirty="0" smtClean="0"/>
              <a:t>(рядок) </a:t>
            </a:r>
            <a:r>
              <a:rPr lang="ru-RU" altLang="uk-UA" sz="2000" dirty="0" smtClean="0"/>
              <a:t>- </a:t>
            </a:r>
            <a:r>
              <a:rPr lang="ru-RU" altLang="uk-UA" sz="2000" dirty="0" err="1" smtClean="0"/>
              <a:t>перевіряє</a:t>
            </a:r>
            <a:r>
              <a:rPr lang="ru-RU" altLang="uk-UA" sz="2000" dirty="0" smtClean="0"/>
              <a:t>, </a:t>
            </a:r>
            <a:r>
              <a:rPr lang="ru-RU" altLang="uk-UA" sz="2000" dirty="0" err="1" smtClean="0"/>
              <a:t>чи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починається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назва</a:t>
            </a:r>
            <a:r>
              <a:rPr lang="ru-RU" altLang="uk-UA" sz="2000" dirty="0" smtClean="0"/>
              <a:t> з </a:t>
            </a:r>
            <a:r>
              <a:rPr lang="ru-RU" altLang="uk-UA" sz="2000" dirty="0" err="1" smtClean="0"/>
              <a:t>заданої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літери</a:t>
            </a:r>
            <a:r>
              <a:rPr lang="ru-RU" altLang="uk-UA" sz="2000" dirty="0" smtClean="0"/>
              <a:t>; </a:t>
            </a:r>
            <a:r>
              <a:rPr lang="ru-RU" altLang="uk-UA" sz="2000" dirty="0" err="1" smtClean="0"/>
              <a:t>інші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рядкові</a:t>
            </a:r>
            <a:r>
              <a:rPr lang="ru-RU" altLang="uk-UA" sz="2000" dirty="0" smtClean="0"/>
              <a:t> </a:t>
            </a:r>
            <a:r>
              <a:rPr lang="ru-RU" altLang="uk-UA" sz="2000" dirty="0" err="1" smtClean="0"/>
              <a:t>функції</a:t>
            </a:r>
            <a:r>
              <a:rPr lang="en-US" altLang="uk-UA" sz="2000" dirty="0" smtClean="0"/>
              <a:t> - contains(),substring() </a:t>
            </a:r>
            <a:r>
              <a:rPr lang="ru-RU" altLang="uk-UA" sz="2000" dirty="0" smtClean="0"/>
              <a:t>та </a:t>
            </a:r>
            <a:r>
              <a:rPr lang="ru-RU" altLang="uk-UA" sz="2000" dirty="0" err="1" smtClean="0"/>
              <a:t>ін</a:t>
            </a:r>
            <a:r>
              <a:rPr lang="en-US" altLang="uk-UA" sz="2000" dirty="0" smtClean="0"/>
              <a:t>.;</a:t>
            </a:r>
            <a:endParaRPr lang="uk-UA" altLang="uk-UA" sz="2000" dirty="0" smtClean="0"/>
          </a:p>
          <a:p>
            <a:pPr eaLnBrk="1" hangingPunct="1">
              <a:lnSpc>
                <a:spcPct val="80000"/>
              </a:lnSpc>
            </a:pPr>
            <a:r>
              <a:rPr lang="uk-UA" altLang="uk-UA" sz="2000" dirty="0" smtClean="0"/>
              <a:t>…</a:t>
            </a:r>
            <a:endParaRPr lang="ru-RU" altLang="uk-UA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z="4000" b="1" dirty="0" smtClean="0"/>
              <a:t>Деякі особливості виразів </a:t>
            </a:r>
            <a:r>
              <a:rPr lang="en-US" altLang="uk-UA" sz="4000" b="1" dirty="0" smtClean="0"/>
              <a:t>XPath</a:t>
            </a:r>
            <a:endParaRPr lang="uk-UA" altLang="uk-UA" sz="40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Оператори </a:t>
            </a:r>
            <a:r>
              <a:rPr lang="en-US" altLang="uk-UA" b="1" dirty="0" smtClean="0"/>
              <a:t>and</a:t>
            </a:r>
            <a:r>
              <a:rPr lang="en-US" altLang="uk-UA" dirty="0" smtClean="0"/>
              <a:t> </a:t>
            </a:r>
            <a:r>
              <a:rPr lang="uk-UA" altLang="uk-UA" dirty="0" smtClean="0"/>
              <a:t>та </a:t>
            </a:r>
            <a:r>
              <a:rPr lang="en-US" altLang="uk-UA" b="1" dirty="0" smtClean="0"/>
              <a:t>or</a:t>
            </a:r>
            <a:r>
              <a:rPr lang="en-US" altLang="uk-UA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Об</a:t>
            </a:r>
            <a:r>
              <a:rPr lang="en-US" altLang="uk-UA" dirty="0" smtClean="0"/>
              <a:t>’</a:t>
            </a:r>
            <a:r>
              <a:rPr lang="uk-UA" altLang="uk-UA" dirty="0" smtClean="0"/>
              <a:t>єднання наборів вузлів - оператор </a:t>
            </a:r>
            <a:r>
              <a:rPr lang="en-US" altLang="uk-UA" b="1" dirty="0" smtClean="0"/>
              <a:t>| </a:t>
            </a:r>
            <a:r>
              <a:rPr lang="en-US" altLang="uk-UA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Немає спеціальної операції для </a:t>
            </a:r>
            <a:r>
              <a:rPr lang="uk-UA" altLang="uk-UA" dirty="0" err="1" smtClean="0"/>
              <a:t>перетину.Для</a:t>
            </a:r>
            <a:r>
              <a:rPr lang="uk-UA" altLang="uk-UA" dirty="0" smtClean="0"/>
              <a:t> перетину наборів вузлів </a:t>
            </a:r>
            <a:r>
              <a:rPr lang="en-US" altLang="uk-UA" b="1" dirty="0" smtClean="0"/>
              <a:t>$p</a:t>
            </a:r>
            <a:r>
              <a:rPr lang="en-US" altLang="uk-UA" dirty="0" smtClean="0"/>
              <a:t> </a:t>
            </a:r>
            <a:r>
              <a:rPr lang="uk-UA" altLang="uk-UA" dirty="0" smtClean="0"/>
              <a:t>та </a:t>
            </a:r>
            <a:r>
              <a:rPr lang="en-US" altLang="uk-UA" b="1" dirty="0" smtClean="0"/>
              <a:t>$q</a:t>
            </a:r>
            <a:r>
              <a:rPr lang="en-US" altLang="uk-UA" dirty="0" smtClean="0"/>
              <a:t> </a:t>
            </a:r>
            <a:r>
              <a:rPr lang="uk-UA" altLang="uk-UA" dirty="0" smtClean="0"/>
              <a:t>можна використовувати</a:t>
            </a:r>
            <a:r>
              <a:rPr lang="en-US" altLang="uk-UA" dirty="0" smtClean="0"/>
              <a:t> </a:t>
            </a:r>
            <a:r>
              <a:rPr lang="uk-UA" altLang="uk-UA" dirty="0" smtClean="0"/>
              <a:t>вираз </a:t>
            </a:r>
            <a:r>
              <a:rPr lang="en-US" altLang="uk-UA" b="1" dirty="0" smtClean="0"/>
              <a:t>$p[count(.|$q)=count($q)].</a:t>
            </a:r>
            <a:endParaRPr lang="uk-UA" altLang="uk-UA" b="1" dirty="0" smtClean="0"/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Операції </a:t>
            </a:r>
            <a:r>
              <a:rPr lang="uk-UA" altLang="uk-UA" b="1" dirty="0" smtClean="0"/>
              <a:t>відношення (</a:t>
            </a:r>
            <a:r>
              <a:rPr lang="en-US" altLang="uk-UA" b="1" dirty="0" smtClean="0"/>
              <a:t>&gt;, &gt;= </a:t>
            </a:r>
            <a:r>
              <a:rPr lang="uk-UA" altLang="uk-UA" b="1" dirty="0" smtClean="0"/>
              <a:t>і </a:t>
            </a:r>
            <a:r>
              <a:rPr lang="uk-UA" altLang="uk-UA" dirty="0" err="1" smtClean="0"/>
              <a:t>т.п</a:t>
            </a:r>
            <a:r>
              <a:rPr lang="uk-UA" altLang="uk-UA" dirty="0" smtClean="0"/>
              <a:t>.</a:t>
            </a:r>
            <a:r>
              <a:rPr lang="uk-UA" altLang="uk-UA" b="1" dirty="0" smtClean="0"/>
              <a:t>)</a:t>
            </a:r>
            <a:r>
              <a:rPr lang="uk-UA" altLang="uk-UA" dirty="0" smtClean="0"/>
              <a:t> та </a:t>
            </a:r>
            <a:r>
              <a:rPr lang="uk-UA" altLang="uk-UA" b="1" dirty="0" smtClean="0"/>
              <a:t>рівності.</a:t>
            </a:r>
            <a:endParaRPr lang="uk-UA" altLang="uk-UA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Відношення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Якщо жоден з операндів не є набором вузлів - обидва операнди приводяться до числового типу (еквівалентно функції </a:t>
            </a:r>
            <a:r>
              <a:rPr lang="en-US" altLang="uk-UA" sz="2800" b="1" dirty="0" smtClean="0"/>
              <a:t>number())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та порівнюються.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Спеціальні правила, якщо один з операндів - набір вузлів або обидва - набори вузлів. Наприклад, при порівнянні з числом - істина, якщо в наборі вузлів є вузол, який задовольняє відповідному порівнянню.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Частіше - коли в наборі один вузол. Типовий приклад - </a:t>
            </a:r>
            <a:r>
              <a:rPr lang="en-US" altLang="uk-UA" sz="2800" b="1" dirty="0" smtClean="0"/>
              <a:t>@price &gt; 100</a:t>
            </a:r>
            <a:r>
              <a:rPr lang="en-US" altLang="uk-UA" sz="2800" dirty="0" smtClean="0"/>
              <a:t>.</a:t>
            </a:r>
            <a:endParaRPr lang="uk-UA" altLang="uk-UA" sz="28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Правила рівності і нерівності для наборів вузлів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uk-UA" b="1" dirty="0" smtClean="0"/>
              <a:t>$a</a:t>
            </a:r>
            <a:r>
              <a:rPr lang="uk-UA" altLang="uk-UA" b="1" dirty="0" smtClean="0"/>
              <a:t>=</a:t>
            </a:r>
            <a:r>
              <a:rPr lang="en-US" altLang="uk-UA" b="1" dirty="0" smtClean="0"/>
              <a:t>$b</a:t>
            </a:r>
            <a:r>
              <a:rPr lang="en-US" altLang="uk-UA" dirty="0" smtClean="0"/>
              <a:t>, </a:t>
            </a:r>
            <a:r>
              <a:rPr lang="uk-UA" altLang="uk-UA" dirty="0" smtClean="0"/>
              <a:t>якщо існують два вузли, взяті по одному з кожного набору вузлів, з однаковим рядковим значенням;</a:t>
            </a:r>
          </a:p>
          <a:p>
            <a:pPr eaLnBrk="1" hangingPunct="1"/>
            <a:r>
              <a:rPr lang="en-US" altLang="uk-UA" b="1" dirty="0" smtClean="0"/>
              <a:t>$a</a:t>
            </a:r>
            <a:r>
              <a:rPr lang="uk-UA" altLang="uk-UA" b="1" dirty="0" smtClean="0"/>
              <a:t>!=</a:t>
            </a:r>
            <a:r>
              <a:rPr lang="en-US" altLang="uk-UA" b="1" dirty="0" smtClean="0"/>
              <a:t>$b</a:t>
            </a:r>
            <a:r>
              <a:rPr lang="en-US" altLang="uk-UA" dirty="0" smtClean="0"/>
              <a:t>, </a:t>
            </a:r>
            <a:r>
              <a:rPr lang="uk-UA" altLang="uk-UA" dirty="0" smtClean="0"/>
              <a:t>якщо існують два вузли, взяті по одному з кожного набору вузлів, з різним рядковим значенням.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sz="4000" b="1" dirty="0" smtClean="0"/>
              <a:t>Рівність і нерівність для наборів вузлів: особливості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Не завжди </a:t>
            </a:r>
            <a:r>
              <a:rPr lang="en-US" altLang="uk-UA" sz="2800" b="1" dirty="0" smtClean="0"/>
              <a:t>$x=$x</a:t>
            </a:r>
            <a:r>
              <a:rPr lang="en-US" altLang="uk-UA" sz="2800" dirty="0" smtClean="0"/>
              <a:t>. </a:t>
            </a:r>
            <a:r>
              <a:rPr lang="uk-UA" altLang="uk-UA" sz="2800" dirty="0" smtClean="0"/>
              <a:t>Хибно, якщо </a:t>
            </a:r>
            <a:r>
              <a:rPr lang="en-US" altLang="uk-UA" sz="2800" b="1" dirty="0" smtClean="0"/>
              <a:t>$x-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пустий набір вузлів.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Вираз </a:t>
            </a:r>
            <a:r>
              <a:rPr lang="en-US" altLang="uk-UA" sz="2800" b="1" dirty="0" smtClean="0"/>
              <a:t>$x!=‘a’</a:t>
            </a:r>
            <a:r>
              <a:rPr lang="en-US" altLang="uk-UA" sz="2800" dirty="0" smtClean="0"/>
              <a:t> - </a:t>
            </a:r>
            <a:r>
              <a:rPr lang="uk-UA" altLang="uk-UA" sz="2800" dirty="0" smtClean="0"/>
              <a:t>це не те саме, що </a:t>
            </a:r>
            <a:r>
              <a:rPr lang="en-US" altLang="uk-UA" sz="2800" b="1" dirty="0" smtClean="0"/>
              <a:t>not ($x=‘a’).</a:t>
            </a:r>
            <a:r>
              <a:rPr lang="en-US" altLang="uk-UA" sz="2800" dirty="0" smtClean="0"/>
              <a:t> </a:t>
            </a:r>
            <a:r>
              <a:rPr lang="uk-UA" altLang="uk-UA" sz="2800" dirty="0" smtClean="0"/>
              <a:t>Якщо </a:t>
            </a:r>
            <a:r>
              <a:rPr lang="en-US" altLang="uk-UA" sz="2800" b="1" dirty="0" smtClean="0"/>
              <a:t>$x</a:t>
            </a:r>
            <a:r>
              <a:rPr lang="en-US" altLang="uk-UA" sz="2800" dirty="0" smtClean="0"/>
              <a:t> - </a:t>
            </a:r>
            <a:r>
              <a:rPr lang="uk-UA" altLang="uk-UA" sz="2800" dirty="0" smtClean="0"/>
              <a:t>набір вузлів, то перший вираз буде істинним, якщо хоча б один вузол цього набору відмінний від </a:t>
            </a:r>
            <a:r>
              <a:rPr lang="en-US" altLang="uk-UA" sz="2800" b="1" dirty="0" smtClean="0"/>
              <a:t>a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а другий - якщо в наборі немає вузла, що дорівнює </a:t>
            </a:r>
            <a:r>
              <a:rPr lang="en-US" altLang="uk-UA" sz="2800" b="1" dirty="0" smtClean="0"/>
              <a:t>a</a:t>
            </a:r>
            <a:r>
              <a:rPr lang="uk-UA" altLang="uk-UA" sz="2800" b="1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Не слід думати, що якщо </a:t>
            </a:r>
            <a:r>
              <a:rPr lang="en-US" altLang="uk-UA" sz="2800" b="1" dirty="0" smtClean="0"/>
              <a:t>$a=$b and $b=$c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то </a:t>
            </a:r>
            <a:r>
              <a:rPr lang="en-US" altLang="uk-UA" sz="2800" b="1" dirty="0" smtClean="0"/>
              <a:t>$a=$c</a:t>
            </a:r>
            <a:r>
              <a:rPr lang="en-US" altLang="uk-UA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800" dirty="0" smtClean="0"/>
              <a:t>Якщо </a:t>
            </a:r>
            <a:r>
              <a:rPr lang="en-US" altLang="uk-UA" sz="2800" b="1" dirty="0" smtClean="0"/>
              <a:t>$a=$b</a:t>
            </a:r>
            <a:r>
              <a:rPr lang="en-US" altLang="uk-UA" sz="2800" dirty="0" smtClean="0"/>
              <a:t>, </a:t>
            </a:r>
            <a:r>
              <a:rPr lang="uk-UA" altLang="uk-UA" sz="2800" dirty="0" smtClean="0"/>
              <a:t>то </a:t>
            </a:r>
            <a:r>
              <a:rPr lang="en-US" altLang="uk-UA" sz="2800" b="1" dirty="0" smtClean="0"/>
              <a:t>$b=$a</a:t>
            </a:r>
            <a:r>
              <a:rPr lang="en-US" altLang="uk-UA" sz="2800" dirty="0" smtClean="0"/>
              <a:t>.</a:t>
            </a:r>
            <a:endParaRPr lang="uk-UA" altLang="uk-UA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Поняття про </a:t>
            </a:r>
            <a:r>
              <a:rPr lang="en-US" altLang="uk-UA" b="1" dirty="0" smtClean="0"/>
              <a:t>XPath</a:t>
            </a:r>
            <a:endParaRPr lang="uk-UA" altLang="uk-UA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Основна задача специфікації </a:t>
            </a:r>
            <a:r>
              <a:rPr lang="en-US" altLang="uk-UA" dirty="0" smtClean="0"/>
              <a:t>XPath – </a:t>
            </a:r>
            <a:r>
              <a:rPr lang="uk-UA" altLang="uk-UA" dirty="0" smtClean="0"/>
              <a:t>адресувати окремі частини </a:t>
            </a:r>
            <a:r>
              <a:rPr lang="en-US" altLang="uk-UA" dirty="0" smtClean="0"/>
              <a:t>XML-</a:t>
            </a:r>
            <a:r>
              <a:rPr lang="uk-UA" altLang="uk-UA" dirty="0" smtClean="0"/>
              <a:t>документа, тобто дати можливість посилатися на окремі фрагменти </a:t>
            </a:r>
            <a:r>
              <a:rPr lang="en-US" altLang="uk-UA" dirty="0" smtClean="0"/>
              <a:t>XML-</a:t>
            </a:r>
            <a:r>
              <a:rPr lang="uk-UA" altLang="uk-UA" dirty="0" smtClean="0"/>
              <a:t>документа.</a:t>
            </a:r>
            <a:endParaRPr lang="en-US" altLang="uk-UA" dirty="0" smtClean="0"/>
          </a:p>
          <a:p>
            <a:pPr eaLnBrk="1" hangingPunct="1"/>
            <a:r>
              <a:rPr lang="uk-UA" altLang="uk-UA" dirty="0" smtClean="0"/>
              <a:t>Версії: 1.0 та 2.0.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Основні типи вузлів </a:t>
            </a:r>
            <a:r>
              <a:rPr lang="en-US" altLang="uk-UA" b="1" dirty="0" smtClean="0"/>
              <a:t>XPath 1.0</a:t>
            </a:r>
            <a:endParaRPr lang="uk-UA" altLang="uk-UA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Кореневий вузол – весь документ. Позначається як </a:t>
            </a:r>
            <a:r>
              <a:rPr lang="uk-UA" sz="2400" b="1" dirty="0" smtClean="0"/>
              <a:t>/</a:t>
            </a:r>
            <a:r>
              <a:rPr lang="uk-UA" sz="2400" dirty="0" smtClean="0"/>
              <a:t> (</a:t>
            </a:r>
            <a:r>
              <a:rPr lang="uk-UA" sz="2400" u="sng" dirty="0" smtClean="0"/>
              <a:t>не плутати з елементом документа, кореневим елементом</a:t>
            </a:r>
            <a:r>
              <a:rPr lang="uk-UA" sz="2400" dirty="0" smtClean="0"/>
              <a:t>!).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елементів.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атрибутів (</a:t>
            </a:r>
            <a:r>
              <a:rPr lang="uk-UA" sz="2400" u="sng" dirty="0" smtClean="0"/>
              <a:t>не вважаються дочірніми вузлами, але елемент, який містить ці атрибути, вважається батьківським вузлом</a:t>
            </a:r>
            <a:r>
              <a:rPr lang="uk-UA" sz="2400" dirty="0" smtClean="0"/>
              <a:t>!).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просторів імен. Теж не вважаються дочірніми елементами.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Текстові вузли.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інструкцій обробки.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uk-UA" sz="2400" dirty="0" smtClean="0"/>
              <a:t>Вузли коментарів.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Типи даних </a:t>
            </a:r>
            <a:r>
              <a:rPr lang="en-US" altLang="uk-UA" b="1" dirty="0" smtClean="0"/>
              <a:t>XPath 1.0</a:t>
            </a:r>
            <a:endParaRPr lang="uk-UA" altLang="uk-UA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uk-UA" altLang="uk-UA" dirty="0" smtClean="0"/>
              <a:t>набори вузлів;</a:t>
            </a:r>
          </a:p>
          <a:p>
            <a:pPr eaLnBrk="1" hangingPunct="1"/>
            <a:r>
              <a:rPr lang="uk-UA" altLang="uk-UA" dirty="0" err="1" smtClean="0"/>
              <a:t>булеві</a:t>
            </a:r>
            <a:r>
              <a:rPr lang="uk-UA" altLang="uk-UA" dirty="0" smtClean="0"/>
              <a:t> значення;</a:t>
            </a:r>
          </a:p>
          <a:p>
            <a:pPr eaLnBrk="1" hangingPunct="1"/>
            <a:r>
              <a:rPr lang="uk-UA" altLang="uk-UA" dirty="0" smtClean="0"/>
              <a:t>числові значення;</a:t>
            </a:r>
          </a:p>
          <a:p>
            <a:pPr eaLnBrk="1" hangingPunct="1"/>
            <a:r>
              <a:rPr lang="uk-UA" altLang="uk-UA" dirty="0" smtClean="0"/>
              <a:t>рядки</a:t>
            </a:r>
            <a:r>
              <a:rPr lang="en-US" altLang="uk-UA" dirty="0" smtClean="0"/>
              <a:t>.</a:t>
            </a:r>
            <a:endParaRPr lang="uk-UA" altLang="uk-UA" dirty="0" smtClean="0"/>
          </a:p>
          <a:p>
            <a:pPr eaLnBrk="1" hangingPunct="1"/>
            <a:endParaRPr lang="uk-UA" altLang="uk-UA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Вирази шляху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Результат - набір вузлів.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Послідовність кроків шляху, розділених </a:t>
            </a:r>
            <a:r>
              <a:rPr lang="en-US" altLang="uk-UA" sz="2800" b="1" dirty="0" smtClean="0"/>
              <a:t>/</a:t>
            </a:r>
            <a:r>
              <a:rPr lang="en-US" altLang="uk-UA" sz="2800" dirty="0" smtClean="0"/>
              <a:t>. </a:t>
            </a:r>
            <a:r>
              <a:rPr lang="uk-UA" altLang="uk-UA" sz="2800" dirty="0" smtClean="0"/>
              <a:t>У деякому наближенні можна проінтерпретувати так, що це вузли, до яких можна дійти з початкового вказаним шляхом.</a:t>
            </a:r>
          </a:p>
          <a:p>
            <a:pPr eaLnBrk="1" hangingPunct="1">
              <a:lnSpc>
                <a:spcPct val="80000"/>
              </a:lnSpc>
            </a:pPr>
            <a:r>
              <a:rPr lang="uk-UA" altLang="uk-UA" sz="2800" dirty="0" smtClean="0"/>
              <a:t>Шлях може починатися з кореневого вузла (тоді - з </a:t>
            </a:r>
            <a:r>
              <a:rPr lang="en-US" altLang="uk-UA" sz="2800" b="1" dirty="0" smtClean="0"/>
              <a:t>/</a:t>
            </a:r>
            <a:r>
              <a:rPr lang="uk-UA" altLang="uk-UA" sz="2800" dirty="0" smtClean="0"/>
              <a:t>), або з контекстного.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uk-UA" altLang="uk-UA" b="1" dirty="0" smtClean="0"/>
              <a:t>Приклад використання виразу шляху</a:t>
            </a:r>
            <a:endParaRPr lang="ru-RU" altLang="uk-UA" b="1" dirty="0" smtClean="0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&lt;</a:t>
            </a:r>
            <a:r>
              <a:rPr lang="uk-UA" altLang="uk-UA" dirty="0" err="1" smtClean="0"/>
              <a:t>xsl:for-each</a:t>
            </a:r>
            <a:r>
              <a:rPr lang="uk-UA" altLang="uk-UA" dirty="0" smtClean="0"/>
              <a:t> </a:t>
            </a:r>
            <a:r>
              <a:rPr lang="uk-UA" altLang="uk-UA" dirty="0" err="1" smtClean="0"/>
              <a:t>select</a:t>
            </a:r>
            <a:r>
              <a:rPr lang="uk-UA" altLang="uk-UA" b="1" dirty="0" smtClean="0"/>
              <a:t>= "/</a:t>
            </a:r>
            <a:r>
              <a:rPr lang="uk-UA" altLang="uk-UA" b="1" dirty="0" err="1" smtClean="0"/>
              <a:t>catalog</a:t>
            </a:r>
            <a:r>
              <a:rPr lang="uk-UA" altLang="uk-UA" b="1" dirty="0" smtClean="0"/>
              <a:t>/</a:t>
            </a:r>
            <a:r>
              <a:rPr lang="uk-UA" altLang="uk-UA" b="1" dirty="0" err="1" smtClean="0"/>
              <a:t>book</a:t>
            </a:r>
            <a:r>
              <a:rPr lang="uk-UA" altLang="uk-UA" b="1" dirty="0" smtClean="0"/>
              <a:t>[@</a:t>
            </a:r>
            <a:r>
              <a:rPr lang="uk-UA" altLang="uk-UA" b="1" dirty="0" err="1" smtClean="0"/>
              <a:t>topic</a:t>
            </a:r>
            <a:r>
              <a:rPr lang="uk-UA" altLang="uk-UA" b="1" dirty="0" smtClean="0"/>
              <a:t>='</a:t>
            </a:r>
            <a:r>
              <a:rPr lang="uk-UA" altLang="uk-UA" b="1" dirty="0" err="1" smtClean="0"/>
              <a:t>crimi</a:t>
            </a:r>
            <a:r>
              <a:rPr lang="uk-UA" altLang="uk-UA" b="1" dirty="0" smtClean="0"/>
              <a:t>']“</a:t>
            </a:r>
          </a:p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&gt;</a:t>
            </a:r>
          </a:p>
          <a:p>
            <a:pPr eaLnBrk="1" hangingPunct="1"/>
            <a:endParaRPr lang="ru-RU" altLang="uk-UA" dirty="0" smtClean="0"/>
          </a:p>
        </p:txBody>
      </p:sp>
    </p:spTree>
    <p:extLst>
      <p:ext uri="{BB962C8B-B14F-4D97-AF65-F5344CB8AC3E}">
        <p14:creationId xmlns:p14="http://schemas.microsoft.com/office/powerpoint/2010/main" val="35966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Крок шляху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uk-UA" altLang="uk-UA" b="1" dirty="0" smtClean="0"/>
              <a:t>вісь::критерій вузла</a:t>
            </a:r>
            <a:r>
              <a:rPr lang="en-US" altLang="uk-UA" b="1" dirty="0" smtClean="0"/>
              <a:t>[</a:t>
            </a:r>
            <a:r>
              <a:rPr lang="uk-UA" altLang="uk-UA" b="1" dirty="0" smtClean="0"/>
              <a:t>предикат</a:t>
            </a:r>
            <a:r>
              <a:rPr lang="en-US" altLang="uk-UA" b="1" dirty="0" smtClean="0"/>
              <a:t>]</a:t>
            </a:r>
          </a:p>
          <a:p>
            <a:pPr eaLnBrk="1" hangingPunct="1">
              <a:buFont typeface="Wingdings" pitchFamily="2" charset="2"/>
              <a:buNone/>
            </a:pPr>
            <a:endParaRPr lang="en-US" altLang="uk-UA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Осі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uk-UA" altLang="uk-UA" sz="2000" dirty="0" smtClean="0"/>
              <a:t>Вісь задає напрямок переміщення: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child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діти (за замовченням, тому можна не вказувати);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attribute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атрибути (скорочений синтаксис - </a:t>
            </a:r>
            <a:r>
              <a:rPr lang="en-US" altLang="uk-UA" sz="2000" dirty="0" smtClean="0"/>
              <a:t>@</a:t>
            </a:r>
            <a:r>
              <a:rPr lang="uk-UA" altLang="uk-UA" sz="2000" dirty="0" smtClean="0"/>
              <a:t>);</a:t>
            </a:r>
            <a:endParaRPr lang="en-US" altLang="uk-UA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descendant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нащадки;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ancestor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попередники;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self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сам контекстний вузол;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descendant-or-self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ancestor-or-self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following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наступні вузли в документі: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preceding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попередні вузли в документі;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parent</a:t>
            </a:r>
            <a:r>
              <a:rPr lang="en-US" altLang="uk-UA" sz="2000" dirty="0" smtClean="0"/>
              <a:t> - </a:t>
            </a:r>
            <a:r>
              <a:rPr lang="uk-UA" altLang="uk-UA" sz="2000" dirty="0" smtClean="0"/>
              <a:t>батько;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following-sibling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preceding-sibling</a:t>
            </a:r>
            <a:r>
              <a:rPr lang="en-US" altLang="uk-UA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uk-UA" sz="2000" b="1" dirty="0" smtClean="0"/>
              <a:t>namespace</a:t>
            </a:r>
            <a:r>
              <a:rPr lang="en-US" altLang="uk-UA" sz="2000" dirty="0" smtClean="0"/>
              <a:t>-</a:t>
            </a:r>
            <a:r>
              <a:rPr lang="uk-UA" altLang="uk-UA" sz="2000" dirty="0" smtClean="0"/>
              <a:t>вузли простору імен;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b="1" dirty="0" smtClean="0"/>
              <a:t>Критерії вузлів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імена вузлів;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* - символ підстановки;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dirty="0" smtClean="0"/>
              <a:t>тип вузла: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node()</a:t>
            </a:r>
            <a:r>
              <a:rPr lang="uk-UA" altLang="uk-UA" dirty="0" smtClean="0"/>
              <a:t> </a:t>
            </a:r>
            <a:r>
              <a:rPr lang="en-US" altLang="uk-UA" dirty="0" smtClean="0"/>
              <a:t>-</a:t>
            </a:r>
            <a:r>
              <a:rPr lang="uk-UA" altLang="uk-UA" dirty="0" smtClean="0"/>
              <a:t> вузли будь-якого типу;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comment()</a:t>
            </a:r>
            <a:r>
              <a:rPr lang="uk-UA" altLang="uk-UA" dirty="0" smtClean="0"/>
              <a:t> </a:t>
            </a:r>
            <a:r>
              <a:rPr lang="en-US" altLang="uk-UA" dirty="0" smtClean="0"/>
              <a:t>-</a:t>
            </a:r>
            <a:r>
              <a:rPr lang="uk-UA" altLang="uk-UA" dirty="0" smtClean="0"/>
              <a:t> вузли коментарів;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text()</a:t>
            </a:r>
            <a:r>
              <a:rPr lang="en-US" altLang="uk-UA" dirty="0" smtClean="0"/>
              <a:t> </a:t>
            </a:r>
            <a:r>
              <a:rPr lang="uk-UA" altLang="uk-UA" dirty="0" smtClean="0"/>
              <a:t>- текстові вузли;</a:t>
            </a:r>
            <a:endParaRPr lang="en-US" altLang="uk-UA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uk-UA" b="1" dirty="0" smtClean="0"/>
              <a:t>processing-instruction()</a:t>
            </a:r>
            <a:r>
              <a:rPr lang="en-US" altLang="uk-UA" dirty="0" smtClean="0"/>
              <a:t> - </a:t>
            </a:r>
            <a:r>
              <a:rPr lang="uk-UA" altLang="uk-UA" dirty="0" smtClean="0"/>
              <a:t>вузли інструкцій обробки;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1329</TotalTime>
  <Words>738</Words>
  <Application>Microsoft Office PowerPoint</Application>
  <PresentationFormat>Екран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2" baseType="lpstr">
      <vt:lpstr>Tahoma</vt:lpstr>
      <vt:lpstr>Arial</vt:lpstr>
      <vt:lpstr>Wingdings</vt:lpstr>
      <vt:lpstr>Calibri</vt:lpstr>
      <vt:lpstr>Потік</vt:lpstr>
      <vt:lpstr>Презентація PowerPoint</vt:lpstr>
      <vt:lpstr>Поняття про XPath</vt:lpstr>
      <vt:lpstr>Основні типи вузлів XPath 1.0</vt:lpstr>
      <vt:lpstr>Типи даних XPath 1.0</vt:lpstr>
      <vt:lpstr>Вирази шляху</vt:lpstr>
      <vt:lpstr>Приклад використання виразу шляху</vt:lpstr>
      <vt:lpstr>Крок шляху</vt:lpstr>
      <vt:lpstr>Осі</vt:lpstr>
      <vt:lpstr>Критерії вузлів</vt:lpstr>
      <vt:lpstr>Деякі скорочення</vt:lpstr>
      <vt:lpstr>Предикати</vt:lpstr>
      <vt:lpstr>Функції XPath 1.0</vt:lpstr>
      <vt:lpstr>Деякі важливі функції</vt:lpstr>
      <vt:lpstr>Деякі особливості виразів XPath</vt:lpstr>
      <vt:lpstr>Відношення</vt:lpstr>
      <vt:lpstr>Правила рівності і нерівності для наборів вузлів</vt:lpstr>
      <vt:lpstr>Рівність і нерівність для наборів вузлів: особливості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user</cp:lastModifiedBy>
  <cp:revision>124</cp:revision>
  <cp:lastPrinted>1601-01-01T00:00:00Z</cp:lastPrinted>
  <dcterms:created xsi:type="dcterms:W3CDTF">1601-01-01T00:00:00Z</dcterms:created>
  <dcterms:modified xsi:type="dcterms:W3CDTF">2018-09-13T09:24:32Z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