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59" r:id="rId1"/>
  </p:sldMasterIdLst>
  <p:handoutMasterIdLst>
    <p:handoutMasterId r:id="rId9"/>
  </p:handoutMasterIdLst>
  <p:sldIdLst>
    <p:sldId id="256" r:id="rId2"/>
    <p:sldId id="438" r:id="rId3"/>
    <p:sldId id="421" r:id="rId4"/>
    <p:sldId id="422" r:id="rId5"/>
    <p:sldId id="423" r:id="rId6"/>
    <p:sldId id="440" r:id="rId7"/>
    <p:sldId id="441" r:id="rId8"/>
  </p:sldIdLst>
  <p:sldSz cx="9144000" cy="6858000" type="screen4x3"/>
  <p:notesSz cx="6759575" cy="98679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Tahoma" pitchFamily="34" charset="0"/>
      <p:regular r:id="rId14"/>
      <p:bold r:id="rId15"/>
    </p:embeddedFont>
    <p:embeddedFont>
      <p:font typeface="Constantia" pitchFamily="18" charset="0"/>
      <p:regular r:id="rId16"/>
      <p:bold r:id="rId17"/>
      <p:italic r:id="rId18"/>
      <p:boldItalic r:id="rId19"/>
    </p:embeddedFont>
    <p:embeddedFont>
      <p:font typeface="Wingdings 2" pitchFamily="18" charset="2"/>
      <p:regular r:id="rId20"/>
    </p:embeddedFont>
  </p:embeddedFont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8" tIns="45464" rIns="90928" bIns="45464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30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8" tIns="45464" rIns="90928" bIns="45464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30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8" tIns="45464" rIns="90928" bIns="45464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72600"/>
            <a:ext cx="2930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8" tIns="45464" rIns="90928" bIns="45464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Arial" charset="0"/>
              </a:defRPr>
            </a:lvl1pPr>
          </a:lstStyle>
          <a:p>
            <a:pPr>
              <a:defRPr/>
            </a:pPr>
            <a:fld id="{9E81E46B-39BD-41EC-B750-73EAB702C08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003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C6847-DD9D-4DF6-A94D-A401A368C47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1745-E3A1-4593-A549-D0AB8851872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FD867-CD91-4FB8-AE34-B77A477DD82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A8AEE-316A-47AC-945C-C3EFF56AF0D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B35FB-EAA5-4587-8D9A-0E2F68C9258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54D4C-0A02-45F6-A81F-B4043CEE79F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5E594-AC8F-49FC-87B8-F4AAE8E2AC49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ABDA9-67EC-4107-AE18-64F39D5D2D0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99FF1-B3C0-4332-8476-43412EF9684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218D1-C526-4D7D-9593-10642D8B9E5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2801D-DBD3-40A6-9B09-6C0E7AF6935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708573E-BC4E-4254-9E7F-EA904541638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4" r:id="rId2"/>
    <p:sldLayoutId id="2147483783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4" r:id="rId9"/>
    <p:sldLayoutId id="2147483780" r:id="rId10"/>
    <p:sldLayoutId id="214748378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dirty="0" smtClean="0">
                <a:latin typeface="Arial" charset="0"/>
              </a:rPr>
              <a:t> </a:t>
            </a:r>
          </a:p>
        </p:txBody>
      </p:sp>
      <p:sp>
        <p:nvSpPr>
          <p:cNvPr id="512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n-US" sz="3600" b="1" dirty="0" smtClean="0">
                <a:latin typeface="Arial" charset="0"/>
              </a:rPr>
              <a:t>XML </a:t>
            </a:r>
            <a:r>
              <a:rPr lang="uk-UA" sz="3600" b="1" dirty="0" smtClean="0">
                <a:latin typeface="Arial" charset="0"/>
              </a:rPr>
              <a:t>та </a:t>
            </a:r>
            <a:r>
              <a:rPr lang="en-US" sz="3600" b="1" dirty="0" smtClean="0">
                <a:latin typeface="Arial" charset="0"/>
              </a:rPr>
              <a:t>JSON </a:t>
            </a:r>
            <a:endParaRPr lang="uk-UA" sz="3600" b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 </a:t>
            </a:r>
            <a:r>
              <a:rPr lang="en-US" b="1" dirty="0" err="1" smtClean="0"/>
              <a:t>vs</a:t>
            </a:r>
            <a:r>
              <a:rPr lang="en-US" b="1" dirty="0" smtClean="0"/>
              <a:t> XML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10947"/>
              </p:ext>
            </p:extLst>
          </p:nvPr>
        </p:nvGraphicFramePr>
        <p:xfrm>
          <a:off x="533400" y="2209800"/>
          <a:ext cx="8229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XML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{"name": "</a:t>
                      </a:r>
                      <a:r>
                        <a:rPr lang="ru-RU" dirty="0" err="1" smtClean="0"/>
                        <a:t>Іван</a:t>
                      </a:r>
                      <a:r>
                        <a:rPr lang="ru-RU" dirty="0" smtClean="0"/>
                        <a:t>",</a:t>
                      </a:r>
                    </a:p>
                    <a:p>
                      <a:r>
                        <a:rPr lang="ru-RU" dirty="0" smtClean="0"/>
                        <a:t>"</a:t>
                      </a:r>
                      <a:r>
                        <a:rPr lang="en-US" dirty="0" smtClean="0"/>
                        <a:t>surname": "</a:t>
                      </a:r>
                      <a:r>
                        <a:rPr lang="ru-RU" dirty="0" err="1" smtClean="0"/>
                        <a:t>Камікадзе</a:t>
                      </a:r>
                      <a:r>
                        <a:rPr lang="ru-RU" dirty="0" smtClean="0"/>
                        <a:t>",</a:t>
                      </a:r>
                    </a:p>
                    <a:p>
                      <a:r>
                        <a:rPr lang="ru-RU" dirty="0" smtClean="0"/>
                        <a:t>"</a:t>
                      </a:r>
                      <a:r>
                        <a:rPr lang="en-US" dirty="0" smtClean="0"/>
                        <a:t>address": {</a:t>
                      </a:r>
                    </a:p>
                    <a:p>
                      <a:r>
                        <a:rPr lang="en-US" dirty="0" smtClean="0"/>
                        <a:t>"point": "Buckingham Palace",</a:t>
                      </a:r>
                    </a:p>
                    <a:p>
                      <a:r>
                        <a:rPr lang="en-US" dirty="0" smtClean="0"/>
                        <a:t>"city": "London"</a:t>
                      </a:r>
                    </a:p>
                    <a:p>
                      <a:r>
                        <a:rPr lang="en-US" dirty="0" smtClean="0"/>
                        <a:t>},</a:t>
                      </a:r>
                    </a:p>
                    <a:p>
                      <a:r>
                        <a:rPr lang="en-US" dirty="0" smtClean="0"/>
                        <a:t>"phones":</a:t>
                      </a:r>
                    </a:p>
                    <a:p>
                      <a:r>
                        <a:rPr lang="en-US" dirty="0" smtClean="0"/>
                        <a:t>["123456", "987654" ]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&lt;person&gt;</a:t>
                      </a:r>
                    </a:p>
                    <a:p>
                      <a:r>
                        <a:rPr lang="en-US" dirty="0" smtClean="0"/>
                        <a:t>  &lt;name&gt;</a:t>
                      </a:r>
                      <a:r>
                        <a:rPr lang="uk-UA" dirty="0" smtClean="0"/>
                        <a:t>Іван</a:t>
                      </a:r>
                      <a:r>
                        <a:rPr lang="ru-RU" dirty="0" smtClean="0"/>
                        <a:t>&lt;/</a:t>
                      </a:r>
                      <a:r>
                        <a:rPr lang="en-US" dirty="0" smtClean="0"/>
                        <a:t>name&gt;</a:t>
                      </a:r>
                    </a:p>
                    <a:p>
                      <a:r>
                        <a:rPr lang="en-US" dirty="0" smtClean="0"/>
                        <a:t>  &lt;surname&gt;</a:t>
                      </a:r>
                      <a:r>
                        <a:rPr lang="uk-UA" dirty="0" smtClean="0"/>
                        <a:t>Камікадзе</a:t>
                      </a:r>
                      <a:r>
                        <a:rPr lang="ru-RU" dirty="0" smtClean="0"/>
                        <a:t>&lt;/</a:t>
                      </a:r>
                      <a:r>
                        <a:rPr lang="en-US" dirty="0" smtClean="0"/>
                        <a:t>surname&gt;</a:t>
                      </a:r>
                    </a:p>
                    <a:p>
                      <a:r>
                        <a:rPr lang="en-US" dirty="0" smtClean="0"/>
                        <a:t>  &lt;address&gt;</a:t>
                      </a:r>
                    </a:p>
                    <a:p>
                      <a:r>
                        <a:rPr lang="en-US" dirty="0" smtClean="0"/>
                        <a:t>    &lt;point&gt;Buckingham Palace </a:t>
                      </a:r>
                      <a:r>
                        <a:rPr lang="ru-RU" dirty="0" smtClean="0"/>
                        <a:t>&lt;/</a:t>
                      </a:r>
                      <a:r>
                        <a:rPr lang="en-US" dirty="0" smtClean="0"/>
                        <a:t>point&gt;</a:t>
                      </a:r>
                    </a:p>
                    <a:p>
                      <a:r>
                        <a:rPr lang="en-US" dirty="0" smtClean="0"/>
                        <a:t>    &lt;city&gt;London</a:t>
                      </a:r>
                      <a:r>
                        <a:rPr lang="ru-RU" dirty="0" smtClean="0"/>
                        <a:t>&lt;/</a:t>
                      </a:r>
                      <a:r>
                        <a:rPr lang="en-US" dirty="0" smtClean="0"/>
                        <a:t>city&gt;</a:t>
                      </a:r>
                    </a:p>
                    <a:p>
                      <a:r>
                        <a:rPr lang="en-US" dirty="0" smtClean="0"/>
                        <a:t>  &lt;/address&gt;</a:t>
                      </a:r>
                    </a:p>
                    <a:p>
                      <a:r>
                        <a:rPr lang="en-US" dirty="0" smtClean="0"/>
                        <a:t>  &lt;phones&gt;</a:t>
                      </a:r>
                    </a:p>
                    <a:p>
                      <a:r>
                        <a:rPr lang="en-US" dirty="0" smtClean="0"/>
                        <a:t>    &lt;phone&gt;123456&lt;/phone&gt;</a:t>
                      </a:r>
                    </a:p>
                    <a:p>
                      <a:r>
                        <a:rPr lang="en-US" dirty="0" smtClean="0"/>
                        <a:t>    &lt;phone&gt;987654&lt;/phone&gt;</a:t>
                      </a:r>
                    </a:p>
                    <a:p>
                      <a:r>
                        <a:rPr lang="en-US" dirty="0" smtClean="0"/>
                        <a:t>  &lt;/phones&gt;</a:t>
                      </a:r>
                    </a:p>
                    <a:p>
                      <a:r>
                        <a:rPr lang="en-US" dirty="0" smtClean="0"/>
                        <a:t>&lt;/person&gt;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0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Поняття про </a:t>
            </a:r>
            <a:r>
              <a:rPr lang="en-US" b="1" dirty="0" smtClean="0"/>
              <a:t>JSON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JSON (Java Script Object Notation) </a:t>
            </a:r>
            <a:r>
              <a:rPr lang="en-US" dirty="0" smtClean="0"/>
              <a:t>- </a:t>
            </a:r>
            <a:r>
              <a:rPr lang="uk-UA" dirty="0" smtClean="0"/>
              <a:t>текстовий формат обміну даними, що </a:t>
            </a:r>
            <a:r>
              <a:rPr lang="uk-UA" dirty="0" err="1" smtClean="0"/>
              <a:t>грунтується</a:t>
            </a:r>
            <a:r>
              <a:rPr lang="uk-UA" dirty="0" smtClean="0"/>
              <a:t> на </a:t>
            </a:r>
            <a:r>
              <a:rPr lang="en-US" dirty="0" smtClean="0"/>
              <a:t>JavaScript</a:t>
            </a:r>
          </a:p>
          <a:p>
            <a:r>
              <a:rPr lang="uk-UA" dirty="0" smtClean="0"/>
              <a:t>Певна ієрархія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r>
              <a:rPr lang="uk-UA" dirty="0" smtClean="0"/>
              <a:t>. Підтримує </a:t>
            </a:r>
            <a:r>
              <a:rPr lang="uk-UA" b="1" dirty="0" smtClean="0"/>
              <a:t>набори пар ключ-значення</a:t>
            </a:r>
            <a:r>
              <a:rPr lang="uk-UA" dirty="0" smtClean="0"/>
              <a:t> або упорядковані </a:t>
            </a:r>
            <a:r>
              <a:rPr lang="uk-UA" b="1" dirty="0" smtClean="0"/>
              <a:t>набори даних </a:t>
            </a:r>
            <a:r>
              <a:rPr lang="uk-UA" dirty="0" smtClean="0"/>
              <a:t>(аналог масивів)</a:t>
            </a:r>
            <a:endParaRPr lang="en-US" dirty="0" smtClean="0"/>
          </a:p>
          <a:p>
            <a:r>
              <a:rPr lang="uk-UA" dirty="0" smtClean="0"/>
              <a:t>Підмножина </a:t>
            </a:r>
            <a:r>
              <a:rPr lang="en-US" dirty="0" smtClean="0"/>
              <a:t>YAML</a:t>
            </a:r>
          </a:p>
          <a:p>
            <a:r>
              <a:rPr lang="uk-UA" dirty="0" smtClean="0"/>
              <a:t>Запропоновано розширення </a:t>
            </a:r>
            <a:r>
              <a:rPr lang="en-US" dirty="0" smtClean="0"/>
              <a:t>JSON5</a:t>
            </a:r>
          </a:p>
          <a:p>
            <a:r>
              <a:rPr lang="uk-UA" dirty="0" smtClean="0"/>
              <a:t>Мова для опису структури - </a:t>
            </a:r>
            <a:r>
              <a:rPr lang="en-US" dirty="0" smtClean="0"/>
              <a:t>JSON Schema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21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Читання </a:t>
            </a:r>
            <a:r>
              <a:rPr lang="en-US" b="1" dirty="0" smtClean="0"/>
              <a:t>JSON - </a:t>
            </a:r>
            <a:r>
              <a:rPr lang="uk-UA" b="1" dirty="0" smtClean="0"/>
              <a:t>приклад файлу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"name":"</a:t>
            </a:r>
            <a:r>
              <a:rPr lang="en-US" dirty="0" err="1"/>
              <a:t>Ivanov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"age":"25"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16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90650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>Читання та запис </a:t>
            </a:r>
            <a:r>
              <a:rPr lang="en-US" b="1" dirty="0" smtClean="0"/>
              <a:t>JSON - </a:t>
            </a:r>
            <a:r>
              <a:rPr lang="uk-UA" b="1" dirty="0" smtClean="0"/>
              <a:t>програмний код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/>
              <a:t>fs</a:t>
            </a:r>
            <a:r>
              <a:rPr lang="en-US" dirty="0"/>
              <a:t>=require('</a:t>
            </a:r>
            <a:r>
              <a:rPr lang="en-US" dirty="0" err="1"/>
              <a:t>fs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info=</a:t>
            </a:r>
            <a:r>
              <a:rPr lang="en-US" dirty="0" err="1"/>
              <a:t>fs.readFileSync</a:t>
            </a:r>
            <a:r>
              <a:rPr lang="en-US" dirty="0"/>
              <a:t>('</a:t>
            </a:r>
            <a:r>
              <a:rPr lang="en-US" dirty="0" err="1"/>
              <a:t>info.json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b="1" dirty="0" smtClean="0"/>
              <a:t>let </a:t>
            </a:r>
            <a:r>
              <a:rPr lang="en-US" b="1" dirty="0" err="1"/>
              <a:t>obj</a:t>
            </a:r>
            <a:r>
              <a:rPr lang="en-US" b="1" dirty="0"/>
              <a:t>=</a:t>
            </a:r>
            <a:r>
              <a:rPr lang="en-US" b="1" dirty="0" err="1"/>
              <a:t>JSON.parse</a:t>
            </a:r>
            <a:r>
              <a:rPr lang="en-US" b="1" dirty="0"/>
              <a:t>(info);</a:t>
            </a:r>
          </a:p>
          <a:p>
            <a:pPr marL="0" indent="0">
              <a:buNone/>
            </a:pPr>
            <a:r>
              <a:rPr lang="en-US" dirty="0"/>
              <a:t>console.log(obj.name);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obj.age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/>
              <a:t>newobj</a:t>
            </a:r>
            <a:r>
              <a:rPr lang="en-US" dirty="0"/>
              <a:t>={};</a:t>
            </a:r>
          </a:p>
          <a:p>
            <a:pPr marL="0" indent="0">
              <a:buNone/>
            </a:pPr>
            <a:r>
              <a:rPr lang="en-US" dirty="0"/>
              <a:t>newobj.name=obj.name;</a:t>
            </a:r>
          </a:p>
          <a:p>
            <a:pPr marL="0" indent="0">
              <a:buNone/>
            </a:pPr>
            <a:r>
              <a:rPr lang="en-US" b="1" dirty="0" smtClean="0"/>
              <a:t>let </a:t>
            </a:r>
            <a:r>
              <a:rPr lang="en-US" b="1" dirty="0"/>
              <a:t>s = </a:t>
            </a:r>
            <a:r>
              <a:rPr lang="en-US" b="1" dirty="0" err="1"/>
              <a:t>JSON.stringify</a:t>
            </a:r>
            <a:r>
              <a:rPr lang="en-US" b="1" dirty="0"/>
              <a:t>(</a:t>
            </a:r>
            <a:r>
              <a:rPr lang="en-US" b="1" dirty="0" err="1"/>
              <a:t>newobj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err="1"/>
              <a:t>fs.writeFileSync</a:t>
            </a:r>
            <a:r>
              <a:rPr lang="en-US" b="1" dirty="0"/>
              <a:t>("</a:t>
            </a:r>
            <a:r>
              <a:rPr lang="en-US" b="1" dirty="0" err="1"/>
              <a:t>newtest.txt",s</a:t>
            </a:r>
            <a:r>
              <a:rPr lang="en-US" b="1" dirty="0"/>
              <a:t>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9935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Набори об</a:t>
            </a:r>
            <a:r>
              <a:rPr lang="en-US" b="1" dirty="0" smtClean="0"/>
              <a:t>’</a:t>
            </a:r>
            <a:r>
              <a:rPr lang="uk-UA" b="1" dirty="0" err="1" smtClean="0"/>
              <a:t>єктів</a:t>
            </a:r>
            <a:r>
              <a:rPr lang="uk-UA" b="1" dirty="0" smtClean="0"/>
              <a:t> - файл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[{"name": "</a:t>
            </a:r>
            <a:r>
              <a:rPr lang="en-US" dirty="0" err="1"/>
              <a:t>Іван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"age": 25</a:t>
            </a:r>
          </a:p>
          <a:p>
            <a:pPr marL="0" indent="0">
              <a:buNone/>
            </a:pPr>
            <a:r>
              <a:rPr lang="en-US" dirty="0"/>
              <a:t>},</a:t>
            </a:r>
          </a:p>
          <a:p>
            <a:pPr marL="0" indent="0">
              <a:buNone/>
            </a:pPr>
            <a:r>
              <a:rPr lang="en-US" dirty="0"/>
              <a:t>{"name": "John",</a:t>
            </a:r>
          </a:p>
          <a:p>
            <a:pPr marL="0" indent="0">
              <a:buNone/>
            </a:pPr>
            <a:r>
              <a:rPr lang="en-US" dirty="0"/>
              <a:t>  "age": 80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12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Набори об</a:t>
            </a:r>
            <a:r>
              <a:rPr lang="en-US" b="1" dirty="0" smtClean="0"/>
              <a:t>’</a:t>
            </a:r>
            <a:r>
              <a:rPr lang="uk-UA" b="1" dirty="0" err="1" smtClean="0"/>
              <a:t>єктів</a:t>
            </a:r>
            <a:r>
              <a:rPr lang="uk-UA" b="1" dirty="0" smtClean="0"/>
              <a:t> - обробка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/>
              <a:t>fs</a:t>
            </a:r>
            <a:r>
              <a:rPr lang="en-US" dirty="0"/>
              <a:t>=require('</a:t>
            </a:r>
            <a:r>
              <a:rPr lang="en-US" dirty="0" err="1"/>
              <a:t>fs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info=</a:t>
            </a:r>
            <a:r>
              <a:rPr lang="en-US" dirty="0" err="1"/>
              <a:t>fs.readFileSync</a:t>
            </a:r>
            <a:r>
              <a:rPr lang="en-US" dirty="0"/>
              <a:t>('</a:t>
            </a:r>
            <a:r>
              <a:rPr lang="en-US" dirty="0" err="1"/>
              <a:t>info.json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/>
              <a:t>coll</a:t>
            </a:r>
            <a:r>
              <a:rPr lang="en-US" dirty="0"/>
              <a:t>=</a:t>
            </a:r>
            <a:r>
              <a:rPr lang="en-US" dirty="0" err="1"/>
              <a:t>JSON.parse</a:t>
            </a:r>
            <a:r>
              <a:rPr lang="en-US" dirty="0"/>
              <a:t>(info);</a:t>
            </a:r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obj</a:t>
            </a:r>
            <a:r>
              <a:rPr lang="en-US" dirty="0"/>
              <a:t> in </a:t>
            </a:r>
            <a:r>
              <a:rPr lang="en-US" dirty="0" err="1"/>
              <a:t>coll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coll</a:t>
            </a:r>
            <a:r>
              <a:rPr lang="en-US" dirty="0"/>
              <a:t>[</a:t>
            </a:r>
            <a:r>
              <a:rPr lang="en-US" dirty="0" err="1"/>
              <a:t>obj</a:t>
            </a:r>
            <a:r>
              <a:rPr lang="en-US" dirty="0"/>
              <a:t>].name);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coll</a:t>
            </a:r>
            <a:r>
              <a:rPr lang="en-US" dirty="0"/>
              <a:t>[</a:t>
            </a:r>
            <a:r>
              <a:rPr lang="en-US" dirty="0" err="1"/>
              <a:t>obj</a:t>
            </a:r>
            <a:r>
              <a:rPr lang="en-US" dirty="0"/>
              <a:t>].age)</a:t>
            </a:r>
          </a:p>
          <a:p>
            <a:pPr marL="0" indent="0">
              <a:buNone/>
            </a:pPr>
            <a:r>
              <a:rPr lang="en-US" dirty="0"/>
              <a:t>    console.log("*********");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174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4471</TotalTime>
  <Words>293</Words>
  <Application>Microsoft Office PowerPoint</Application>
  <PresentationFormat>Экран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Constantia</vt:lpstr>
      <vt:lpstr>Wingdings 2</vt:lpstr>
      <vt:lpstr>Поток</vt:lpstr>
      <vt:lpstr> </vt:lpstr>
      <vt:lpstr>JSON vs XML</vt:lpstr>
      <vt:lpstr>Поняття про JSON</vt:lpstr>
      <vt:lpstr>Читання JSON - приклад файлу</vt:lpstr>
      <vt:lpstr>Читання та запис JSON - програмний код</vt:lpstr>
      <vt:lpstr>Набори об’єктів - файл</vt:lpstr>
      <vt:lpstr>Набори об’єктів - обробка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Lenovo</cp:lastModifiedBy>
  <cp:revision>386</cp:revision>
  <cp:lastPrinted>1601-01-01T00:00:00Z</cp:lastPrinted>
  <dcterms:created xsi:type="dcterms:W3CDTF">1601-01-01T00:00:00Z</dcterms:created>
  <dcterms:modified xsi:type="dcterms:W3CDTF">2019-11-10T10:12:45Z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