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83" r:id="rId1"/>
  </p:sldMasterIdLst>
  <p:sldIdLst>
    <p:sldId id="293" r:id="rId2"/>
    <p:sldId id="304" r:id="rId3"/>
    <p:sldId id="305" r:id="rId4"/>
    <p:sldId id="306" r:id="rId5"/>
    <p:sldId id="307" r:id="rId6"/>
    <p:sldId id="308" r:id="rId7"/>
  </p:sldIdLst>
  <p:sldSz cx="9144000" cy="6858000" type="screen4x3"/>
  <p:notesSz cx="6858000" cy="9144000"/>
  <p:embeddedFontLst>
    <p:embeddedFont>
      <p:font typeface="Tahoma" pitchFamily="34" charset="0"/>
      <p:regular r:id="rId8"/>
      <p:bold r:id="rId9"/>
    </p:embeddedFon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Constantia" pitchFamily="18" charset="0"/>
      <p:regular r:id="rId14"/>
      <p:bold r:id="rId15"/>
      <p:italic r:id="rId16"/>
      <p:boldItalic r:id="rId17"/>
    </p:embeddedFont>
    <p:embeddedFont>
      <p:font typeface="Wingdings 2" pitchFamily="18" charset="2"/>
      <p:regular r:id="rId18"/>
    </p:embeddedFont>
  </p:embeddedFontLst>
  <p:defaultTextStyle>
    <a:defPPr>
      <a:defRPr lang="uk-U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723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24549-5224-4F65-BE57-32A8782EB0D8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E5DA3-D691-47DB-A7AF-116EE1064941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6391DC-9FC4-43C9-A9AC-67ABC11E43EF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84F7F-D53A-4764-AEAE-D0B8165AB396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A951AF-B25E-4AF0-B217-4F0D4C6FC873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AF677-BCE4-4BC7-9F2F-8B066BC3106A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DC6C31-C07D-4740-9917-B6068537DCC5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8EFB2-A3EC-431A-A919-32ACBED1D3BC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E89A6-8D21-4F65-A408-8D3FF5212B8B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5B42A-96E4-446D-B787-261C80F41A7F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99EFBE91-18F8-4569-B8F6-7750ACE5688B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AF284C95-E12D-4273-9383-B3C12133D831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en-US" sz="3200" smtClean="0">
                <a:latin typeface="Arial" charset="0"/>
              </a:rPr>
              <a:t>  </a:t>
            </a:r>
            <a:endParaRPr lang="uk-UA" sz="32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uk-UA" sz="3600" b="1" smtClean="0"/>
              <a:t>Основи </a:t>
            </a:r>
            <a:r>
              <a:rPr lang="en-US" sz="3600" b="1" smtClean="0"/>
              <a:t>TrAX</a:t>
            </a:r>
            <a:endParaRPr lang="uk-UA" sz="3600" b="1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dirty="0" err="1" smtClean="0"/>
              <a:t>TrAX</a:t>
            </a:r>
            <a:r>
              <a:rPr lang="en-US" sz="4000" b="1" dirty="0" smtClean="0"/>
              <a:t> (Transformation API for XML)</a:t>
            </a:r>
            <a:endParaRPr lang="uk-UA" sz="40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API, </a:t>
            </a:r>
            <a:r>
              <a:rPr lang="uk-UA" sz="2800" dirty="0" smtClean="0"/>
              <a:t>який дозволяє писати </a:t>
            </a:r>
            <a:r>
              <a:rPr lang="en-US" sz="2800" dirty="0" smtClean="0"/>
              <a:t>Java-</a:t>
            </a:r>
            <a:r>
              <a:rPr lang="uk-UA" sz="2800" dirty="0" smtClean="0"/>
              <a:t>програми,</a:t>
            </a:r>
            <a:r>
              <a:rPr lang="en-US" sz="2800" dirty="0" smtClean="0"/>
              <a:t> </a:t>
            </a:r>
            <a:r>
              <a:rPr lang="uk-UA" sz="2800" dirty="0" smtClean="0"/>
              <a:t>які здійснюють </a:t>
            </a:r>
            <a:r>
              <a:rPr lang="en-US" sz="2800" dirty="0" smtClean="0"/>
              <a:t>XSLT-</a:t>
            </a:r>
            <a:r>
              <a:rPr lang="uk-UA" sz="2800" dirty="0" smtClean="0"/>
              <a:t>трансформації</a:t>
            </a:r>
            <a:r>
              <a:rPr lang="en-US" sz="2800" dirty="0" smtClean="0"/>
              <a:t>, </a:t>
            </a:r>
            <a:r>
              <a:rPr lang="uk-UA" sz="2800" dirty="0" smtClean="0"/>
              <a:t>тобто перетворення </a:t>
            </a:r>
            <a:r>
              <a:rPr lang="en-US" sz="2800" dirty="0" smtClean="0"/>
              <a:t>XML-</a:t>
            </a:r>
            <a:r>
              <a:rPr lang="uk-UA" sz="2800" dirty="0" smtClean="0"/>
              <a:t>документів на основі  таблиць стилів </a:t>
            </a:r>
            <a:r>
              <a:rPr lang="en-US" sz="2800" dirty="0" smtClean="0"/>
              <a:t>XSL.</a:t>
            </a:r>
          </a:p>
          <a:p>
            <a:pPr eaLnBrk="1" hangingPunct="1"/>
            <a:r>
              <a:rPr lang="uk-UA" sz="2800" dirty="0" smtClean="0"/>
              <a:t>Вхід і вихід перетворення - не </a:t>
            </a:r>
            <a:r>
              <a:rPr lang="uk-UA" sz="2800" dirty="0" err="1" smtClean="0"/>
              <a:t>обов</a:t>
            </a:r>
            <a:r>
              <a:rPr lang="en-US" sz="2800" dirty="0" smtClean="0"/>
              <a:t>’</a:t>
            </a:r>
            <a:r>
              <a:rPr lang="uk-UA" sz="2800" dirty="0" err="1" smtClean="0"/>
              <a:t>язково</a:t>
            </a:r>
            <a:r>
              <a:rPr lang="uk-UA" sz="2800" dirty="0" smtClean="0"/>
              <a:t> </a:t>
            </a:r>
            <a:r>
              <a:rPr lang="en-US" sz="2800" dirty="0" smtClean="0"/>
              <a:t>XML-</a:t>
            </a:r>
            <a:r>
              <a:rPr lang="uk-UA" sz="2800" dirty="0" smtClean="0"/>
              <a:t>документи. Це може бути також дерево </a:t>
            </a:r>
            <a:r>
              <a:rPr lang="en-US" sz="2800" dirty="0" smtClean="0"/>
              <a:t>DOM </a:t>
            </a:r>
            <a:r>
              <a:rPr lang="uk-UA" sz="2800" dirty="0" smtClean="0"/>
              <a:t>або послідовність викликів </a:t>
            </a:r>
            <a:r>
              <a:rPr lang="en-US" sz="2800" dirty="0" smtClean="0"/>
              <a:t>SAX.</a:t>
            </a:r>
            <a:endParaRPr lang="uk-UA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9600" cy="1008112"/>
          </a:xfrm>
        </p:spPr>
        <p:txBody>
          <a:bodyPr>
            <a:normAutofit/>
          </a:bodyPr>
          <a:lstStyle/>
          <a:p>
            <a:pPr eaLnBrk="1" hangingPunct="1"/>
            <a:r>
              <a:rPr lang="uk-UA" sz="4400" b="1" dirty="0" smtClean="0"/>
              <a:t>Основні пакети </a:t>
            </a:r>
            <a:r>
              <a:rPr lang="en-US" sz="4400" b="1" dirty="0" err="1" smtClean="0"/>
              <a:t>TrAX</a:t>
            </a:r>
            <a:endParaRPr lang="uk-UA" sz="4400" b="1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556792"/>
            <a:ext cx="8229600" cy="4824536"/>
          </a:xfrm>
        </p:spPr>
        <p:txBody>
          <a:bodyPr/>
          <a:lstStyle/>
          <a:p>
            <a:pPr eaLnBrk="1" hangingPunct="1"/>
            <a:r>
              <a:rPr lang="en-US" dirty="0" err="1" smtClean="0"/>
              <a:t>javax.xml.transform</a:t>
            </a:r>
            <a:r>
              <a:rPr lang="uk-UA" dirty="0" smtClean="0"/>
              <a:t>;</a:t>
            </a:r>
            <a:endParaRPr lang="en-US" dirty="0" smtClean="0"/>
          </a:p>
          <a:p>
            <a:pPr eaLnBrk="1" hangingPunct="1"/>
            <a:r>
              <a:rPr lang="en-US" dirty="0" err="1" smtClean="0"/>
              <a:t>javax.xml.transform.stream</a:t>
            </a:r>
            <a:r>
              <a:rPr lang="en-US" dirty="0" smtClean="0"/>
              <a:t>;</a:t>
            </a:r>
          </a:p>
          <a:p>
            <a:pPr eaLnBrk="1" hangingPunct="1"/>
            <a:r>
              <a:rPr lang="en-US" dirty="0" err="1" smtClean="0"/>
              <a:t>javax.xml.transform.dom</a:t>
            </a:r>
            <a:r>
              <a:rPr lang="en-US" dirty="0" smtClean="0"/>
              <a:t>;</a:t>
            </a:r>
          </a:p>
          <a:p>
            <a:pPr eaLnBrk="1" hangingPunct="1"/>
            <a:r>
              <a:rPr lang="en-US" dirty="0" err="1" smtClean="0"/>
              <a:t>javax.xml.transform.sax</a:t>
            </a:r>
            <a:r>
              <a:rPr lang="en-US" dirty="0" smtClean="0"/>
              <a:t>.</a:t>
            </a:r>
            <a:endParaRPr lang="uk-UA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uk-UA" sz="4400" b="1" dirty="0" smtClean="0"/>
              <a:t>Пакет </a:t>
            </a:r>
            <a:r>
              <a:rPr lang="en-US" sz="4400" b="1" dirty="0" err="1" smtClean="0"/>
              <a:t>javax.xml.transform</a:t>
            </a:r>
            <a:endParaRPr lang="uk-UA" sz="4400" b="1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556792"/>
            <a:ext cx="7772400" cy="507260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sz="2400" dirty="0" smtClean="0"/>
              <a:t>Базовий пакет </a:t>
            </a:r>
            <a:r>
              <a:rPr lang="en-US" sz="2400" dirty="0" err="1" smtClean="0"/>
              <a:t>TrAX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uk-UA" sz="2400" dirty="0" smtClean="0"/>
              <a:t>Клас </a:t>
            </a:r>
            <a:r>
              <a:rPr lang="en-US" sz="2400" b="1" dirty="0" err="1" smtClean="0"/>
              <a:t>TransformerFactory</a:t>
            </a:r>
            <a:r>
              <a:rPr lang="uk-UA" sz="2400" b="1" dirty="0" smtClean="0"/>
              <a:t> </a:t>
            </a:r>
            <a:r>
              <a:rPr lang="uk-UA" sz="2400" dirty="0" smtClean="0"/>
              <a:t>дозволяє отримати перетворювач (екземпляр класу </a:t>
            </a:r>
            <a:r>
              <a:rPr lang="en-US" sz="2400" b="1" dirty="0" smtClean="0"/>
              <a:t>Transformer</a:t>
            </a:r>
            <a:r>
              <a:rPr lang="en-US" sz="2400" dirty="0" smtClean="0"/>
              <a:t>) </a:t>
            </a:r>
            <a:r>
              <a:rPr lang="uk-UA" sz="2400" dirty="0" smtClean="0"/>
              <a:t>на основі заданої таблиці стилів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uk-UA" sz="2400" dirty="0" smtClean="0"/>
              <a:t>Клас </a:t>
            </a:r>
            <a:r>
              <a:rPr lang="en-US" sz="2400" b="1" dirty="0" smtClean="0"/>
              <a:t>Transformer</a:t>
            </a:r>
            <a:r>
              <a:rPr lang="en-US" sz="2400" dirty="0" smtClean="0"/>
              <a:t> </a:t>
            </a:r>
            <a:r>
              <a:rPr lang="uk-UA" sz="2400" dirty="0" smtClean="0"/>
              <a:t>- здійснення перетворення. Можна отримати за допомогою методу </a:t>
            </a:r>
            <a:r>
              <a:rPr lang="uk-UA" sz="2400" b="1" dirty="0" err="1" smtClean="0"/>
              <a:t>newTransformer</a:t>
            </a:r>
            <a:r>
              <a:rPr lang="uk-UA" sz="2400" b="1" dirty="0" smtClean="0"/>
              <a:t>(</a:t>
            </a:r>
            <a:r>
              <a:rPr lang="uk-UA" sz="2400" b="1" dirty="0" err="1" smtClean="0"/>
              <a:t>xsl</a:t>
            </a:r>
            <a:r>
              <a:rPr lang="uk-UA" sz="2400" b="1" dirty="0" smtClean="0"/>
              <a:t>). </a:t>
            </a:r>
            <a:r>
              <a:rPr lang="uk-UA" sz="2400" dirty="0" smtClean="0"/>
              <a:t>Метод </a:t>
            </a:r>
            <a:r>
              <a:rPr lang="uk-UA" sz="2400" b="1" dirty="0" err="1" smtClean="0"/>
              <a:t>transform</a:t>
            </a:r>
            <a:r>
              <a:rPr lang="uk-UA" sz="2400" b="1" dirty="0" smtClean="0"/>
              <a:t>(</a:t>
            </a:r>
            <a:r>
              <a:rPr lang="en-US" sz="2400" b="1" dirty="0" smtClean="0"/>
              <a:t>source</a:t>
            </a:r>
            <a:r>
              <a:rPr lang="uk-UA" sz="2400" b="1" dirty="0" smtClean="0"/>
              <a:t>,</a:t>
            </a:r>
            <a:r>
              <a:rPr lang="uk-UA" sz="2400" b="1" dirty="0" err="1" smtClean="0"/>
              <a:t>result</a:t>
            </a:r>
            <a:r>
              <a:rPr lang="uk-UA" sz="2400" b="1" dirty="0" smtClean="0"/>
              <a:t>)</a:t>
            </a:r>
            <a:r>
              <a:rPr lang="en-US" sz="2400" dirty="0" smtClean="0"/>
              <a:t> </a:t>
            </a:r>
            <a:r>
              <a:rPr lang="uk-UA" sz="2400" dirty="0" smtClean="0"/>
              <a:t>здійснює перетворення.</a:t>
            </a:r>
          </a:p>
          <a:p>
            <a:pPr eaLnBrk="1" hangingPunct="1">
              <a:lnSpc>
                <a:spcPct val="90000"/>
              </a:lnSpc>
            </a:pPr>
            <a:r>
              <a:rPr lang="uk-UA" sz="2400" dirty="0" smtClean="0"/>
              <a:t>Інтерфейси </a:t>
            </a:r>
            <a:r>
              <a:rPr lang="en-US" sz="2400" b="1" dirty="0" smtClean="0"/>
              <a:t>Source</a:t>
            </a:r>
            <a:r>
              <a:rPr lang="en-US" sz="2400" dirty="0" smtClean="0"/>
              <a:t> </a:t>
            </a:r>
            <a:r>
              <a:rPr lang="uk-UA" sz="2400" dirty="0" smtClean="0"/>
              <a:t>та </a:t>
            </a:r>
            <a:r>
              <a:rPr lang="en-US" sz="2400" b="1" dirty="0" smtClean="0"/>
              <a:t>Result </a:t>
            </a:r>
            <a:r>
              <a:rPr lang="uk-UA" sz="2400" dirty="0" smtClean="0"/>
              <a:t>описують відповідно джерело і результат. Конкретні реалізації залежать від типу джерела та приймача і описані в </a:t>
            </a:r>
            <a:r>
              <a:rPr lang="uk-UA" sz="2400" dirty="0" err="1" smtClean="0"/>
              <a:t>підпакетах</a:t>
            </a:r>
            <a:r>
              <a:rPr lang="uk-UA" sz="2400" dirty="0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uk-UA" sz="4400" b="1" dirty="0" err="1" smtClean="0"/>
              <a:t>Підпакети</a:t>
            </a:r>
            <a:endParaRPr lang="uk-UA" sz="4400" b="1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pPr eaLnBrk="1" hangingPunct="1"/>
            <a:r>
              <a:rPr lang="en-US" sz="2800" b="1" dirty="0" err="1" smtClean="0"/>
              <a:t>javax.xml.transform.stream</a:t>
            </a:r>
            <a:r>
              <a:rPr lang="en-US" sz="2800" b="1" dirty="0" smtClean="0"/>
              <a:t> </a:t>
            </a:r>
            <a:r>
              <a:rPr lang="en-US" sz="2800" dirty="0" smtClean="0"/>
              <a:t>- </a:t>
            </a:r>
            <a:r>
              <a:rPr lang="uk-UA" sz="2800" dirty="0" smtClean="0"/>
              <a:t>класи </a:t>
            </a:r>
            <a:r>
              <a:rPr lang="en-US" sz="2800" b="1" dirty="0" err="1" smtClean="0"/>
              <a:t>StreamSource</a:t>
            </a:r>
            <a:r>
              <a:rPr lang="en-US" sz="2800" dirty="0" smtClean="0"/>
              <a:t> </a:t>
            </a:r>
            <a:r>
              <a:rPr lang="uk-UA" sz="2800" dirty="0" smtClean="0"/>
              <a:t>та </a:t>
            </a:r>
            <a:r>
              <a:rPr lang="en-US" sz="2800" b="1" dirty="0" err="1" smtClean="0"/>
              <a:t>StreamResult</a:t>
            </a:r>
            <a:r>
              <a:rPr lang="en-US" sz="2800" dirty="0" smtClean="0"/>
              <a:t>, </a:t>
            </a:r>
            <a:r>
              <a:rPr lang="uk-UA" sz="2800" dirty="0" smtClean="0"/>
              <a:t>які працюють з файлами та потоками;</a:t>
            </a:r>
          </a:p>
          <a:p>
            <a:pPr eaLnBrk="1" hangingPunct="1"/>
            <a:r>
              <a:rPr lang="en-US" sz="2800" b="1" dirty="0" err="1" smtClean="0"/>
              <a:t>javax.xml.transform.dom</a:t>
            </a:r>
            <a:r>
              <a:rPr lang="en-US" sz="2800" b="1" dirty="0" smtClean="0"/>
              <a:t> </a:t>
            </a:r>
            <a:r>
              <a:rPr lang="en-US" sz="2800" dirty="0" smtClean="0"/>
              <a:t>- </a:t>
            </a:r>
            <a:r>
              <a:rPr lang="uk-UA" sz="2800" dirty="0" smtClean="0"/>
              <a:t>класи </a:t>
            </a:r>
            <a:r>
              <a:rPr lang="en-US" sz="2800" b="1" dirty="0" err="1" smtClean="0"/>
              <a:t>DOMSource</a:t>
            </a:r>
            <a:r>
              <a:rPr lang="en-US" sz="2800" dirty="0" smtClean="0"/>
              <a:t> </a:t>
            </a:r>
            <a:r>
              <a:rPr lang="uk-UA" sz="2800" dirty="0" smtClean="0"/>
              <a:t>та </a:t>
            </a:r>
            <a:r>
              <a:rPr lang="en-US" sz="2800" b="1" dirty="0" err="1" smtClean="0"/>
              <a:t>DOMResult</a:t>
            </a:r>
            <a:r>
              <a:rPr lang="en-US" sz="2800" dirty="0" smtClean="0"/>
              <a:t>, </a:t>
            </a:r>
            <a:r>
              <a:rPr lang="uk-UA" sz="2800" dirty="0" smtClean="0"/>
              <a:t>які працюють з деревами </a:t>
            </a:r>
            <a:r>
              <a:rPr lang="en-US" sz="2800" dirty="0" smtClean="0"/>
              <a:t>DOM</a:t>
            </a:r>
            <a:r>
              <a:rPr lang="uk-UA" sz="2800" dirty="0" smtClean="0"/>
              <a:t>;</a:t>
            </a:r>
          </a:p>
          <a:p>
            <a:pPr eaLnBrk="1" hangingPunct="1"/>
            <a:r>
              <a:rPr lang="en-US" sz="2800" b="1" dirty="0" err="1" smtClean="0"/>
              <a:t>javax.xml.transform.sax</a:t>
            </a:r>
            <a:r>
              <a:rPr lang="en-US" sz="2800" b="1" dirty="0" smtClean="0"/>
              <a:t> </a:t>
            </a:r>
            <a:r>
              <a:rPr lang="en-US" sz="2800" dirty="0" smtClean="0"/>
              <a:t>- </a:t>
            </a:r>
            <a:r>
              <a:rPr lang="uk-UA" sz="2800" dirty="0" smtClean="0"/>
              <a:t>класи </a:t>
            </a:r>
            <a:r>
              <a:rPr lang="en-US" sz="2800" b="1" dirty="0" err="1" smtClean="0"/>
              <a:t>SAXSource</a:t>
            </a:r>
            <a:r>
              <a:rPr lang="en-US" sz="2800" dirty="0" smtClean="0"/>
              <a:t> </a:t>
            </a:r>
            <a:r>
              <a:rPr lang="uk-UA" sz="2800" dirty="0" smtClean="0"/>
              <a:t>та </a:t>
            </a:r>
            <a:r>
              <a:rPr lang="en-US" sz="2800" b="1" dirty="0" err="1" smtClean="0"/>
              <a:t>SAXResult</a:t>
            </a:r>
            <a:r>
              <a:rPr lang="en-US" sz="2800" dirty="0" smtClean="0"/>
              <a:t>, </a:t>
            </a:r>
            <a:r>
              <a:rPr lang="uk-UA" sz="2800" dirty="0" smtClean="0"/>
              <a:t>які працюють з послідовностями подій </a:t>
            </a:r>
            <a:r>
              <a:rPr lang="en-US" sz="2800" dirty="0" smtClean="0"/>
              <a:t>SAX</a:t>
            </a:r>
            <a:r>
              <a:rPr lang="uk-UA" sz="2800" dirty="0" smtClean="0"/>
              <a:t>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pPr eaLnBrk="1" hangingPunct="1"/>
            <a:r>
              <a:rPr lang="uk-UA" sz="4000" b="1" dirty="0" smtClean="0"/>
              <a:t>Приклад простого перетворення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700808"/>
            <a:ext cx="7772400" cy="454759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dirty="0" err="1" smtClean="0"/>
              <a:t>import</a:t>
            </a:r>
            <a:r>
              <a:rPr lang="uk-UA" sz="2000" dirty="0" smtClean="0"/>
              <a:t> </a:t>
            </a:r>
            <a:r>
              <a:rPr lang="uk-UA" sz="2000" dirty="0" err="1" smtClean="0"/>
              <a:t>javax.xml.transform</a:t>
            </a:r>
            <a:r>
              <a:rPr lang="uk-UA" sz="2000" dirty="0" smtClean="0"/>
              <a:t>.*;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dirty="0" err="1" smtClean="0"/>
              <a:t>import</a:t>
            </a:r>
            <a:r>
              <a:rPr lang="uk-UA" sz="2000" dirty="0" smtClean="0"/>
              <a:t> </a:t>
            </a:r>
            <a:r>
              <a:rPr lang="uk-UA" sz="2000" dirty="0" err="1" smtClean="0"/>
              <a:t>javax.xml.transform.stream</a:t>
            </a:r>
            <a:r>
              <a:rPr lang="uk-UA" sz="2000" dirty="0" smtClean="0"/>
              <a:t>.*;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dirty="0" err="1" smtClean="0"/>
              <a:t>public</a:t>
            </a:r>
            <a:r>
              <a:rPr lang="uk-UA" sz="2000" dirty="0" smtClean="0"/>
              <a:t> </a:t>
            </a:r>
            <a:r>
              <a:rPr lang="uk-UA" sz="2000" dirty="0" err="1" smtClean="0"/>
              <a:t>class</a:t>
            </a:r>
            <a:r>
              <a:rPr lang="uk-UA" sz="2000" dirty="0" smtClean="0"/>
              <a:t> </a:t>
            </a:r>
            <a:r>
              <a:rPr lang="uk-UA" sz="2000" dirty="0" err="1" smtClean="0"/>
              <a:t>trans</a:t>
            </a:r>
            <a:r>
              <a:rPr lang="uk-UA" sz="2000" dirty="0" smtClean="0"/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dirty="0" err="1" smtClean="0"/>
              <a:t>public</a:t>
            </a:r>
            <a:r>
              <a:rPr lang="uk-UA" sz="2000" dirty="0" smtClean="0"/>
              <a:t> </a:t>
            </a:r>
            <a:r>
              <a:rPr lang="uk-UA" sz="2000" dirty="0" err="1" smtClean="0"/>
              <a:t>static</a:t>
            </a:r>
            <a:r>
              <a:rPr lang="uk-UA" sz="2000" dirty="0" smtClean="0"/>
              <a:t> </a:t>
            </a:r>
            <a:r>
              <a:rPr lang="uk-UA" sz="2000" dirty="0" err="1" smtClean="0"/>
              <a:t>void</a:t>
            </a:r>
            <a:r>
              <a:rPr lang="uk-UA" sz="2000" dirty="0" smtClean="0"/>
              <a:t> </a:t>
            </a:r>
            <a:r>
              <a:rPr lang="uk-UA" sz="2000" dirty="0" err="1" smtClean="0"/>
              <a:t>main</a:t>
            </a:r>
            <a:r>
              <a:rPr lang="uk-UA" sz="2000" dirty="0" smtClean="0"/>
              <a:t>  (</a:t>
            </a:r>
            <a:r>
              <a:rPr lang="uk-UA" sz="2000" dirty="0" err="1" smtClean="0"/>
              <a:t>String</a:t>
            </a:r>
            <a:r>
              <a:rPr lang="uk-UA" sz="2000" dirty="0" smtClean="0"/>
              <a:t> [] </a:t>
            </a:r>
            <a:r>
              <a:rPr lang="uk-UA" sz="2000" dirty="0" err="1" smtClean="0"/>
              <a:t>args</a:t>
            </a:r>
            <a:r>
              <a:rPr lang="uk-UA" sz="2000" dirty="0" smtClean="0"/>
              <a:t>) </a:t>
            </a:r>
            <a:r>
              <a:rPr lang="uk-UA" sz="2000" dirty="0" err="1" smtClean="0"/>
              <a:t>throws</a:t>
            </a:r>
            <a:r>
              <a:rPr lang="uk-UA" sz="2000" dirty="0" smtClean="0"/>
              <a:t> </a:t>
            </a:r>
            <a:r>
              <a:rPr lang="uk-UA" sz="2000" dirty="0" err="1" smtClean="0"/>
              <a:t>Exception</a:t>
            </a:r>
            <a:r>
              <a:rPr lang="uk-UA" sz="2000" dirty="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dirty="0" err="1" smtClean="0"/>
              <a:t>TransformerFactory</a:t>
            </a:r>
            <a:r>
              <a:rPr lang="uk-UA" sz="2000" dirty="0" smtClean="0"/>
              <a:t> </a:t>
            </a:r>
            <a:r>
              <a:rPr lang="uk-UA" sz="2000" dirty="0" err="1" smtClean="0"/>
              <a:t>factory</a:t>
            </a:r>
            <a:r>
              <a:rPr lang="uk-UA" sz="2000" dirty="0" smtClean="0"/>
              <a:t> = </a:t>
            </a:r>
            <a:r>
              <a:rPr lang="uk-UA" sz="2000" dirty="0" err="1" smtClean="0"/>
              <a:t>TransformerFactory.newInstance</a:t>
            </a:r>
            <a:r>
              <a:rPr lang="uk-UA" sz="20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dirty="0" err="1" smtClean="0"/>
              <a:t>Source</a:t>
            </a:r>
            <a:r>
              <a:rPr lang="uk-UA" sz="2000" dirty="0" smtClean="0"/>
              <a:t> </a:t>
            </a:r>
            <a:r>
              <a:rPr lang="uk-UA" sz="2000" dirty="0" err="1" smtClean="0"/>
              <a:t>xsl</a:t>
            </a:r>
            <a:r>
              <a:rPr lang="uk-UA" sz="2000" dirty="0" smtClean="0"/>
              <a:t> = </a:t>
            </a:r>
            <a:r>
              <a:rPr lang="uk-UA" sz="2000" dirty="0" err="1" smtClean="0"/>
              <a:t>new</a:t>
            </a:r>
            <a:r>
              <a:rPr lang="uk-UA" sz="2000" dirty="0" smtClean="0"/>
              <a:t> </a:t>
            </a:r>
            <a:r>
              <a:rPr lang="uk-UA" sz="2000" dirty="0" err="1" smtClean="0"/>
              <a:t>StreamSource</a:t>
            </a:r>
            <a:r>
              <a:rPr lang="uk-UA" sz="2000" dirty="0" smtClean="0"/>
              <a:t>("</a:t>
            </a:r>
            <a:r>
              <a:rPr lang="uk-UA" sz="2000" dirty="0" err="1" smtClean="0"/>
              <a:t>trans.xsl</a:t>
            </a:r>
            <a:r>
              <a:rPr lang="uk-UA" sz="2000" dirty="0" smtClean="0"/>
              <a:t>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dirty="0" err="1" smtClean="0"/>
              <a:t>Transformer</a:t>
            </a:r>
            <a:r>
              <a:rPr lang="uk-UA" sz="2000" dirty="0" smtClean="0"/>
              <a:t> </a:t>
            </a:r>
            <a:r>
              <a:rPr lang="uk-UA" sz="2000" dirty="0" err="1" smtClean="0"/>
              <a:t>transformer</a:t>
            </a:r>
            <a:r>
              <a:rPr lang="uk-UA" sz="2000" dirty="0" smtClean="0"/>
              <a:t> = </a:t>
            </a:r>
            <a:r>
              <a:rPr lang="uk-UA" sz="2000" dirty="0" err="1" smtClean="0"/>
              <a:t>factory.newTransformer</a:t>
            </a:r>
            <a:r>
              <a:rPr lang="uk-UA" sz="2000" dirty="0" smtClean="0"/>
              <a:t>(</a:t>
            </a:r>
            <a:r>
              <a:rPr lang="uk-UA" sz="2000" dirty="0" err="1" smtClean="0"/>
              <a:t>xsl</a:t>
            </a:r>
            <a:r>
              <a:rPr lang="uk-UA" sz="2000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dirty="0" err="1" smtClean="0"/>
              <a:t>Source</a:t>
            </a:r>
            <a:r>
              <a:rPr lang="uk-UA" sz="2000" dirty="0" smtClean="0"/>
              <a:t> </a:t>
            </a:r>
            <a:r>
              <a:rPr lang="uk-UA" sz="2000" dirty="0" err="1" smtClean="0"/>
              <a:t>xml</a:t>
            </a:r>
            <a:r>
              <a:rPr lang="uk-UA" sz="2000" dirty="0" smtClean="0"/>
              <a:t> </a:t>
            </a:r>
            <a:r>
              <a:rPr lang="uk-UA" sz="2000" dirty="0" err="1" smtClean="0"/>
              <a:t>=new</a:t>
            </a:r>
            <a:r>
              <a:rPr lang="uk-UA" sz="2000" dirty="0" smtClean="0"/>
              <a:t> </a:t>
            </a:r>
            <a:r>
              <a:rPr lang="uk-UA" sz="2000" dirty="0" err="1" smtClean="0"/>
              <a:t>StreamSource</a:t>
            </a:r>
            <a:r>
              <a:rPr lang="uk-UA" sz="2000" dirty="0" smtClean="0"/>
              <a:t>("</a:t>
            </a:r>
            <a:r>
              <a:rPr lang="uk-UA" sz="2000" dirty="0" err="1" smtClean="0"/>
              <a:t>books.xml</a:t>
            </a:r>
            <a:r>
              <a:rPr lang="uk-UA" sz="2000" dirty="0" smtClean="0"/>
              <a:t>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dirty="0" err="1" smtClean="0"/>
              <a:t>Result</a:t>
            </a:r>
            <a:r>
              <a:rPr lang="uk-UA" sz="2000" dirty="0" smtClean="0"/>
              <a:t> </a:t>
            </a:r>
            <a:r>
              <a:rPr lang="uk-UA" sz="2000" dirty="0" err="1" smtClean="0"/>
              <a:t>result</a:t>
            </a:r>
            <a:r>
              <a:rPr lang="uk-UA" sz="2000" dirty="0" smtClean="0"/>
              <a:t> = </a:t>
            </a:r>
            <a:r>
              <a:rPr lang="uk-UA" sz="2000" dirty="0" err="1" smtClean="0"/>
              <a:t>new</a:t>
            </a:r>
            <a:r>
              <a:rPr lang="uk-UA" sz="2000" dirty="0" smtClean="0"/>
              <a:t> </a:t>
            </a:r>
            <a:r>
              <a:rPr lang="uk-UA" sz="2000" dirty="0" err="1" smtClean="0"/>
              <a:t>StreamResult</a:t>
            </a:r>
            <a:r>
              <a:rPr lang="uk-UA" sz="2000" dirty="0" smtClean="0"/>
              <a:t>("</a:t>
            </a:r>
            <a:r>
              <a:rPr lang="uk-UA" sz="2000" dirty="0" err="1" smtClean="0"/>
              <a:t>out.html</a:t>
            </a:r>
            <a:r>
              <a:rPr lang="uk-UA" sz="2000" dirty="0" smtClean="0"/>
              <a:t>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dirty="0" err="1" smtClean="0"/>
              <a:t>transformer.transform</a:t>
            </a:r>
            <a:r>
              <a:rPr lang="uk-UA" sz="2000" dirty="0" smtClean="0"/>
              <a:t>(</a:t>
            </a:r>
            <a:r>
              <a:rPr lang="uk-UA" sz="2000" dirty="0" err="1" smtClean="0"/>
              <a:t>xml</a:t>
            </a:r>
            <a:r>
              <a:rPr lang="uk-UA" sz="2000" dirty="0" smtClean="0"/>
              <a:t>,</a:t>
            </a:r>
            <a:r>
              <a:rPr lang="uk-UA" sz="2000" dirty="0" err="1" smtClean="0"/>
              <a:t>result</a:t>
            </a:r>
            <a:r>
              <a:rPr lang="uk-UA" sz="2000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dirty="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dirty="0" smtClean="0"/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684</TotalTime>
  <Words>238</Words>
  <Application>Microsoft Office PowerPoint</Application>
  <PresentationFormat>Экран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Tahoma</vt:lpstr>
      <vt:lpstr>Arial</vt:lpstr>
      <vt:lpstr>Calibri</vt:lpstr>
      <vt:lpstr>Wingdings</vt:lpstr>
      <vt:lpstr>Constantia</vt:lpstr>
      <vt:lpstr>Wingdings 2</vt:lpstr>
      <vt:lpstr>Поток</vt:lpstr>
      <vt:lpstr>  </vt:lpstr>
      <vt:lpstr>TrAX (Transformation API for XML)</vt:lpstr>
      <vt:lpstr>Основні пакети TrAX</vt:lpstr>
      <vt:lpstr>Пакет javax.xml.transform</vt:lpstr>
      <vt:lpstr>Підпакети</vt:lpstr>
      <vt:lpstr>Приклад простого перетворення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XML-словник</dc:title>
  <dc:creator>Олецький</dc:creator>
  <cp:lastModifiedBy>Lenovo</cp:lastModifiedBy>
  <cp:revision>77</cp:revision>
  <dcterms:created xsi:type="dcterms:W3CDTF">2005-06-23T18:52:00Z</dcterms:created>
  <dcterms:modified xsi:type="dcterms:W3CDTF">2019-09-23T07:27:30Z</dcterms:modified>
</cp:coreProperties>
</file>