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65" r:id="rId6"/>
    <p:sldId id="267" r:id="rId7"/>
    <p:sldId id="262" r:id="rId8"/>
    <p:sldId id="270" r:id="rId9"/>
    <p:sldId id="268" r:id="rId10"/>
    <p:sldId id="269" r:id="rId11"/>
    <p:sldId id="261" r:id="rId12"/>
    <p:sldId id="266" r:id="rId13"/>
    <p:sldId id="260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273B4C-9CE1-4CE7-9C27-9DA1384E08B0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9F27B0D7-E458-4A37-902E-D9CA9630D234}">
      <dgm:prSet phldrT="[文字]"/>
      <dgm:spPr/>
      <dgm:t>
        <a:bodyPr/>
        <a:lstStyle/>
        <a:p>
          <a:r>
            <a:rPr lang="zh-TW" altLang="en-US" dirty="0" smtClean="0"/>
            <a:t>專題</a:t>
          </a:r>
          <a:endParaRPr lang="zh-TW" altLang="en-US" dirty="0"/>
        </a:p>
      </dgm:t>
    </dgm:pt>
    <dgm:pt modelId="{2EDE0B23-82BB-4C66-BB19-703C78B22C9D}" type="parTrans" cxnId="{DF3E9192-C274-4A0D-B808-EB5C78BF0EFD}">
      <dgm:prSet/>
      <dgm:spPr/>
      <dgm:t>
        <a:bodyPr/>
        <a:lstStyle/>
        <a:p>
          <a:endParaRPr lang="zh-TW" altLang="en-US"/>
        </a:p>
      </dgm:t>
    </dgm:pt>
    <dgm:pt modelId="{E8C4BCFF-4AFF-4CC0-806F-62E6AE728A87}" type="sibTrans" cxnId="{DF3E9192-C274-4A0D-B808-EB5C78BF0EFD}">
      <dgm:prSet/>
      <dgm:spPr/>
      <dgm:t>
        <a:bodyPr/>
        <a:lstStyle/>
        <a:p>
          <a:endParaRPr lang="zh-TW" altLang="en-US"/>
        </a:p>
      </dgm:t>
    </dgm:pt>
    <dgm:pt modelId="{68C292F7-5770-41F9-81E4-F3FDF018565B}">
      <dgm:prSet phldrT="[文字]"/>
      <dgm:spPr/>
      <dgm:t>
        <a:bodyPr/>
        <a:lstStyle/>
        <a:p>
          <a:r>
            <a:rPr lang="en-US" altLang="zh-TW" dirty="0" smtClean="0"/>
            <a:t>PHP</a:t>
          </a:r>
          <a:endParaRPr lang="zh-TW" altLang="en-US" dirty="0"/>
        </a:p>
      </dgm:t>
    </dgm:pt>
    <dgm:pt modelId="{1E7B0F04-1004-4859-907B-B2B87303736F}" type="parTrans" cxnId="{1DE4D672-E8AA-4B30-87FF-4F86D58297DC}">
      <dgm:prSet/>
      <dgm:spPr/>
      <dgm:t>
        <a:bodyPr/>
        <a:lstStyle/>
        <a:p>
          <a:endParaRPr lang="zh-TW" altLang="en-US"/>
        </a:p>
      </dgm:t>
    </dgm:pt>
    <dgm:pt modelId="{791C576B-E71F-4B3A-B7D2-EC3CDBC8B2E1}" type="sibTrans" cxnId="{1DE4D672-E8AA-4B30-87FF-4F86D58297DC}">
      <dgm:prSet/>
      <dgm:spPr/>
      <dgm:t>
        <a:bodyPr/>
        <a:lstStyle/>
        <a:p>
          <a:endParaRPr lang="zh-TW" altLang="en-US"/>
        </a:p>
      </dgm:t>
    </dgm:pt>
    <dgm:pt modelId="{404D1FED-CEEA-460B-BFD4-988A585D4188}">
      <dgm:prSet phldrT="[文字]"/>
      <dgm:spPr/>
      <dgm:t>
        <a:bodyPr/>
        <a:lstStyle/>
        <a:p>
          <a:r>
            <a:rPr lang="en-US" altLang="zh-TW" dirty="0" smtClean="0"/>
            <a:t>AJAX</a:t>
          </a:r>
          <a:endParaRPr lang="zh-TW" altLang="en-US" dirty="0"/>
        </a:p>
      </dgm:t>
    </dgm:pt>
    <dgm:pt modelId="{F2C84C1E-8D92-492D-BCBD-66999234660D}" type="parTrans" cxnId="{06544070-5B9C-4B65-8288-91DB2A7E71D0}">
      <dgm:prSet/>
      <dgm:spPr/>
      <dgm:t>
        <a:bodyPr/>
        <a:lstStyle/>
        <a:p>
          <a:endParaRPr lang="zh-TW" altLang="en-US"/>
        </a:p>
      </dgm:t>
    </dgm:pt>
    <dgm:pt modelId="{B1A656A6-9D7A-431B-BD39-485E0EB2D723}" type="sibTrans" cxnId="{06544070-5B9C-4B65-8288-91DB2A7E71D0}">
      <dgm:prSet/>
      <dgm:spPr/>
      <dgm:t>
        <a:bodyPr/>
        <a:lstStyle/>
        <a:p>
          <a:endParaRPr lang="zh-TW" altLang="en-US"/>
        </a:p>
      </dgm:t>
    </dgm:pt>
    <dgm:pt modelId="{A8262451-705F-4C1E-B4C0-FE5688F62FCF}">
      <dgm:prSet phldrT="[文字]"/>
      <dgm:spPr/>
      <dgm:t>
        <a:bodyPr/>
        <a:lstStyle/>
        <a:p>
          <a:r>
            <a:rPr lang="en-US" altLang="zh-TW" dirty="0" smtClean="0"/>
            <a:t>MVC</a:t>
          </a:r>
          <a:endParaRPr lang="zh-TW" altLang="en-US" dirty="0"/>
        </a:p>
      </dgm:t>
    </dgm:pt>
    <dgm:pt modelId="{2078CDB9-4489-4C4D-A8C5-021E7036FE97}" type="parTrans" cxnId="{D1CD070C-F7EC-4880-B3AA-481B85CE4474}">
      <dgm:prSet/>
      <dgm:spPr/>
      <dgm:t>
        <a:bodyPr/>
        <a:lstStyle/>
        <a:p>
          <a:endParaRPr lang="zh-TW" altLang="en-US"/>
        </a:p>
      </dgm:t>
    </dgm:pt>
    <dgm:pt modelId="{6BCC597D-6E13-43FD-98CD-EC829C0A49CC}" type="sibTrans" cxnId="{D1CD070C-F7EC-4880-B3AA-481B85CE4474}">
      <dgm:prSet/>
      <dgm:spPr/>
      <dgm:t>
        <a:bodyPr/>
        <a:lstStyle/>
        <a:p>
          <a:endParaRPr lang="zh-TW" altLang="en-US"/>
        </a:p>
      </dgm:t>
    </dgm:pt>
    <dgm:pt modelId="{3FB7D1B3-F4A8-4F1A-A51A-0772D7847394}">
      <dgm:prSet phldrT="[文字]"/>
      <dgm:spPr/>
      <dgm:t>
        <a:bodyPr/>
        <a:lstStyle/>
        <a:p>
          <a:r>
            <a:rPr lang="en-US" altLang="zh-TW" dirty="0" err="1" smtClean="0"/>
            <a:t>Mysql</a:t>
          </a:r>
          <a:endParaRPr lang="zh-TW" altLang="en-US" dirty="0"/>
        </a:p>
      </dgm:t>
    </dgm:pt>
    <dgm:pt modelId="{829059AE-BF33-4E28-874B-67773842AF27}" type="parTrans" cxnId="{AD161997-3965-4E63-BCD9-E2F1455526EC}">
      <dgm:prSet/>
      <dgm:spPr/>
      <dgm:t>
        <a:bodyPr/>
        <a:lstStyle/>
        <a:p>
          <a:endParaRPr lang="zh-TW" altLang="en-US"/>
        </a:p>
      </dgm:t>
    </dgm:pt>
    <dgm:pt modelId="{72E5806E-9A4A-425D-9AE9-DA008C786DEB}" type="sibTrans" cxnId="{AD161997-3965-4E63-BCD9-E2F1455526EC}">
      <dgm:prSet/>
      <dgm:spPr/>
      <dgm:t>
        <a:bodyPr/>
        <a:lstStyle/>
        <a:p>
          <a:endParaRPr lang="zh-TW" altLang="en-US"/>
        </a:p>
      </dgm:t>
    </dgm:pt>
    <dgm:pt modelId="{C36CA965-E7B1-4C67-BADA-6368D7542A1D}" type="pres">
      <dgm:prSet presAssocID="{26273B4C-9CE1-4CE7-9C27-9DA1384E08B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C121F06-269C-4FFD-B5C8-D4E2BA10E986}" type="pres">
      <dgm:prSet presAssocID="{9F27B0D7-E458-4A37-902E-D9CA9630D234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802EB9D4-333C-4BD2-AF7D-9356C1CE6D31}" type="pres">
      <dgm:prSet presAssocID="{1E7B0F04-1004-4859-907B-B2B87303736F}" presName="parTrans" presStyleLbl="sibTrans2D1" presStyleIdx="0" presStyleCnt="4"/>
      <dgm:spPr/>
      <dgm:t>
        <a:bodyPr/>
        <a:lstStyle/>
        <a:p>
          <a:endParaRPr lang="zh-TW" altLang="en-US"/>
        </a:p>
      </dgm:t>
    </dgm:pt>
    <dgm:pt modelId="{44617E0B-127F-42DF-A57D-11CDBE732D67}" type="pres">
      <dgm:prSet presAssocID="{1E7B0F04-1004-4859-907B-B2B87303736F}" presName="connectorText" presStyleLbl="sibTrans2D1" presStyleIdx="0" presStyleCnt="4"/>
      <dgm:spPr/>
      <dgm:t>
        <a:bodyPr/>
        <a:lstStyle/>
        <a:p>
          <a:endParaRPr lang="zh-TW" altLang="en-US"/>
        </a:p>
      </dgm:t>
    </dgm:pt>
    <dgm:pt modelId="{186996F2-EDEB-4423-BA44-4A6FAB3EEF3F}" type="pres">
      <dgm:prSet presAssocID="{68C292F7-5770-41F9-81E4-F3FDF018565B}" presName="node" presStyleLbl="node1" presStyleIdx="0" presStyleCnt="4" custRadScaleRad="100168" custRadScaleInc="110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70350E-1A70-446E-B0D8-792B6706EFB8}" type="pres">
      <dgm:prSet presAssocID="{F2C84C1E-8D92-492D-BCBD-66999234660D}" presName="parTrans" presStyleLbl="sibTrans2D1" presStyleIdx="1" presStyleCnt="4"/>
      <dgm:spPr/>
      <dgm:t>
        <a:bodyPr/>
        <a:lstStyle/>
        <a:p>
          <a:endParaRPr lang="zh-TW" altLang="en-US"/>
        </a:p>
      </dgm:t>
    </dgm:pt>
    <dgm:pt modelId="{1F651514-1170-4588-A97F-2A71C38D4138}" type="pres">
      <dgm:prSet presAssocID="{F2C84C1E-8D92-492D-BCBD-66999234660D}" presName="connectorText" presStyleLbl="sibTrans2D1" presStyleIdx="1" presStyleCnt="4"/>
      <dgm:spPr/>
      <dgm:t>
        <a:bodyPr/>
        <a:lstStyle/>
        <a:p>
          <a:endParaRPr lang="zh-TW" altLang="en-US"/>
        </a:p>
      </dgm:t>
    </dgm:pt>
    <dgm:pt modelId="{A1C5B87B-90D3-4495-9509-1D7956F6489C}" type="pres">
      <dgm:prSet presAssocID="{404D1FED-CEEA-460B-BFD4-988A585D418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868CD9-1AB5-46FD-BF35-16137058513E}" type="pres">
      <dgm:prSet presAssocID="{2078CDB9-4489-4C4D-A8C5-021E7036FE97}" presName="parTrans" presStyleLbl="sibTrans2D1" presStyleIdx="2" presStyleCnt="4"/>
      <dgm:spPr/>
      <dgm:t>
        <a:bodyPr/>
        <a:lstStyle/>
        <a:p>
          <a:endParaRPr lang="zh-TW" altLang="en-US"/>
        </a:p>
      </dgm:t>
    </dgm:pt>
    <dgm:pt modelId="{A4A52E0A-2461-4BA9-8DA9-BF66A954E879}" type="pres">
      <dgm:prSet presAssocID="{2078CDB9-4489-4C4D-A8C5-021E7036FE97}" presName="connectorText" presStyleLbl="sibTrans2D1" presStyleIdx="2" presStyleCnt="4"/>
      <dgm:spPr/>
      <dgm:t>
        <a:bodyPr/>
        <a:lstStyle/>
        <a:p>
          <a:endParaRPr lang="zh-TW" altLang="en-US"/>
        </a:p>
      </dgm:t>
    </dgm:pt>
    <dgm:pt modelId="{CE02ED1C-5E89-4E7C-8A12-D1819BD6C2FF}" type="pres">
      <dgm:prSet presAssocID="{A8262451-705F-4C1E-B4C0-FE5688F62F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B42FD18-CC88-4256-96CF-13844201396F}" type="pres">
      <dgm:prSet presAssocID="{829059AE-BF33-4E28-874B-67773842AF27}" presName="parTrans" presStyleLbl="sibTrans2D1" presStyleIdx="3" presStyleCnt="4"/>
      <dgm:spPr/>
      <dgm:t>
        <a:bodyPr/>
        <a:lstStyle/>
        <a:p>
          <a:endParaRPr lang="zh-TW" altLang="en-US"/>
        </a:p>
      </dgm:t>
    </dgm:pt>
    <dgm:pt modelId="{4887FF2C-0F70-45DE-8351-E5432DD2FE36}" type="pres">
      <dgm:prSet presAssocID="{829059AE-BF33-4E28-874B-67773842AF27}" presName="connectorText" presStyleLbl="sibTrans2D1" presStyleIdx="3" presStyleCnt="4"/>
      <dgm:spPr/>
      <dgm:t>
        <a:bodyPr/>
        <a:lstStyle/>
        <a:p>
          <a:endParaRPr lang="zh-TW" altLang="en-US"/>
        </a:p>
      </dgm:t>
    </dgm:pt>
    <dgm:pt modelId="{FBD5A745-ED41-4498-B36D-6A7257F989E1}" type="pres">
      <dgm:prSet presAssocID="{3FB7D1B3-F4A8-4F1A-A51A-0772D784739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CD691A0-4D9F-4BFD-B9ED-256294BBDB43}" type="presOf" srcId="{829059AE-BF33-4E28-874B-67773842AF27}" destId="{9B42FD18-CC88-4256-96CF-13844201396F}" srcOrd="0" destOrd="0" presId="urn:microsoft.com/office/officeart/2005/8/layout/radial5"/>
    <dgm:cxn modelId="{221F6129-7336-4AAD-B3C6-202CBA4AEED4}" type="presOf" srcId="{68C292F7-5770-41F9-81E4-F3FDF018565B}" destId="{186996F2-EDEB-4423-BA44-4A6FAB3EEF3F}" srcOrd="0" destOrd="0" presId="urn:microsoft.com/office/officeart/2005/8/layout/radial5"/>
    <dgm:cxn modelId="{6C286180-665A-43A9-8763-A1A6C6292F69}" type="presOf" srcId="{3FB7D1B3-F4A8-4F1A-A51A-0772D7847394}" destId="{FBD5A745-ED41-4498-B36D-6A7257F989E1}" srcOrd="0" destOrd="0" presId="urn:microsoft.com/office/officeart/2005/8/layout/radial5"/>
    <dgm:cxn modelId="{D1CD070C-F7EC-4880-B3AA-481B85CE4474}" srcId="{9F27B0D7-E458-4A37-902E-D9CA9630D234}" destId="{A8262451-705F-4C1E-B4C0-FE5688F62FCF}" srcOrd="2" destOrd="0" parTransId="{2078CDB9-4489-4C4D-A8C5-021E7036FE97}" sibTransId="{6BCC597D-6E13-43FD-98CD-EC829C0A49CC}"/>
    <dgm:cxn modelId="{AD161997-3965-4E63-BCD9-E2F1455526EC}" srcId="{9F27B0D7-E458-4A37-902E-D9CA9630D234}" destId="{3FB7D1B3-F4A8-4F1A-A51A-0772D7847394}" srcOrd="3" destOrd="0" parTransId="{829059AE-BF33-4E28-874B-67773842AF27}" sibTransId="{72E5806E-9A4A-425D-9AE9-DA008C786DEB}"/>
    <dgm:cxn modelId="{B6B4E227-2809-4FA3-8574-0293987317EB}" type="presOf" srcId="{1E7B0F04-1004-4859-907B-B2B87303736F}" destId="{44617E0B-127F-42DF-A57D-11CDBE732D67}" srcOrd="1" destOrd="0" presId="urn:microsoft.com/office/officeart/2005/8/layout/radial5"/>
    <dgm:cxn modelId="{2DFCDAE6-2134-426C-864E-BD2A4852BA58}" type="presOf" srcId="{2078CDB9-4489-4C4D-A8C5-021E7036FE97}" destId="{87868CD9-1AB5-46FD-BF35-16137058513E}" srcOrd="0" destOrd="0" presId="urn:microsoft.com/office/officeart/2005/8/layout/radial5"/>
    <dgm:cxn modelId="{06544070-5B9C-4B65-8288-91DB2A7E71D0}" srcId="{9F27B0D7-E458-4A37-902E-D9CA9630D234}" destId="{404D1FED-CEEA-460B-BFD4-988A585D4188}" srcOrd="1" destOrd="0" parTransId="{F2C84C1E-8D92-492D-BCBD-66999234660D}" sibTransId="{B1A656A6-9D7A-431B-BD39-485E0EB2D723}"/>
    <dgm:cxn modelId="{5EBC38D4-9BDB-4B9A-836D-5026DEE37C84}" type="presOf" srcId="{2078CDB9-4489-4C4D-A8C5-021E7036FE97}" destId="{A4A52E0A-2461-4BA9-8DA9-BF66A954E879}" srcOrd="1" destOrd="0" presId="urn:microsoft.com/office/officeart/2005/8/layout/radial5"/>
    <dgm:cxn modelId="{08F0E45C-8296-47A7-B05A-FE8BEFE10C09}" type="presOf" srcId="{829059AE-BF33-4E28-874B-67773842AF27}" destId="{4887FF2C-0F70-45DE-8351-E5432DD2FE36}" srcOrd="1" destOrd="0" presId="urn:microsoft.com/office/officeart/2005/8/layout/radial5"/>
    <dgm:cxn modelId="{386FAB3D-1007-4274-8024-48951FB74747}" type="presOf" srcId="{9F27B0D7-E458-4A37-902E-D9CA9630D234}" destId="{7C121F06-269C-4FFD-B5C8-D4E2BA10E986}" srcOrd="0" destOrd="0" presId="urn:microsoft.com/office/officeart/2005/8/layout/radial5"/>
    <dgm:cxn modelId="{C6E0F099-C428-4947-B948-040AEAFFC50F}" type="presOf" srcId="{A8262451-705F-4C1E-B4C0-FE5688F62FCF}" destId="{CE02ED1C-5E89-4E7C-8A12-D1819BD6C2FF}" srcOrd="0" destOrd="0" presId="urn:microsoft.com/office/officeart/2005/8/layout/radial5"/>
    <dgm:cxn modelId="{473B7318-AF90-4AAB-9F8B-F62FCA9EF0F8}" type="presOf" srcId="{404D1FED-CEEA-460B-BFD4-988A585D4188}" destId="{A1C5B87B-90D3-4495-9509-1D7956F6489C}" srcOrd="0" destOrd="0" presId="urn:microsoft.com/office/officeart/2005/8/layout/radial5"/>
    <dgm:cxn modelId="{DF6FAEF8-BD0B-43B6-A956-1AB33D26CACB}" type="presOf" srcId="{1E7B0F04-1004-4859-907B-B2B87303736F}" destId="{802EB9D4-333C-4BD2-AF7D-9356C1CE6D31}" srcOrd="0" destOrd="0" presId="urn:microsoft.com/office/officeart/2005/8/layout/radial5"/>
    <dgm:cxn modelId="{1DE4D672-E8AA-4B30-87FF-4F86D58297DC}" srcId="{9F27B0D7-E458-4A37-902E-D9CA9630D234}" destId="{68C292F7-5770-41F9-81E4-F3FDF018565B}" srcOrd="0" destOrd="0" parTransId="{1E7B0F04-1004-4859-907B-B2B87303736F}" sibTransId="{791C576B-E71F-4B3A-B7D2-EC3CDBC8B2E1}"/>
    <dgm:cxn modelId="{903F6B17-91BE-41D4-BF4F-DEDEEBECB22C}" type="presOf" srcId="{F2C84C1E-8D92-492D-BCBD-66999234660D}" destId="{1F651514-1170-4588-A97F-2A71C38D4138}" srcOrd="1" destOrd="0" presId="urn:microsoft.com/office/officeart/2005/8/layout/radial5"/>
    <dgm:cxn modelId="{6A6B2BE9-C95A-4C8A-83BB-D442FCB6DE64}" type="presOf" srcId="{26273B4C-9CE1-4CE7-9C27-9DA1384E08B0}" destId="{C36CA965-E7B1-4C67-BADA-6368D7542A1D}" srcOrd="0" destOrd="0" presId="urn:microsoft.com/office/officeart/2005/8/layout/radial5"/>
    <dgm:cxn modelId="{379E2D15-866B-44AD-9580-4ABD454AA237}" type="presOf" srcId="{F2C84C1E-8D92-492D-BCBD-66999234660D}" destId="{D170350E-1A70-446E-B0D8-792B6706EFB8}" srcOrd="0" destOrd="0" presId="urn:microsoft.com/office/officeart/2005/8/layout/radial5"/>
    <dgm:cxn modelId="{DF3E9192-C274-4A0D-B808-EB5C78BF0EFD}" srcId="{26273B4C-9CE1-4CE7-9C27-9DA1384E08B0}" destId="{9F27B0D7-E458-4A37-902E-D9CA9630D234}" srcOrd="0" destOrd="0" parTransId="{2EDE0B23-82BB-4C66-BB19-703C78B22C9D}" sibTransId="{E8C4BCFF-4AFF-4CC0-806F-62E6AE728A87}"/>
    <dgm:cxn modelId="{1E0D1B00-5583-49B2-93C8-0F890DBFEEFA}" type="presParOf" srcId="{C36CA965-E7B1-4C67-BADA-6368D7542A1D}" destId="{7C121F06-269C-4FFD-B5C8-D4E2BA10E986}" srcOrd="0" destOrd="0" presId="urn:microsoft.com/office/officeart/2005/8/layout/radial5"/>
    <dgm:cxn modelId="{A9F2E5C5-CF09-4E9D-9CFC-ED6F3F7A8E57}" type="presParOf" srcId="{C36CA965-E7B1-4C67-BADA-6368D7542A1D}" destId="{802EB9D4-333C-4BD2-AF7D-9356C1CE6D31}" srcOrd="1" destOrd="0" presId="urn:microsoft.com/office/officeart/2005/8/layout/radial5"/>
    <dgm:cxn modelId="{A9EEBF74-EDD6-48E4-9151-14F52D8621E2}" type="presParOf" srcId="{802EB9D4-333C-4BD2-AF7D-9356C1CE6D31}" destId="{44617E0B-127F-42DF-A57D-11CDBE732D67}" srcOrd="0" destOrd="0" presId="urn:microsoft.com/office/officeart/2005/8/layout/radial5"/>
    <dgm:cxn modelId="{6443BD2F-851A-4319-B003-7ED00FEFBAA4}" type="presParOf" srcId="{C36CA965-E7B1-4C67-BADA-6368D7542A1D}" destId="{186996F2-EDEB-4423-BA44-4A6FAB3EEF3F}" srcOrd="2" destOrd="0" presId="urn:microsoft.com/office/officeart/2005/8/layout/radial5"/>
    <dgm:cxn modelId="{B3021751-DFE1-4BA9-873B-5BE19682DF8D}" type="presParOf" srcId="{C36CA965-E7B1-4C67-BADA-6368D7542A1D}" destId="{D170350E-1A70-446E-B0D8-792B6706EFB8}" srcOrd="3" destOrd="0" presId="urn:microsoft.com/office/officeart/2005/8/layout/radial5"/>
    <dgm:cxn modelId="{486C964A-370F-4F6B-8C34-60743A69E952}" type="presParOf" srcId="{D170350E-1A70-446E-B0D8-792B6706EFB8}" destId="{1F651514-1170-4588-A97F-2A71C38D4138}" srcOrd="0" destOrd="0" presId="urn:microsoft.com/office/officeart/2005/8/layout/radial5"/>
    <dgm:cxn modelId="{4B112342-FC5E-4158-8AF7-409EB3454DF2}" type="presParOf" srcId="{C36CA965-E7B1-4C67-BADA-6368D7542A1D}" destId="{A1C5B87B-90D3-4495-9509-1D7956F6489C}" srcOrd="4" destOrd="0" presId="urn:microsoft.com/office/officeart/2005/8/layout/radial5"/>
    <dgm:cxn modelId="{176901BB-16F6-4DD1-BC8E-60E755E35417}" type="presParOf" srcId="{C36CA965-E7B1-4C67-BADA-6368D7542A1D}" destId="{87868CD9-1AB5-46FD-BF35-16137058513E}" srcOrd="5" destOrd="0" presId="urn:microsoft.com/office/officeart/2005/8/layout/radial5"/>
    <dgm:cxn modelId="{0AB1791F-846E-4CD8-8C11-882CFC6BDF5F}" type="presParOf" srcId="{87868CD9-1AB5-46FD-BF35-16137058513E}" destId="{A4A52E0A-2461-4BA9-8DA9-BF66A954E879}" srcOrd="0" destOrd="0" presId="urn:microsoft.com/office/officeart/2005/8/layout/radial5"/>
    <dgm:cxn modelId="{4A4C0C23-45EE-4375-AE99-926145F1A532}" type="presParOf" srcId="{C36CA965-E7B1-4C67-BADA-6368D7542A1D}" destId="{CE02ED1C-5E89-4E7C-8A12-D1819BD6C2FF}" srcOrd="6" destOrd="0" presId="urn:microsoft.com/office/officeart/2005/8/layout/radial5"/>
    <dgm:cxn modelId="{A262FB52-D475-4057-8F8D-92A46054D284}" type="presParOf" srcId="{C36CA965-E7B1-4C67-BADA-6368D7542A1D}" destId="{9B42FD18-CC88-4256-96CF-13844201396F}" srcOrd="7" destOrd="0" presId="urn:microsoft.com/office/officeart/2005/8/layout/radial5"/>
    <dgm:cxn modelId="{B0004ABB-9452-4E38-95AF-0D07FE6DFC86}" type="presParOf" srcId="{9B42FD18-CC88-4256-96CF-13844201396F}" destId="{4887FF2C-0F70-45DE-8351-E5432DD2FE36}" srcOrd="0" destOrd="0" presId="urn:microsoft.com/office/officeart/2005/8/layout/radial5"/>
    <dgm:cxn modelId="{6E26E55A-5B8E-4796-9B5E-33AF18ED8E6C}" type="presParOf" srcId="{C36CA965-E7B1-4C67-BADA-6368D7542A1D}" destId="{FBD5A745-ED41-4498-B36D-6A7257F989E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21F06-269C-4FFD-B5C8-D4E2BA10E986}">
      <dsp:nvSpPr>
        <dsp:cNvPr id="0" name=""/>
        <dsp:cNvSpPr/>
      </dsp:nvSpPr>
      <dsp:spPr>
        <a:xfrm>
          <a:off x="3693022" y="1710830"/>
          <a:ext cx="1218403" cy="1218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專題</a:t>
          </a:r>
          <a:endParaRPr lang="zh-TW" altLang="en-US" sz="3000" kern="1200" dirty="0"/>
        </a:p>
      </dsp:txBody>
      <dsp:txXfrm>
        <a:off x="3871453" y="1889261"/>
        <a:ext cx="861541" cy="861541"/>
      </dsp:txXfrm>
    </dsp:sp>
    <dsp:sp modelId="{802EB9D4-333C-4BD2-AF7D-9356C1CE6D31}">
      <dsp:nvSpPr>
        <dsp:cNvPr id="0" name=""/>
        <dsp:cNvSpPr/>
      </dsp:nvSpPr>
      <dsp:spPr>
        <a:xfrm rot="16229916">
          <a:off x="4179093" y="1264875"/>
          <a:ext cx="261020" cy="414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17905" y="1386878"/>
        <a:ext cx="182714" cy="248555"/>
      </dsp:txXfrm>
    </dsp:sp>
    <dsp:sp modelId="{186996F2-EDEB-4423-BA44-4A6FAB3EEF3F}">
      <dsp:nvSpPr>
        <dsp:cNvPr id="0" name=""/>
        <dsp:cNvSpPr/>
      </dsp:nvSpPr>
      <dsp:spPr>
        <a:xfrm>
          <a:off x="3707910" y="0"/>
          <a:ext cx="1218403" cy="12184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PHP</a:t>
          </a:r>
          <a:endParaRPr lang="zh-TW" altLang="en-US" sz="2500" kern="1200" dirty="0"/>
        </a:p>
      </dsp:txBody>
      <dsp:txXfrm>
        <a:off x="3886341" y="178431"/>
        <a:ext cx="861541" cy="861541"/>
      </dsp:txXfrm>
    </dsp:sp>
    <dsp:sp modelId="{D170350E-1A70-446E-B0D8-792B6706EFB8}">
      <dsp:nvSpPr>
        <dsp:cNvPr id="0" name=""/>
        <dsp:cNvSpPr/>
      </dsp:nvSpPr>
      <dsp:spPr>
        <a:xfrm>
          <a:off x="5019143" y="2112903"/>
          <a:ext cx="259501" cy="414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5019143" y="2195754"/>
        <a:ext cx="181651" cy="248555"/>
      </dsp:txXfrm>
    </dsp:sp>
    <dsp:sp modelId="{A1C5B87B-90D3-4495-9509-1D7956F6489C}">
      <dsp:nvSpPr>
        <dsp:cNvPr id="0" name=""/>
        <dsp:cNvSpPr/>
      </dsp:nvSpPr>
      <dsp:spPr>
        <a:xfrm>
          <a:off x="5401050" y="1710830"/>
          <a:ext cx="1218403" cy="12184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AJAX</a:t>
          </a:r>
          <a:endParaRPr lang="zh-TW" altLang="en-US" sz="2500" kern="1200" dirty="0"/>
        </a:p>
      </dsp:txBody>
      <dsp:txXfrm>
        <a:off x="5579481" y="1889261"/>
        <a:ext cx="861541" cy="861541"/>
      </dsp:txXfrm>
    </dsp:sp>
    <dsp:sp modelId="{87868CD9-1AB5-46FD-BF35-16137058513E}">
      <dsp:nvSpPr>
        <dsp:cNvPr id="0" name=""/>
        <dsp:cNvSpPr/>
      </dsp:nvSpPr>
      <dsp:spPr>
        <a:xfrm rot="5400000">
          <a:off x="4172473" y="2959573"/>
          <a:ext cx="259501" cy="414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>
        <a:off x="4211398" y="3003499"/>
        <a:ext cx="181651" cy="248555"/>
      </dsp:txXfrm>
    </dsp:sp>
    <dsp:sp modelId="{CE02ED1C-5E89-4E7C-8A12-D1819BD6C2FF}">
      <dsp:nvSpPr>
        <dsp:cNvPr id="0" name=""/>
        <dsp:cNvSpPr/>
      </dsp:nvSpPr>
      <dsp:spPr>
        <a:xfrm>
          <a:off x="3693022" y="3418858"/>
          <a:ext cx="1218403" cy="12184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smtClean="0"/>
            <a:t>MVC</a:t>
          </a:r>
          <a:endParaRPr lang="zh-TW" altLang="en-US" sz="2500" kern="1200" dirty="0"/>
        </a:p>
      </dsp:txBody>
      <dsp:txXfrm>
        <a:off x="3871453" y="3597289"/>
        <a:ext cx="861541" cy="861541"/>
      </dsp:txXfrm>
    </dsp:sp>
    <dsp:sp modelId="{9B42FD18-CC88-4256-96CF-13844201396F}">
      <dsp:nvSpPr>
        <dsp:cNvPr id="0" name=""/>
        <dsp:cNvSpPr/>
      </dsp:nvSpPr>
      <dsp:spPr>
        <a:xfrm rot="10800000">
          <a:off x="3325803" y="2112903"/>
          <a:ext cx="259501" cy="414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700" kern="1200"/>
        </a:p>
      </dsp:txBody>
      <dsp:txXfrm rot="10800000">
        <a:off x="3403653" y="2195754"/>
        <a:ext cx="181651" cy="248555"/>
      </dsp:txXfrm>
    </dsp:sp>
    <dsp:sp modelId="{FBD5A745-ED41-4498-B36D-6A7257F989E1}">
      <dsp:nvSpPr>
        <dsp:cNvPr id="0" name=""/>
        <dsp:cNvSpPr/>
      </dsp:nvSpPr>
      <dsp:spPr>
        <a:xfrm>
          <a:off x="1984994" y="1710830"/>
          <a:ext cx="1218403" cy="12184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500" kern="1200" dirty="0" err="1" smtClean="0"/>
            <a:t>Mysql</a:t>
          </a:r>
          <a:endParaRPr lang="zh-TW" altLang="en-US" sz="2500" kern="1200" dirty="0"/>
        </a:p>
      </dsp:txBody>
      <dsp:txXfrm>
        <a:off x="2163425" y="1889261"/>
        <a:ext cx="861541" cy="86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01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4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8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4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5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2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2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5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2ED4-49BE-446F-841E-7256CB789C74}" type="datetimeFigureOut">
              <a:rPr lang="zh-TW" altLang="en-US" smtClean="0"/>
              <a:t>2016/7/25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9DC9-7FCA-4403-AA8D-6980D09B2C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0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die-eddie-lee.c9users.io/eddie/Project/Shopping/loginP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die-eddie-lee.c9users.io/eddie/Project/BackStage/loginP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TW" altLang="en-US" b="1" dirty="0" smtClean="0"/>
              <a:t>專題報告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購物網站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7704856" cy="417646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前台流程</a:t>
            </a:r>
            <a:endParaRPr lang="en-US" altLang="zh-TW" sz="3500" b="1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後台流程</a:t>
            </a:r>
            <a:endParaRPr lang="en-US" altLang="zh-TW" sz="3500" b="1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35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  <a:r>
              <a:rPr lang="zh-TW" altLang="en-US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架構</a:t>
            </a:r>
            <a:endParaRPr lang="en-US" altLang="zh-TW" sz="3500" b="1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3500" b="1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endParaRPr lang="en-US" altLang="zh-TW" sz="3500" b="1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</a:p>
          <a:p>
            <a:pPr lvl="1" indent="-457200" algn="l">
              <a:buFont typeface="Arial" pitchFamily="34" charset="0"/>
              <a:buChar char="•"/>
            </a:pPr>
            <a:r>
              <a:rPr lang="en-US" altLang="zh-TW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TW" altLang="en-US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5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TW" altLang="en-US" sz="35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500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marL="0" lvl="1" algn="l"/>
            <a:endParaRPr lang="en-US" altLang="zh-TW" sz="2600" b="1" u="sng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l"/>
            <a:endParaRPr lang="en-US" altLang="zh-TW" sz="1800" dirty="0"/>
          </a:p>
          <a:p>
            <a:pPr lvl="1" algn="r"/>
            <a:r>
              <a:rPr lang="zh-TW" altLang="en-US" sz="1700" b="1" u="sng" dirty="0" smtClean="0">
                <a:latin typeface="標楷體" pitchFamily="65" charset="-120"/>
                <a:ea typeface="標楷體" pitchFamily="65" charset="-120"/>
              </a:rPr>
              <a:t>專題製作者 </a:t>
            </a:r>
            <a:r>
              <a:rPr lang="en-US" altLang="zh-TW" sz="1700" b="1" u="sng" dirty="0" smtClean="0"/>
              <a:t>:</a:t>
            </a:r>
            <a:r>
              <a:rPr lang="zh-TW" altLang="en-US" sz="1700" b="1" u="sng" dirty="0" smtClean="0"/>
              <a:t> </a:t>
            </a:r>
            <a:r>
              <a:rPr lang="en-US" altLang="zh-TW" sz="1700" b="1" u="sng" dirty="0" err="1" smtClean="0"/>
              <a:t>Eddie_Lee</a:t>
            </a:r>
            <a:endParaRPr lang="en-US" altLang="zh-TW" sz="1700" b="1" u="sng" dirty="0" smtClean="0"/>
          </a:p>
          <a:p>
            <a:pPr lvl="1" algn="r"/>
            <a:endParaRPr lang="en-US" altLang="zh-TW" sz="1800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68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/>
              <a:t>V</a:t>
            </a:r>
            <a:r>
              <a:rPr lang="en-US" altLang="zh-TW" b="1" dirty="0" smtClean="0"/>
              <a:t>iew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08104" y="1916832"/>
            <a:ext cx="3312368" cy="4104456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for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取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Model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回傳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array $data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值</a:t>
            </a: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5940152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 err="1" smtClean="0"/>
              <a:t>Mysql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8064896" cy="45365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資料庫</a:t>
            </a:r>
            <a:endParaRPr lang="en-US" altLang="zh-TW" sz="20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建立資料庫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Shopping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建立五個資料表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accounts, clients, </a:t>
            </a: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payProducts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 products, </a:t>
            </a: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shoppingCar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分別儲存 前台會員資料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後台會員資料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購買商品紀錄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所有商品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加入購物車清單 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資料表目的</a:t>
            </a:r>
            <a:endParaRPr lang="en-US" altLang="zh-TW" sz="20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accounts, clients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 products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三張資料表主要記錄所有 會員與商品資訊</a:t>
            </a:r>
            <a:endParaRPr lang="en-US" altLang="zh-TW" sz="1600" b="1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payProducts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紀錄已下單當下紀錄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多筆有重複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shoppingCar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記錄購買者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ID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加入購物車商品清單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0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資料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表語法用運</a:t>
            </a: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accounts,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clients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SELECT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INSERT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使用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Products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SELECT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INSERT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UPDATE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DELETE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使用商品後台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payProducts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SELECT INSERT 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SUM GROUP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BY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使用下單紀錄 報表分類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shoppingCar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SELECT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INSERT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DELETE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JOIN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COUNT 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GROUP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BY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使用判斷不同購買者與商品關聯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6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lvl="1" algn="l"/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8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AJAX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848872" cy="410445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AJAX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運用</a:t>
            </a:r>
            <a:endParaRPr lang="en-US" altLang="zh-TW" sz="20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商品分頁功能透過點擊事件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POST page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到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model 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回傳</a:t>
            </a:r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JASON parse 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.hide() .show()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呈現</a:t>
            </a: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altLang="zh-TW" sz="16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57" y="3068961"/>
            <a:ext cx="759248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348880"/>
            <a:ext cx="7272808" cy="3528392"/>
          </a:xfrm>
        </p:spPr>
        <p:txBody>
          <a:bodyPr>
            <a:normAutofit/>
          </a:bodyPr>
          <a:lstStyle/>
          <a:p>
            <a:r>
              <a:rPr lang="en-US" altLang="zh-TW" sz="8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Q</a:t>
            </a:r>
            <a:r>
              <a:rPr lang="zh-TW" altLang="en-US" sz="8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8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&amp;</a:t>
            </a:r>
            <a:r>
              <a:rPr lang="zh-TW" altLang="en-US" sz="8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88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A</a:t>
            </a:r>
            <a:endParaRPr lang="zh-TW" altLang="en-US" sz="8800" b="1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632848" cy="3456384"/>
          </a:xfrm>
        </p:spPr>
        <p:txBody>
          <a:bodyPr>
            <a:normAutofit/>
          </a:bodyPr>
          <a:lstStyle/>
          <a:p>
            <a:r>
              <a:rPr lang="en-US" altLang="zh-TW" sz="7200" b="1" dirty="0" smtClean="0">
                <a:solidFill>
                  <a:schemeClr val="accent2">
                    <a:lumMod val="75000"/>
                  </a:schemeClr>
                </a:solidFill>
              </a:rPr>
              <a:t>Thank </a:t>
            </a:r>
            <a:r>
              <a:rPr lang="en-US" altLang="zh-TW" sz="7200" b="1" dirty="0">
                <a:solidFill>
                  <a:schemeClr val="accent2">
                    <a:lumMod val="75000"/>
                  </a:schemeClr>
                </a:solidFill>
              </a:rPr>
              <a:t>you for your listening</a:t>
            </a:r>
            <a:endParaRPr lang="zh-TW" altLang="en-US" sz="7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前</a:t>
            </a:r>
            <a:r>
              <a:rPr lang="zh-TW" altLang="en-US" b="1" dirty="0"/>
              <a:t>台網頁流程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632848" cy="4680520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註冊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使用者註冊會員登入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判斷帳號重複性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以註冊帳號登入會員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判斷帳密正確性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商品首頁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顯示所有商品資訊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購物頁</a:t>
            </a:r>
            <a:r>
              <a:rPr lang="en-US" altLang="zh-TW" sz="26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顯示所有商品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可加入購物車選項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購物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車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顯示已加入購物車資訊 數量 總金額 總折扣價 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選擇商品 刪除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下單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下單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選擇購物方式下單寫入購買清單</a:t>
            </a:r>
            <a:endParaRPr lang="en-US" altLang="zh-TW" sz="22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刪除下單購物車商品</a:t>
            </a:r>
            <a:endParaRPr lang="en-US" altLang="zh-TW" sz="22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6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購買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清單</a:t>
            </a:r>
            <a:r>
              <a:rPr lang="en-US" altLang="zh-TW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6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6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2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顯示每筆下單資訊</a:t>
            </a:r>
            <a:endParaRPr lang="en-US" altLang="zh-TW" sz="22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lvl="1" algn="r"/>
            <a:r>
              <a:rPr lang="zh-TW" altLang="en-US" sz="21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網頁連結</a:t>
            </a:r>
            <a:r>
              <a:rPr lang="en-US" altLang="zh-TW" sz="21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1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  <a:hlinkClick r:id="rId3"/>
              </a:rPr>
              <a:t>商品登入</a:t>
            </a:r>
            <a:endParaRPr lang="zh-TW" altLang="en-US" sz="21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rmAutofit/>
          </a:bodyPr>
          <a:lstStyle/>
          <a:p>
            <a:r>
              <a:rPr lang="zh-TW" altLang="en-US" sz="5400" b="1" dirty="0"/>
              <a:t>前</a:t>
            </a:r>
            <a:r>
              <a:rPr lang="zh-TW" altLang="en-US" b="1" dirty="0"/>
              <a:t>台網頁流程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632848" cy="4752528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714972" y="1832214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註冊頁面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3234071" y="2445329"/>
            <a:ext cx="288032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1835696" y="245314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971600" y="302920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商品頁面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3059832" y="302920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導回原頁</a:t>
            </a:r>
          </a:p>
        </p:txBody>
      </p:sp>
      <p:sp>
        <p:nvSpPr>
          <p:cNvPr id="15" name="向下箭號 14"/>
          <p:cNvSpPr/>
          <p:nvPr/>
        </p:nvSpPr>
        <p:spPr>
          <a:xfrm>
            <a:off x="1367644" y="3675453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575657" y="429309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登出回登入頁面</a:t>
            </a:r>
            <a:endParaRPr lang="zh-TW" alt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962944" y="4948978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1835696" y="4948978"/>
            <a:ext cx="288032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92967" y="56612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商品頁面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1706453" y="56612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帳密錯誤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652120" y="1832214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商品頁面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668956" y="3171397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選擇加入頁面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5724128" y="4444922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購物車頁面</a:t>
            </a:r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>
            <a:off x="6444208" y="243498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6461044" y="37170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6461044" y="512129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5728050" y="5913276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下單頁面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0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TW" altLang="en-US" sz="5400" b="1" dirty="0" smtClean="0"/>
              <a:t>後</a:t>
            </a:r>
            <a:r>
              <a:rPr lang="zh-TW" altLang="en-US" b="1" dirty="0" smtClean="0"/>
              <a:t>台網頁流程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1844824"/>
            <a:ext cx="7632848" cy="4464496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註冊</a:t>
            </a:r>
            <a:r>
              <a:rPr lang="en-US" altLang="zh-TW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使用者註冊會員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登入</a:t>
            </a:r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判斷帳號重複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性</a:t>
            </a: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登入</a:t>
            </a:r>
            <a:r>
              <a:rPr lang="en-US" altLang="zh-TW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以註冊帳號登入會員</a:t>
            </a:r>
            <a:r>
              <a:rPr lang="en-US" altLang="zh-TW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0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判斷帳密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正確性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商品資料編輯</a:t>
            </a:r>
            <a:r>
              <a:rPr lang="en-US" altLang="zh-TW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上傳商品資訊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不重複圖片</a:t>
            </a:r>
            <a:r>
              <a:rPr lang="en-US" altLang="zh-TW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編輯商品資訊</a:t>
            </a: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刪除商品</a:t>
            </a: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zh-TW" altLang="en-US" sz="24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商品</a:t>
            </a: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銷售報表</a:t>
            </a:r>
            <a:r>
              <a:rPr lang="en-US" altLang="zh-TW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24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20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顯示分類購買人 對應同商品總和件數明細</a:t>
            </a: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lvl="1" algn="r"/>
            <a:r>
              <a:rPr lang="zh-TW" altLang="en-US" sz="19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網頁連結</a:t>
            </a:r>
            <a:r>
              <a:rPr lang="en-US" altLang="zh-TW" sz="19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sz="19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  <a:hlinkClick r:id="rId3"/>
              </a:rPr>
              <a:t>後台登入</a:t>
            </a:r>
            <a:endParaRPr lang="en-US" altLang="zh-TW" sz="19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TW" altLang="en-US" sz="5400" b="1" dirty="0" smtClean="0"/>
              <a:t>後</a:t>
            </a:r>
            <a:r>
              <a:rPr lang="zh-TW" altLang="en-US" b="1" dirty="0" smtClean="0"/>
              <a:t>台網頁流程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1844824"/>
            <a:ext cx="7632848" cy="4464496"/>
          </a:xfrm>
        </p:spPr>
        <p:txBody>
          <a:bodyPr>
            <a:normAutofit/>
          </a:bodyPr>
          <a:lstStyle/>
          <a:p>
            <a:pPr lvl="1" algn="l"/>
            <a:endParaRPr lang="en-US" altLang="zh-TW" sz="20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endParaRPr lang="en-US" altLang="zh-TW" sz="20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86609" y="1832214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註冊頁面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94521" y="302920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編輯</a:t>
            </a:r>
            <a:r>
              <a:rPr lang="zh-TW" altLang="en-US" dirty="0" smtClean="0"/>
              <a:t>頁面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882753" y="302920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導回原頁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3041812" y="2453142"/>
            <a:ext cx="288032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1643437" y="2460955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82892" y="4296950"/>
            <a:ext cx="187220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登出回登入頁面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870179" y="49528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1742931" y="4952832"/>
            <a:ext cx="288032" cy="57606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202" y="566510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編輯頁面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613688" y="566510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帳密錯誤</a:t>
            </a:r>
            <a:endParaRPr lang="zh-TW" altLang="en-US" dirty="0"/>
          </a:p>
        </p:txBody>
      </p:sp>
      <p:sp>
        <p:nvSpPr>
          <p:cNvPr id="14" name="向下箭號 13"/>
          <p:cNvSpPr/>
          <p:nvPr/>
        </p:nvSpPr>
        <p:spPr>
          <a:xfrm>
            <a:off x="1359868" y="364502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705468" y="2237118"/>
            <a:ext cx="36575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編輯頁面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129404" y="3826971"/>
            <a:ext cx="8640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5508104" y="3823931"/>
            <a:ext cx="86409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刪除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100392" y="3792894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報表查詢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6876256" y="3821903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編輯</a:t>
            </a:r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4705468" y="303658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796136" y="302606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7128284" y="302920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8218952" y="3018684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zh-TW" altLang="en-US" b="1" dirty="0" smtClean="0"/>
              <a:t>使用技術</a:t>
            </a:r>
            <a:endParaRPr lang="zh-TW" altLang="en-US" b="1" dirty="0"/>
          </a:p>
        </p:txBody>
      </p:sp>
      <p:sp>
        <p:nvSpPr>
          <p:cNvPr id="24" name="副標題 23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4032448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25" name="資料庫圖表 24"/>
          <p:cNvGraphicFramePr/>
          <p:nvPr>
            <p:extLst>
              <p:ext uri="{D42A27DB-BD31-4B8C-83A1-F6EECF244321}">
                <p14:modId xmlns:p14="http://schemas.microsoft.com/office/powerpoint/2010/main" val="3483089009"/>
              </p:ext>
            </p:extLst>
          </p:nvPr>
        </p:nvGraphicFramePr>
        <p:xfrm>
          <a:off x="179512" y="1628800"/>
          <a:ext cx="8604448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MVC</a:t>
            </a:r>
            <a:r>
              <a:rPr lang="zh-TW" altLang="en-US" b="1" dirty="0" smtClean="0"/>
              <a:t>架構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7848872" cy="4104456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MVC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架構作法</a:t>
            </a: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建立五個資料夾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router, controller, model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 view, middleware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透過先讀取</a:t>
            </a:r>
            <a:r>
              <a:rPr lang="en-US" altLang="zh-TW" sz="1600" dirty="0" err="1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index.php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執行架構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Router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存放執行將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URL</a:t>
            </a:r>
            <a:r>
              <a:rPr lang="zh-TW" altLang="en-US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parse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分流進入</a:t>
            </a:r>
            <a:r>
              <a:rPr lang="en-US" altLang="zh-TW" sz="160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controller </a:t>
            </a:r>
            <a:r>
              <a:rPr lang="zh-TW" altLang="en-US" sz="160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Controller</a:t>
            </a:r>
            <a:r>
              <a:rPr lang="zh-TW" altLang="en-US" sz="1800" b="1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存放不同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function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判斷接收資訊與導向 利用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controller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分類前後台流程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接取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router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分配的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URL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執行對應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function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動作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包含透過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model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執行資料庫行為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導頁回傳資料給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view)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altLang="zh-TW" sz="1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Model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存放根據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controller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內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function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 所需要對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DB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資料操作之行為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altLang="zh-TW" sz="1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View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存放所有頁面顯示的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html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檔案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Middleware </a:t>
            </a:r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判斷會員是否登入檔案</a:t>
            </a:r>
            <a:endParaRPr lang="en-US" altLang="zh-TW" sz="1600" dirty="0" smtClean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914400" lvl="1" indent="-457200" algn="l">
              <a:buFont typeface="Arial" pitchFamily="34" charset="0"/>
              <a:buChar char="•"/>
            </a:pPr>
            <a:endParaRPr lang="en-US" altLang="zh-TW" sz="1600" dirty="0">
              <a:solidFill>
                <a:schemeClr val="accent4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1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/>
              <a:t>C</a:t>
            </a:r>
            <a:r>
              <a:rPr lang="en-US" altLang="zh-TW" b="1" dirty="0" smtClean="0"/>
              <a:t>ontroller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88024" y="1916832"/>
            <a:ext cx="4104456" cy="4104456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Action products </a:t>
            </a:r>
            <a:r>
              <a:rPr lang="zh-TW" altLang="en-US" sz="20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先清除重複登入</a:t>
            </a:r>
            <a:r>
              <a:rPr lang="en-US" altLang="zh-TW" sz="20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session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判斷頁面是否有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cookie and session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呼叫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MysqlAction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model 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selectProductsPage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function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判斷是否有接收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ajax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post page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導回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view 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頁面帶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model array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參數</a:t>
            </a: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40324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Model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148064" y="1916832"/>
            <a:ext cx="3816424" cy="4824536"/>
          </a:xfrm>
        </p:spPr>
        <p:txBody>
          <a:bodyPr>
            <a:normAutofit/>
          </a:bodyPr>
          <a:lstStyle/>
          <a:p>
            <a:pPr marL="342900" lvl="1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使用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連線物件帶入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$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cmd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b="1" dirty="0" err="1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指令</a:t>
            </a:r>
            <a:endParaRPr lang="en-US" altLang="zh-TW" sz="20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算出頁數 判斷抓取的值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Limit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區間</a:t>
            </a:r>
            <a:endParaRPr lang="en-US" altLang="zh-TW" sz="2000" b="1" dirty="0" smtClean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lvl="1" indent="-342900" algn="l">
              <a:buFont typeface="Arial" pitchFamily="34" charset="0"/>
              <a:buChar char="•"/>
            </a:pPr>
            <a:r>
              <a:rPr lang="en-US" altLang="zh-TW" sz="20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fetch 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傳回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view </a:t>
            </a:r>
            <a:r>
              <a:rPr lang="zh-TW" altLang="en-US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值存放至</a:t>
            </a:r>
            <a:r>
              <a:rPr lang="en-US" altLang="zh-TW" sz="20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array return</a:t>
            </a:r>
          </a:p>
          <a:p>
            <a:pPr marL="342900" lvl="1" indent="-342900" algn="l">
              <a:buFont typeface="Arial" pitchFamily="34" charset="0"/>
              <a:buChar char="•"/>
            </a:pPr>
            <a:endParaRPr lang="en-US" altLang="zh-TW" sz="20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412776"/>
            <a:ext cx="4968551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606</Words>
  <Application>Microsoft Office PowerPoint</Application>
  <PresentationFormat>如螢幕大小 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專題報告:購物網站</vt:lpstr>
      <vt:lpstr>前台網頁流程</vt:lpstr>
      <vt:lpstr>前台網頁流程</vt:lpstr>
      <vt:lpstr>後台網頁流程</vt:lpstr>
      <vt:lpstr>後台網頁流程</vt:lpstr>
      <vt:lpstr>使用技術</vt:lpstr>
      <vt:lpstr>MVC架構</vt:lpstr>
      <vt:lpstr>Controller</vt:lpstr>
      <vt:lpstr>Model</vt:lpstr>
      <vt:lpstr>View</vt:lpstr>
      <vt:lpstr>Mysql</vt:lpstr>
      <vt:lpstr>AJAX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專題報告:購物網站</dc:title>
  <dc:creator>Windows 使用者</dc:creator>
  <cp:lastModifiedBy>Windows 使用者</cp:lastModifiedBy>
  <cp:revision>46</cp:revision>
  <dcterms:created xsi:type="dcterms:W3CDTF">2016-07-19T08:33:58Z</dcterms:created>
  <dcterms:modified xsi:type="dcterms:W3CDTF">2016-07-25T08:49:28Z</dcterms:modified>
</cp:coreProperties>
</file>