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2" r:id="rId2"/>
    <p:sldId id="262" r:id="rId3"/>
    <p:sldId id="257" r:id="rId4"/>
    <p:sldId id="263" r:id="rId5"/>
    <p:sldId id="281" r:id="rId6"/>
    <p:sldId id="258" r:id="rId7"/>
    <p:sldId id="269" r:id="rId8"/>
    <p:sldId id="270" r:id="rId9"/>
    <p:sldId id="277" r:id="rId10"/>
    <p:sldId id="278" r:id="rId11"/>
    <p:sldId id="259" r:id="rId12"/>
    <p:sldId id="261" r:id="rId13"/>
    <p:sldId id="264" r:id="rId14"/>
    <p:sldId id="265" r:id="rId15"/>
    <p:sldId id="266" r:id="rId16"/>
    <p:sldId id="267" r:id="rId17"/>
    <p:sldId id="260" r:id="rId18"/>
    <p:sldId id="279" r:id="rId19"/>
    <p:sldId id="280" r:id="rId20"/>
    <p:sldId id="268" r:id="rId21"/>
    <p:sldId id="274" r:id="rId22"/>
    <p:sldId id="276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E56D5A3-B8FB-40FF-BD39-1ADA039BA2C8}" type="datetimeFigureOut">
              <a:rPr lang="zh-TW" altLang="en-US" smtClean="0"/>
              <a:t>2016/8/18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2ED166E-3958-4538-8152-F83983091E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pect7.pixnet.net/blog/post/44130402-%5B%E7%A8%8B%E5%BC%8F%5D%5Bphp%5D-curl-%E9%80%B2%E9%9A%8E%E4%BD%BF%E7%94%A8%EF%BC%8D%E5%A6%82%E4%BD%95%E7%94%A8curl%E5%82%B3%E9%81%9E%E6%8E%A5%E6%94%B6c" TargetMode="External"/><Relationship Id="rId2" Type="http://schemas.openxmlformats.org/officeDocument/2006/relationships/hyperlink" Target="http://www.phpini.com/php/php-curl-post-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nblogs.com/ikodota/archive/2012/03/05/php_redis_cn.html#list_LPUSH" TargetMode="External"/><Relationship Id="rId5" Type="http://schemas.openxmlformats.org/officeDocument/2006/relationships/hyperlink" Target="https://wizardforcel.gitbooks.io/w3school-redis/content/part1.html" TargetMode="External"/><Relationship Id="rId4" Type="http://schemas.openxmlformats.org/officeDocument/2006/relationships/hyperlink" Target="http://www.runoob.com/redis/redis-data-type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2060848"/>
            <a:ext cx="8503920" cy="40382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TW" sz="4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imes New Roman"/>
              </a:rPr>
              <a:t>Read Soccer Data</a:t>
            </a:r>
            <a:r>
              <a:rPr lang="zh-TW" altLang="en-US" sz="48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imes New Roman"/>
              </a:rPr>
              <a:t> </a:t>
            </a:r>
            <a:r>
              <a:rPr lang="zh-TW" altLang="en-US" sz="4800" b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imes New Roman"/>
              </a:rPr>
              <a:t>專案</a:t>
            </a:r>
            <a:endParaRPr lang="en-US" altLang="zh-TW" sz="2400" b="1" kern="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imes New Roman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TW" sz="4800" b="1" kern="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  <a:cs typeface="Times New Roman"/>
              </a:rPr>
              <a:t>Eddie_Lee</a:t>
            </a:r>
            <a:endParaRPr lang="zh-TW" altLang="en-US" sz="48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458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可以將</a:t>
            </a:r>
            <a:r>
              <a:rPr lang="en-US" altLang="zh-TW" dirty="0" smtClean="0"/>
              <a:t>cache</a:t>
            </a:r>
            <a:r>
              <a:rPr lang="zh-TW" altLang="en-US" dirty="0" smtClean="0"/>
              <a:t>資料存入硬碟中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r>
              <a:rPr lang="zh-TW" altLang="en-US" dirty="0" smtClean="0"/>
              <a:t> 支持數據的備份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支援 </a:t>
            </a:r>
            <a:r>
              <a:rPr lang="en-US" altLang="zh-CN" dirty="0" smtClean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set</a:t>
            </a:r>
            <a:r>
              <a:rPr lang="zh-CN" altLang="en-US" dirty="0"/>
              <a:t>，</a:t>
            </a:r>
            <a:r>
              <a:rPr lang="en-US" altLang="zh-CN" dirty="0" err="1"/>
              <a:t>zset</a:t>
            </a:r>
            <a:r>
              <a:rPr lang="zh-CN" altLang="en-US" dirty="0"/>
              <a:t>，</a:t>
            </a:r>
            <a:r>
              <a:rPr lang="en-US" altLang="zh-CN" dirty="0"/>
              <a:t>hash</a:t>
            </a:r>
            <a:r>
              <a:rPr lang="zh-CN" altLang="en-US" dirty="0" smtClean="0"/>
              <a:t>等</a:t>
            </a:r>
            <a:r>
              <a:rPr lang="zh-TW" altLang="en-US" dirty="0" smtClean="0"/>
              <a:t>數據結構</a:t>
            </a:r>
            <a:r>
              <a:rPr lang="zh-CN" altLang="en-US" dirty="0" smtClean="0"/>
              <a:t>的存</a:t>
            </a:r>
            <a:r>
              <a:rPr lang="zh-TW" altLang="en-US" dirty="0" smtClean="0"/>
              <a:t>取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Redis</a:t>
            </a:r>
            <a:r>
              <a:rPr lang="zh-TW" altLang="en-US" dirty="0" smtClean="0"/>
              <a:t> 的</a:t>
            </a:r>
            <a:r>
              <a:rPr lang="zh-TW" altLang="en-US" dirty="0"/>
              <a:t>所有操作都是原子</a:t>
            </a:r>
            <a:r>
              <a:rPr lang="zh-TW" altLang="en-US" dirty="0" smtClean="0"/>
              <a:t>性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5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安裝方式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安裝使用</a:t>
            </a:r>
            <a:r>
              <a:rPr lang="en-US" altLang="zh-TW" sz="2800" dirty="0" err="1">
                <a:latin typeface="標楷體" pitchFamily="65" charset="-120"/>
                <a:ea typeface="標楷體" pitchFamily="65" charset="-120"/>
              </a:rPr>
              <a:t>Redis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pPr lvl="1"/>
            <a:r>
              <a:rPr lang="en-US" altLang="zh-TW" sz="2000" dirty="0" smtClean="0"/>
              <a:t>C9 </a:t>
            </a:r>
            <a:r>
              <a:rPr lang="zh-TW" altLang="en-US" sz="2000" dirty="0" smtClean="0"/>
              <a:t>內部有內建 </a:t>
            </a:r>
            <a:r>
              <a:rPr lang="en-US" altLang="zh-TW" sz="2000" dirty="0" err="1" smtClean="0"/>
              <a:t>Redis</a:t>
            </a:r>
            <a:r>
              <a:rPr lang="en-US" altLang="zh-TW" sz="2000" dirty="0" smtClean="0"/>
              <a:t> server</a:t>
            </a:r>
            <a:r>
              <a:rPr lang="zh-TW" altLang="en-US" sz="2000" dirty="0" smtClean="0"/>
              <a:t> 只需下指令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service </a:t>
            </a:r>
            <a:r>
              <a:rPr lang="en-US" altLang="zh-TW" sz="2000" dirty="0" err="1" smtClean="0"/>
              <a:t>redis</a:t>
            </a:r>
            <a:r>
              <a:rPr lang="en-US" altLang="zh-TW" sz="2000" dirty="0" smtClean="0"/>
              <a:t>-server start</a:t>
            </a:r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Php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需要安裝套件 下指令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apt-get install php5-redis </a:t>
            </a: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 smtClean="0"/>
              <a:t>重新啟動</a:t>
            </a:r>
            <a:r>
              <a:rPr lang="en-US" altLang="zh-TW" sz="2000" dirty="0" smtClean="0"/>
              <a:t>apache </a:t>
            </a:r>
            <a:r>
              <a:rPr lang="zh-TW" altLang="en-US" sz="2000" dirty="0" smtClean="0"/>
              <a:t>下指令</a:t>
            </a:r>
            <a:r>
              <a:rPr lang="en-US" altLang="zh-TW" sz="2000" dirty="0" err="1"/>
              <a:t>apachectl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restart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22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結構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String</a:t>
            </a:r>
          </a:p>
          <a:p>
            <a:endParaRPr lang="en-US" altLang="zh-TW" b="1" dirty="0" smtClean="0"/>
          </a:p>
          <a:p>
            <a:pPr lvl="1"/>
            <a:r>
              <a:rPr lang="en-US" altLang="zh-TW" b="1" dirty="0" err="1"/>
              <a:t>R</a:t>
            </a:r>
            <a:r>
              <a:rPr lang="en-US" altLang="zh-TW" b="1" dirty="0" err="1"/>
              <a:t>edis</a:t>
            </a:r>
            <a:r>
              <a:rPr lang="zh-TW" altLang="en-US" b="1" dirty="0"/>
              <a:t>最基本</a:t>
            </a:r>
            <a:r>
              <a:rPr lang="zh-TW" altLang="en-US" b="1" dirty="0"/>
              <a:t>的類型</a:t>
            </a:r>
            <a:endParaRPr lang="en-US" altLang="zh-TW" b="1" dirty="0"/>
          </a:p>
          <a:p>
            <a:pPr lvl="1"/>
            <a:r>
              <a:rPr lang="zh-TW" altLang="en-US" b="1" dirty="0" smtClean="0"/>
              <a:t>以</a:t>
            </a:r>
            <a:r>
              <a:rPr lang="en-US" altLang="zh-TW" b="1" dirty="0" smtClean="0"/>
              <a:t>set() get()</a:t>
            </a:r>
            <a:r>
              <a:rPr lang="zh-TW" altLang="en-US" b="1" dirty="0" smtClean="0"/>
              <a:t>方式讀寫資料庫</a:t>
            </a:r>
            <a:endParaRPr lang="en-US" altLang="zh-TW" b="1" dirty="0" smtClean="0"/>
          </a:p>
          <a:p>
            <a:pPr lvl="1"/>
            <a:r>
              <a:rPr lang="zh-TW" altLang="en-US" b="1" dirty="0"/>
              <a:t>一個鍵最大能儲存</a:t>
            </a:r>
            <a:r>
              <a:rPr lang="en-US" altLang="zh-TW" b="1" dirty="0"/>
              <a:t>512MB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77072"/>
            <a:ext cx="2952328" cy="12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55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>
                <a:solidFill>
                  <a:schemeClr val="accent1"/>
                </a:solidFill>
              </a:rPr>
              <a:t>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Hash</a:t>
            </a:r>
          </a:p>
          <a:p>
            <a:endParaRPr lang="en-US" altLang="zh-TW" b="1" dirty="0"/>
          </a:p>
          <a:p>
            <a:pPr lvl="1"/>
            <a:r>
              <a:rPr lang="en-US" altLang="zh-CN" b="1" dirty="0"/>
              <a:t>hash </a:t>
            </a:r>
            <a:r>
              <a:rPr lang="zh-CN" altLang="en-US" b="1" dirty="0"/>
              <a:t>是</a:t>
            </a:r>
            <a:r>
              <a:rPr lang="zh-CN" altLang="en-US" b="1" dirty="0"/>
              <a:t>一</a:t>
            </a:r>
            <a:r>
              <a:rPr lang="zh-TW" altLang="en-US" b="1" dirty="0"/>
              <a:t>個鍵值對</a:t>
            </a:r>
            <a:r>
              <a:rPr lang="zh-CN" altLang="en-US" b="1" dirty="0"/>
              <a:t>集合</a:t>
            </a:r>
            <a:endParaRPr lang="en-US" altLang="zh-TW" b="1" dirty="0"/>
          </a:p>
          <a:p>
            <a:pPr lvl="1"/>
            <a:r>
              <a:rPr lang="zh-TW" altLang="en-US" b="1" dirty="0"/>
              <a:t>概念</a:t>
            </a:r>
            <a:r>
              <a:rPr lang="zh-TW" altLang="en-US" b="1" dirty="0" smtClean="0"/>
              <a:t>像是多個</a:t>
            </a:r>
            <a:r>
              <a:rPr lang="en-US" altLang="zh-TW" b="1" dirty="0" smtClean="0"/>
              <a:t>key-value</a:t>
            </a:r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717032"/>
            <a:ext cx="3982006" cy="19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05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List</a:t>
            </a:r>
          </a:p>
          <a:p>
            <a:pPr lvl="1"/>
            <a:endParaRPr lang="en-US" altLang="zh-TW" b="1" dirty="0"/>
          </a:p>
          <a:p>
            <a:pPr lvl="1"/>
            <a:r>
              <a:rPr lang="en-US" altLang="zh-CN" b="1" dirty="0" err="1"/>
              <a:t>Redis</a:t>
            </a:r>
            <a:r>
              <a:rPr lang="en-US" altLang="zh-CN" b="1" dirty="0"/>
              <a:t> </a:t>
            </a:r>
            <a:r>
              <a:rPr lang="zh-CN" altLang="en-US" b="1" dirty="0"/>
              <a:t>的 </a:t>
            </a:r>
            <a:r>
              <a:rPr lang="en-US" altLang="zh-CN" b="1" dirty="0"/>
              <a:t>list </a:t>
            </a:r>
            <a:r>
              <a:rPr lang="zh-TW" altLang="en-US" b="1" dirty="0"/>
              <a:t>類</a:t>
            </a:r>
            <a:r>
              <a:rPr lang="zh-CN" altLang="en-US" b="1" dirty="0"/>
              <a:t>型其</a:t>
            </a:r>
            <a:r>
              <a:rPr lang="zh-TW" altLang="en-US" b="1" dirty="0"/>
              <a:t>實</a:t>
            </a:r>
            <a:r>
              <a:rPr lang="zh-CN" altLang="en-US" b="1" dirty="0"/>
              <a:t>就是</a:t>
            </a:r>
            <a:r>
              <a:rPr lang="zh-CN" altLang="en-US" b="1" dirty="0"/>
              <a:t>一个</a:t>
            </a:r>
            <a:r>
              <a:rPr lang="zh-CN" altLang="en-US" b="1" dirty="0"/>
              <a:t>每</a:t>
            </a:r>
            <a:r>
              <a:rPr lang="zh-TW" altLang="en-US" b="1" dirty="0"/>
              <a:t>個</a:t>
            </a:r>
            <a:r>
              <a:rPr lang="zh-CN" altLang="en-US" b="1" dirty="0"/>
              <a:t>子</a:t>
            </a:r>
            <a:r>
              <a:rPr lang="zh-CN" altLang="en-US" b="1" dirty="0"/>
              <a:t>元素都是</a:t>
            </a:r>
            <a:r>
              <a:rPr lang="en-US" altLang="zh-CN" b="1" dirty="0"/>
              <a:t>string</a:t>
            </a:r>
            <a:r>
              <a:rPr lang="zh-TW" altLang="en-US" b="1" dirty="0"/>
              <a:t>類</a:t>
            </a:r>
            <a:r>
              <a:rPr lang="zh-CN" altLang="en-US" b="1" dirty="0"/>
              <a:t>型的</a:t>
            </a:r>
            <a:r>
              <a:rPr lang="zh-TW" altLang="en-US" b="1" dirty="0"/>
              <a:t>雙</a:t>
            </a:r>
            <a:r>
              <a:rPr lang="zh-CN" altLang="en-US" b="1" dirty="0"/>
              <a:t>向</a:t>
            </a:r>
            <a:r>
              <a:rPr lang="zh-TW" altLang="en-US" b="1" dirty="0" smtClean="0"/>
              <a:t>鏈</a:t>
            </a:r>
            <a:r>
              <a:rPr lang="zh-CN" altLang="en-US" b="1" dirty="0" smtClean="0"/>
              <a:t>表</a:t>
            </a:r>
            <a:endParaRPr lang="en-US" altLang="zh-CN" b="1" dirty="0" smtClean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8998"/>
            <a:ext cx="327705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smtClean="0"/>
              <a:t>Set</a:t>
            </a:r>
          </a:p>
          <a:p>
            <a:pPr lvl="1"/>
            <a:endParaRPr lang="en-US" altLang="zh-TW" b="1" dirty="0"/>
          </a:p>
          <a:p>
            <a:pPr lvl="1"/>
            <a:r>
              <a:rPr lang="zh-CN" altLang="en-US" b="1" dirty="0"/>
              <a:t>添加一个</a:t>
            </a:r>
            <a:r>
              <a:rPr lang="en-US" altLang="zh-CN" b="1" dirty="0"/>
              <a:t>string</a:t>
            </a:r>
            <a:r>
              <a:rPr lang="zh-CN" altLang="en-US" b="1" dirty="0"/>
              <a:t>元素到</a:t>
            </a:r>
            <a:r>
              <a:rPr lang="en-US" altLang="zh-CN" b="1" dirty="0"/>
              <a:t>,</a:t>
            </a:r>
            <a:r>
              <a:rPr lang="en-US" altLang="zh-CN" b="1" dirty="0"/>
              <a:t>key</a:t>
            </a:r>
            <a:r>
              <a:rPr lang="zh-TW" altLang="en-US" b="1" dirty="0"/>
              <a:t>對應</a:t>
            </a:r>
            <a:r>
              <a:rPr lang="zh-CN" altLang="en-US" b="1" dirty="0"/>
              <a:t>的</a:t>
            </a:r>
            <a:r>
              <a:rPr lang="en-US" altLang="zh-CN" b="1" dirty="0"/>
              <a:t>set</a:t>
            </a:r>
            <a:r>
              <a:rPr lang="zh-CN" altLang="en-US" b="1" dirty="0"/>
              <a:t>集合</a:t>
            </a:r>
            <a:r>
              <a:rPr lang="zh-CN" altLang="en-US" b="1" dirty="0" smtClean="0"/>
              <a:t>中</a:t>
            </a:r>
            <a:endParaRPr lang="en-US" altLang="zh-CN" b="1" dirty="0" smtClean="0"/>
          </a:p>
          <a:p>
            <a:pPr lvl="1"/>
            <a:r>
              <a:rPr lang="zh-TW" altLang="en-US" b="1" dirty="0" smtClean="0"/>
              <a:t>如有重複元素不會寫入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68757"/>
            <a:ext cx="3124636" cy="23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結構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b="1" dirty="0" err="1" smtClean="0"/>
              <a:t>Zset</a:t>
            </a:r>
            <a:endParaRPr lang="en-US" altLang="zh-TW" b="1" dirty="0" smtClean="0"/>
          </a:p>
          <a:p>
            <a:endParaRPr lang="en-US" altLang="zh-TW" sz="2000" b="1" dirty="0" smtClean="0"/>
          </a:p>
          <a:p>
            <a:pPr lvl="1"/>
            <a:r>
              <a:rPr lang="en-US" altLang="zh-TW" b="1" dirty="0" err="1"/>
              <a:t>Redis</a:t>
            </a:r>
            <a:r>
              <a:rPr lang="en-US" altLang="zh-TW" b="1" dirty="0"/>
              <a:t> </a:t>
            </a:r>
            <a:r>
              <a:rPr lang="en-US" altLang="zh-TW" b="1" dirty="0" err="1"/>
              <a:t>zset</a:t>
            </a:r>
            <a:r>
              <a:rPr lang="en-US" altLang="zh-TW" b="1" dirty="0"/>
              <a:t> </a:t>
            </a:r>
            <a:r>
              <a:rPr lang="zh-TW" altLang="en-US" b="1" dirty="0"/>
              <a:t>和 </a:t>
            </a:r>
            <a:r>
              <a:rPr lang="en-US" altLang="zh-TW" b="1" dirty="0"/>
              <a:t>set </a:t>
            </a:r>
            <a:r>
              <a:rPr lang="zh-TW" altLang="en-US" b="1" dirty="0"/>
              <a:t>一</a:t>
            </a:r>
            <a:r>
              <a:rPr lang="zh-TW" altLang="en-US" b="1" dirty="0"/>
              <a:t>樣</a:t>
            </a:r>
            <a:r>
              <a:rPr lang="zh-TW" altLang="en-US" b="1" dirty="0"/>
              <a:t>也是</a:t>
            </a:r>
            <a:r>
              <a:rPr lang="en-US" altLang="zh-TW" b="1" dirty="0"/>
              <a:t>string</a:t>
            </a:r>
            <a:r>
              <a:rPr lang="zh-TW" altLang="en-US" b="1" dirty="0"/>
              <a:t>類</a:t>
            </a:r>
            <a:r>
              <a:rPr lang="zh-TW" altLang="en-US" b="1" dirty="0"/>
              <a:t>型</a:t>
            </a:r>
            <a:r>
              <a:rPr lang="zh-TW" altLang="en-US" b="1" dirty="0"/>
              <a:t>元素的集合</a:t>
            </a:r>
            <a:r>
              <a:rPr lang="en-US" altLang="zh-TW" b="1" dirty="0"/>
              <a:t>,</a:t>
            </a:r>
            <a:r>
              <a:rPr lang="zh-TW" altLang="en-US" b="1" dirty="0"/>
              <a:t>且不</a:t>
            </a:r>
            <a:r>
              <a:rPr lang="zh-TW" altLang="en-US" b="1" dirty="0"/>
              <a:t>允許重</a:t>
            </a:r>
            <a:r>
              <a:rPr lang="zh-TW" altLang="en-US" b="1" dirty="0"/>
              <a:t>複</a:t>
            </a:r>
            <a:r>
              <a:rPr lang="zh-TW" altLang="en-US" b="1" dirty="0"/>
              <a:t>的</a:t>
            </a:r>
            <a:r>
              <a:rPr lang="zh-TW" altLang="en-US" b="1" dirty="0"/>
              <a:t>成员</a:t>
            </a:r>
            <a:endParaRPr lang="en-US" altLang="zh-TW" b="1" dirty="0"/>
          </a:p>
          <a:p>
            <a:pPr lvl="1"/>
            <a:r>
              <a:rPr lang="en-US" altLang="zh-CN" b="1" dirty="0" err="1"/>
              <a:t>redis</a:t>
            </a:r>
            <a:r>
              <a:rPr lang="zh-CN" altLang="en-US" b="1" dirty="0"/>
              <a:t>正是</a:t>
            </a:r>
            <a:r>
              <a:rPr lang="zh-CN" altLang="en-US" b="1" dirty="0"/>
              <a:t>通</a:t>
            </a:r>
            <a:r>
              <a:rPr lang="zh-TW" altLang="en-US" b="1" dirty="0"/>
              <a:t>過</a:t>
            </a:r>
            <a:r>
              <a:rPr lang="zh-CN" altLang="en-US" b="1" dirty="0"/>
              <a:t>分</a:t>
            </a:r>
            <a:r>
              <a:rPr lang="zh-TW" altLang="en-US" b="1" dirty="0"/>
              <a:t>數</a:t>
            </a:r>
            <a:r>
              <a:rPr lang="zh-CN" altLang="en-US" b="1" dirty="0"/>
              <a:t>来</a:t>
            </a:r>
            <a:r>
              <a:rPr lang="zh-TW" altLang="en-US" b="1" dirty="0"/>
              <a:t>為</a:t>
            </a:r>
            <a:r>
              <a:rPr lang="zh-CN" altLang="en-US" b="1" dirty="0"/>
              <a:t>集合</a:t>
            </a:r>
            <a:r>
              <a:rPr lang="zh-CN" altLang="en-US" b="1" dirty="0"/>
              <a:t>中的成</a:t>
            </a:r>
            <a:r>
              <a:rPr lang="zh-CN" altLang="en-US" b="1" dirty="0"/>
              <a:t>员</a:t>
            </a:r>
            <a:r>
              <a:rPr lang="zh-TW" altLang="en-US" b="1" dirty="0"/>
              <a:t>進</a:t>
            </a:r>
            <a:r>
              <a:rPr lang="zh-CN" altLang="en-US" b="1" dirty="0"/>
              <a:t>行</a:t>
            </a:r>
            <a:r>
              <a:rPr lang="zh-TW" altLang="en-US" b="1" dirty="0"/>
              <a:t>從</a:t>
            </a:r>
            <a:r>
              <a:rPr lang="zh-CN" altLang="en-US" b="1" dirty="0"/>
              <a:t>小</a:t>
            </a:r>
            <a:r>
              <a:rPr lang="zh-CN" altLang="en-US" b="1" dirty="0"/>
              <a:t>到大的</a:t>
            </a:r>
            <a:r>
              <a:rPr lang="zh-CN" altLang="en-US" b="1" dirty="0"/>
              <a:t>排序</a:t>
            </a:r>
            <a:endParaRPr lang="en-US" altLang="zh-CN" b="1" dirty="0"/>
          </a:p>
          <a:p>
            <a:pPr lvl="1"/>
            <a:r>
              <a:rPr lang="en-US" altLang="zh-TW" b="1" dirty="0" err="1"/>
              <a:t>zset</a:t>
            </a:r>
            <a:r>
              <a:rPr lang="zh-TW" altLang="en-US" b="1" dirty="0"/>
              <a:t>的</a:t>
            </a:r>
            <a:r>
              <a:rPr lang="zh-TW" altLang="en-US" b="1" dirty="0"/>
              <a:t>成員是</a:t>
            </a:r>
            <a:r>
              <a:rPr lang="zh-TW" altLang="en-US" b="1" dirty="0"/>
              <a:t>唯一的</a:t>
            </a:r>
            <a:r>
              <a:rPr lang="en-US" altLang="zh-TW" b="1" dirty="0"/>
              <a:t>,</a:t>
            </a:r>
            <a:r>
              <a:rPr lang="zh-TW" altLang="en-US" b="1" dirty="0"/>
              <a:t>但</a:t>
            </a:r>
            <a:r>
              <a:rPr lang="zh-TW" altLang="en-US" b="1" dirty="0"/>
              <a:t>分數</a:t>
            </a:r>
            <a:r>
              <a:rPr lang="en-US" altLang="zh-TW" b="1" dirty="0"/>
              <a:t>(</a:t>
            </a:r>
            <a:r>
              <a:rPr lang="en-US" altLang="zh-TW" b="1" dirty="0"/>
              <a:t>score</a:t>
            </a:r>
            <a:r>
              <a:rPr lang="en-US" altLang="zh-TW" b="1" dirty="0"/>
              <a:t>)</a:t>
            </a:r>
            <a:r>
              <a:rPr lang="zh-TW" altLang="en-US" b="1" dirty="0"/>
              <a:t>卻</a:t>
            </a:r>
            <a:r>
              <a:rPr lang="zh-TW" altLang="en-US" b="1" dirty="0"/>
              <a:t>可以重複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424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使用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Php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透過套件 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 = </a:t>
            </a:r>
            <a:r>
              <a:rPr lang="en-US" altLang="zh-TW" dirty="0" smtClean="0"/>
              <a:t>n</a:t>
            </a:r>
            <a:r>
              <a:rPr lang="en-US" altLang="zh-TW" dirty="0" smtClean="0"/>
              <a:t>ew 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()</a:t>
            </a:r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建立連線</a:t>
            </a:r>
            <a:r>
              <a:rPr lang="en-US" altLang="zh-TW" dirty="0"/>
              <a:t>$</a:t>
            </a:r>
            <a:r>
              <a:rPr lang="en-US" altLang="zh-TW" dirty="0" err="1"/>
              <a:t>redis</a:t>
            </a:r>
            <a:r>
              <a:rPr lang="en-US" altLang="zh-TW" dirty="0"/>
              <a:t>-&gt;connect('127.0.0.1',6379) or die ("could net connect </a:t>
            </a:r>
            <a:r>
              <a:rPr lang="en-US" altLang="zh-TW" dirty="0" err="1"/>
              <a:t>redis</a:t>
            </a:r>
            <a:r>
              <a:rPr lang="en-US" altLang="zh-TW" dirty="0"/>
              <a:t> server</a:t>
            </a:r>
            <a:r>
              <a:rPr lang="en-US" altLang="zh-TW" dirty="0" smtClean="0"/>
              <a:t>")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寫入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-&gt;set() </a:t>
            </a:r>
            <a:r>
              <a:rPr lang="zh-TW" altLang="en-US" dirty="0" smtClean="0"/>
              <a:t>讀取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redis</a:t>
            </a:r>
            <a:r>
              <a:rPr lang="en-US" altLang="zh-TW" dirty="0" smtClean="0"/>
              <a:t>-&gt;get()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192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實</a:t>
            </a:r>
            <a:r>
              <a:rPr lang="zh-TW" altLang="en-US" dirty="0">
                <a:solidFill>
                  <a:schemeClr val="accent1"/>
                </a:solidFill>
              </a:rPr>
              <a:t>作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284984"/>
            <a:ext cx="5858693" cy="1533739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取值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方式讀取相對應</a:t>
            </a:r>
            <a:r>
              <a:rPr lang="en-US" altLang="zh-TW" dirty="0" smtClean="0"/>
              <a:t>key-value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57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 實</a:t>
            </a:r>
            <a:r>
              <a:rPr lang="zh-TW" altLang="en-US" dirty="0">
                <a:solidFill>
                  <a:schemeClr val="accent1"/>
                </a:solidFill>
              </a:rPr>
              <a:t>作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84984"/>
            <a:ext cx="4536504" cy="2736304"/>
          </a:xfrm>
        </p:spPr>
      </p:pic>
      <p:sp>
        <p:nvSpPr>
          <p:cNvPr id="6" name="內容版面配置區 5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</a:t>
            </a:r>
            <a:r>
              <a:rPr lang="zh-TW" altLang="en-US" dirty="0"/>
              <a:t>輸入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set</a:t>
            </a:r>
            <a:r>
              <a:rPr lang="zh-TW" altLang="en-US" dirty="0" smtClean="0"/>
              <a:t>相對應</a:t>
            </a:r>
            <a:r>
              <a:rPr lang="en-US" altLang="zh-TW" dirty="0" smtClean="0"/>
              <a:t>key-value</a:t>
            </a:r>
            <a:r>
              <a:rPr lang="zh-TW" altLang="en-US" dirty="0" smtClean="0"/>
              <a:t>值 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17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34400" cy="758952"/>
          </a:xfrm>
        </p:spPr>
        <p:txBody>
          <a:bodyPr>
            <a:noAutofit/>
          </a:bodyPr>
          <a:lstStyle/>
          <a:p>
            <a:r>
              <a:rPr lang="zh-TW" altLang="en-US" sz="4800" b="1" dirty="0"/>
              <a:t>目錄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503920" cy="4896544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sz="4600" b="1" u="sng" dirty="0" smtClean="0">
                <a:solidFill>
                  <a:schemeClr val="accent5">
                    <a:lumMod val="50000"/>
                  </a:schemeClr>
                </a:solidFill>
              </a:rPr>
              <a:t>研究</a:t>
            </a:r>
            <a:r>
              <a:rPr lang="en-US" altLang="zh-TW" sz="4600" b="1" u="sng" dirty="0" smtClean="0">
                <a:solidFill>
                  <a:schemeClr val="accent5">
                    <a:lumMod val="50000"/>
                  </a:schemeClr>
                </a:solidFill>
              </a:rPr>
              <a:t>curl</a:t>
            </a:r>
          </a:p>
          <a:p>
            <a:endParaRPr lang="en-US" altLang="zh-TW" sz="3200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zh-TW" altLang="en-US" sz="3100" b="1" dirty="0" smtClean="0"/>
              <a:t>讀取網頁內容</a:t>
            </a:r>
            <a:endParaRPr lang="en-US" altLang="zh-TW" sz="3100" b="1" dirty="0" smtClean="0"/>
          </a:p>
          <a:p>
            <a:pPr lvl="1"/>
            <a:r>
              <a:rPr lang="zh-TW" altLang="en-US" sz="3100" b="1" dirty="0" smtClean="0"/>
              <a:t>讀取有</a:t>
            </a:r>
            <a:r>
              <a:rPr lang="en-US" altLang="zh-TW" sz="3100" b="1" dirty="0" smtClean="0"/>
              <a:t>cookie</a:t>
            </a:r>
            <a:r>
              <a:rPr lang="zh-TW" altLang="en-US" sz="3100" b="1" dirty="0" smtClean="0"/>
              <a:t>網頁內容</a:t>
            </a:r>
            <a:endParaRPr lang="en-US" altLang="zh-TW" sz="3100" b="1" dirty="0" smtClean="0"/>
          </a:p>
          <a:p>
            <a:pPr lvl="1"/>
            <a:r>
              <a:rPr lang="en-US" altLang="zh-TW" sz="3100" b="1" dirty="0"/>
              <a:t>Curl</a:t>
            </a:r>
            <a:r>
              <a:rPr lang="zh-TW" altLang="en-US" sz="3100" b="1" dirty="0"/>
              <a:t> 傳送</a:t>
            </a:r>
            <a:r>
              <a:rPr lang="en-US" altLang="zh-TW" sz="3100" b="1" dirty="0" smtClean="0"/>
              <a:t>POST</a:t>
            </a:r>
          </a:p>
          <a:p>
            <a:pPr lvl="1"/>
            <a:r>
              <a:rPr lang="en-US" altLang="zh-TW" sz="3100" b="1" dirty="0" smtClean="0"/>
              <a:t>Curl </a:t>
            </a:r>
            <a:r>
              <a:rPr lang="zh-TW" altLang="en-US" sz="3100" b="1" dirty="0" smtClean="0"/>
              <a:t>實作</a:t>
            </a:r>
            <a:endParaRPr lang="en-US" altLang="zh-TW" sz="3100" b="1" dirty="0"/>
          </a:p>
          <a:p>
            <a:pPr lvl="1"/>
            <a:r>
              <a:rPr lang="en-US" altLang="zh-TW" sz="3100" b="1" dirty="0" smtClean="0"/>
              <a:t>Curl </a:t>
            </a:r>
            <a:r>
              <a:rPr lang="zh-TW" altLang="en-US" sz="3100" b="1" dirty="0" smtClean="0"/>
              <a:t>心得</a:t>
            </a:r>
            <a:endParaRPr lang="en-US" altLang="zh-TW" sz="3100" b="1" dirty="0" smtClean="0"/>
          </a:p>
          <a:p>
            <a:pPr marL="274320" lvl="1" indent="0">
              <a:buNone/>
            </a:pPr>
            <a:endParaRPr lang="en-US" altLang="zh-TW" sz="3100" b="1" dirty="0" smtClean="0"/>
          </a:p>
          <a:p>
            <a:r>
              <a:rPr lang="zh-TW" altLang="en-US" sz="4600" b="1" u="sng" dirty="0">
                <a:solidFill>
                  <a:schemeClr val="accent5">
                    <a:lumMod val="50000"/>
                  </a:schemeClr>
                </a:solidFill>
              </a:rPr>
              <a:t>研究</a:t>
            </a:r>
            <a:r>
              <a:rPr lang="en-US" altLang="zh-TW" sz="4600" b="1" u="sng" dirty="0" err="1" smtClean="0">
                <a:solidFill>
                  <a:schemeClr val="accent5">
                    <a:lumMod val="50000"/>
                  </a:schemeClr>
                </a:solidFill>
              </a:rPr>
              <a:t>Redis</a:t>
            </a:r>
            <a:endParaRPr lang="en-US" altLang="zh-TW" sz="4600" b="1" u="sng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TW" sz="3200" b="1" u="sng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zh-TW" sz="3100" b="1" dirty="0" err="1"/>
              <a:t>Redis</a:t>
            </a:r>
            <a:r>
              <a:rPr lang="en-US" altLang="zh-TW" sz="3100" b="1" dirty="0"/>
              <a:t> </a:t>
            </a:r>
            <a:r>
              <a:rPr lang="zh-TW" altLang="en-US" sz="3100" b="1" dirty="0" smtClean="0"/>
              <a:t>大綱</a:t>
            </a:r>
            <a:endParaRPr lang="en-US" altLang="zh-TW" sz="3100" b="1" dirty="0" smtClean="0"/>
          </a:p>
          <a:p>
            <a:pPr lvl="1"/>
            <a:r>
              <a:rPr lang="en-US" altLang="zh-TW" sz="3100" b="1" dirty="0" err="1"/>
              <a:t>Redis</a:t>
            </a:r>
            <a:r>
              <a:rPr lang="en-US" altLang="zh-TW" sz="3100" b="1" dirty="0"/>
              <a:t> </a:t>
            </a:r>
            <a:r>
              <a:rPr lang="zh-TW" altLang="en-US" sz="3100" b="1" dirty="0" smtClean="0"/>
              <a:t>簡介</a:t>
            </a:r>
            <a:endParaRPr lang="en-US" altLang="zh-TW" sz="3100" b="1" dirty="0"/>
          </a:p>
          <a:p>
            <a:pPr lvl="1"/>
            <a:r>
              <a:rPr lang="zh-TW" altLang="en-US" sz="3100" b="1" dirty="0"/>
              <a:t>安裝使用</a:t>
            </a:r>
            <a:r>
              <a:rPr lang="en-US" altLang="zh-TW" sz="3100" b="1" dirty="0" err="1" smtClean="0"/>
              <a:t>redis</a:t>
            </a:r>
            <a:endParaRPr lang="en-US" altLang="zh-TW" sz="3100" b="1" dirty="0" smtClean="0"/>
          </a:p>
          <a:p>
            <a:pPr lvl="1"/>
            <a:r>
              <a:rPr lang="en-US" altLang="zh-TW" sz="3100" b="1" dirty="0" err="1" smtClean="0"/>
              <a:t>Redis</a:t>
            </a:r>
            <a:r>
              <a:rPr lang="en-US" altLang="zh-TW" sz="3100" b="1" dirty="0" smtClean="0"/>
              <a:t> </a:t>
            </a:r>
            <a:r>
              <a:rPr lang="zh-TW" altLang="en-US" sz="3100" b="1" dirty="0" smtClean="0"/>
              <a:t>結構</a:t>
            </a:r>
            <a:endParaRPr lang="en-US" altLang="zh-TW" sz="3100" b="1" dirty="0"/>
          </a:p>
          <a:p>
            <a:pPr lvl="1"/>
            <a:r>
              <a:rPr lang="en-US" altLang="zh-TW" sz="3100" b="1" dirty="0" err="1" smtClean="0"/>
              <a:t>Redis</a:t>
            </a:r>
            <a:r>
              <a:rPr lang="zh-TW" altLang="en-US" sz="3100" b="1" dirty="0" smtClean="0"/>
              <a:t> 使用</a:t>
            </a:r>
            <a:endParaRPr lang="en-US" altLang="zh-TW" sz="3100" b="1" dirty="0" smtClean="0"/>
          </a:p>
          <a:p>
            <a:pPr lvl="1"/>
            <a:r>
              <a:rPr lang="en-US" altLang="zh-TW" sz="3100" b="1" dirty="0" err="1" smtClean="0"/>
              <a:t>Redis</a:t>
            </a:r>
            <a:r>
              <a:rPr lang="en-US" altLang="zh-TW" sz="3100" b="1" dirty="0" smtClean="0"/>
              <a:t> </a:t>
            </a:r>
            <a:r>
              <a:rPr lang="zh-TW" altLang="en-US" sz="3100" b="1" dirty="0" smtClean="0"/>
              <a:t>實作</a:t>
            </a:r>
            <a:endParaRPr lang="en-US" altLang="zh-TW" sz="3100" b="1" dirty="0" smtClean="0"/>
          </a:p>
          <a:p>
            <a:pPr lvl="1"/>
            <a:r>
              <a:rPr lang="en-US" altLang="zh-TW" sz="3100" b="1" dirty="0" err="1" smtClean="0"/>
              <a:t>Redis</a:t>
            </a:r>
            <a:r>
              <a:rPr lang="en-US" altLang="zh-TW" sz="3100" b="1" dirty="0" smtClean="0"/>
              <a:t> </a:t>
            </a:r>
            <a:r>
              <a:rPr lang="zh-TW" altLang="en-US" sz="3100" b="1" dirty="0" smtClean="0"/>
              <a:t>心得</a:t>
            </a:r>
            <a:endParaRPr lang="en-US" altLang="zh-TW" sz="3100" b="1" dirty="0"/>
          </a:p>
          <a:p>
            <a:pPr marL="0" indent="0">
              <a:buNone/>
            </a:pPr>
            <a:endParaRPr lang="en-US" altLang="zh-TW" sz="1600" b="1" dirty="0" smtClean="0"/>
          </a:p>
          <a:p>
            <a:pPr marL="0" indent="0">
              <a:buNone/>
            </a:pPr>
            <a:endParaRPr lang="en-US" altLang="zh-TW" sz="1600" b="1" dirty="0"/>
          </a:p>
          <a:p>
            <a:pPr marL="0" indent="0">
              <a:buNone/>
            </a:pPr>
            <a:endParaRPr lang="en-US" altLang="zh-TW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7218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一個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Nosql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資料結構可以減少使用者對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資料繁忙讀寫的問題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u="sng" dirty="0" smtClean="0">
                <a:latin typeface="標楷體" pitchFamily="65" charset="-120"/>
                <a:ea typeface="標楷體" pitchFamily="65" charset="-120"/>
              </a:rPr>
              <a:t>資料結構大致分成五種</a:t>
            </a:r>
            <a:r>
              <a:rPr lang="en-US" altLang="zh-TW" u="sng" dirty="0" smtClean="0">
                <a:latin typeface="標楷體" pitchFamily="65" charset="-120"/>
                <a:ea typeface="標楷體" pitchFamily="65" charset="-120"/>
              </a:rPr>
              <a:t>,String</a:t>
            </a:r>
            <a:r>
              <a:rPr lang="zh-CN" altLang="en-US" u="sng" dirty="0" smtClean="0">
                <a:latin typeface="標楷體" pitchFamily="65" charset="-120"/>
                <a:ea typeface="標楷體" pitchFamily="65" charset="-120"/>
              </a:rPr>
              <a:t>， </a:t>
            </a:r>
            <a:r>
              <a:rPr lang="en-US" altLang="zh-CN" u="sng" dirty="0" smtClean="0">
                <a:latin typeface="標楷體" pitchFamily="65" charset="-120"/>
                <a:ea typeface="標楷體" pitchFamily="65" charset="-120"/>
              </a:rPr>
              <a:t>list</a:t>
            </a:r>
            <a:r>
              <a:rPr lang="zh-CN" altLang="en-US" u="sng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CN" u="sng" dirty="0">
                <a:latin typeface="標楷體" pitchFamily="65" charset="-120"/>
                <a:ea typeface="標楷體" pitchFamily="65" charset="-120"/>
              </a:rPr>
              <a:t>set</a:t>
            </a:r>
            <a:r>
              <a:rPr lang="zh-CN" altLang="en-US" u="sng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CN" u="sng" dirty="0" err="1">
                <a:latin typeface="標楷體" pitchFamily="65" charset="-120"/>
                <a:ea typeface="標楷體" pitchFamily="65" charset="-120"/>
              </a:rPr>
              <a:t>zset</a:t>
            </a:r>
            <a:r>
              <a:rPr lang="zh-CN" altLang="en-US" u="sng" dirty="0">
                <a:latin typeface="標楷體" pitchFamily="65" charset="-120"/>
                <a:ea typeface="標楷體" pitchFamily="65" charset="-120"/>
              </a:rPr>
              <a:t>，</a:t>
            </a:r>
            <a:r>
              <a:rPr lang="en-US" altLang="zh-CN" u="sng" dirty="0" smtClean="0">
                <a:latin typeface="標楷體" pitchFamily="65" charset="-120"/>
                <a:ea typeface="標楷體" pitchFamily="65" charset="-120"/>
              </a:rPr>
              <a:t>hash</a:t>
            </a:r>
            <a:r>
              <a:rPr lang="zh-TW" altLang="en-US" u="sng" dirty="0" smtClean="0">
                <a:latin typeface="標楷體" pitchFamily="65" charset="-120"/>
                <a:ea typeface="標楷體" pitchFamily="65" charset="-120"/>
              </a:rPr>
              <a:t>等結構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redis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優點是一種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cache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資料的方式所以在讀寫效能上有很大的優勢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特別不同於其他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Nosql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redis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可以將資料內容寫至硬碟中對於資料安全會有比較大的保障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在專題製作過程碰到比較多的問題是使用語法方面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雖然只有使用到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set() get()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方式讀寫資料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但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在文件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中有許多為了彌補真正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sql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新增改查方式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建立許多語法寫入衍生不同資料對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redis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作法</a:t>
            </a:r>
            <a:r>
              <a:rPr lang="en-US" altLang="zh-TW" dirty="0"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2893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</a:rPr>
              <a:t>參考文獻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Curl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www.phpini.com/php/php-curl-post-get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3"/>
              </a:rPr>
              <a:t>http://expect7.pixnet.net/blog/post/44130402-%5B%E7%A8%8B%E5%BC%8F%5D%5Bphp%5D-curl-%</a:t>
            </a:r>
            <a:r>
              <a:rPr lang="en-US" altLang="zh-TW" dirty="0" smtClean="0">
                <a:hlinkClick r:id="rId3"/>
              </a:rPr>
              <a:t>E9%80%B2%E9%9A%8E%E4%BD%BF%E7%94%A8%EF%BC%8D%E5%A6%82%E4%BD%95%E7%94%A8curl%E5%82%B3%E9%81%9E%E6%8E%A5%E6%94%B6c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Redis</a:t>
            </a:r>
            <a:r>
              <a:rPr lang="en-US" altLang="zh-TW" dirty="0" smtClean="0"/>
              <a:t> :</a:t>
            </a:r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www.runoob.com/redis/redis-data-types.html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wizardforcel.gitbooks.io/w3school-redis/content/part1.html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6"/>
              </a:rPr>
              <a:t>http://</a:t>
            </a:r>
            <a:r>
              <a:rPr lang="en-US" altLang="zh-TW" dirty="0" smtClean="0">
                <a:hlinkClick r:id="rId6"/>
              </a:rPr>
              <a:t>www.cnblogs.com/ikodota/archive/2012/03/05/php_redis_cn.html#list_LPUSH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978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2348880"/>
            <a:ext cx="8503920" cy="3750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dirty="0" smtClean="0">
                <a:solidFill>
                  <a:schemeClr val="accent2"/>
                </a:solidFill>
              </a:rPr>
              <a:t>THANK YOU FOR YOUR LISTENING</a:t>
            </a:r>
            <a:endParaRPr lang="zh-TW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9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2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4200" dirty="0" smtClean="0">
                <a:solidFill>
                  <a:schemeClr val="accent1"/>
                </a:solidFill>
              </a:rPr>
              <a:t> 讀取</a:t>
            </a:r>
            <a:r>
              <a:rPr lang="zh-TW" altLang="en-US" sz="4200" dirty="0">
                <a:solidFill>
                  <a:schemeClr val="accent1"/>
                </a:solidFill>
              </a:rPr>
              <a:t>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dirty="0" smtClean="0">
                <a:latin typeface="標楷體" pitchFamily="65" charset="-120"/>
                <a:ea typeface="標楷體" pitchFamily="65" charset="-120"/>
              </a:rPr>
              <a:t>目標讀取網頁內容</a:t>
            </a:r>
            <a:endParaRPr lang="en-US" altLang="zh-TW" sz="3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 smtClean="0"/>
              <a:t>curl </a:t>
            </a:r>
            <a:r>
              <a:rPr lang="zh-TW" altLang="en-US" sz="2000" dirty="0" smtClean="0"/>
              <a:t>參數透過接收</a:t>
            </a:r>
            <a:r>
              <a:rPr lang="en-US" altLang="zh-TW" sz="2000" dirty="0" smtClean="0"/>
              <a:t>URL</a:t>
            </a:r>
            <a:r>
              <a:rPr lang="zh-TW" altLang="en-US" sz="2000" dirty="0" smtClean="0"/>
              <a:t>取值語法</a:t>
            </a:r>
            <a:endParaRPr lang="en-US" altLang="zh-TW" sz="2000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zh-TW" altLang="en-US" sz="2000" dirty="0" smtClean="0"/>
              <a:t>此方法如同點擊</a:t>
            </a:r>
            <a:r>
              <a:rPr lang="en-US" altLang="zh-TW" sz="2000" dirty="0" smtClean="0"/>
              <a:t>URL</a:t>
            </a:r>
            <a:r>
              <a:rPr lang="zh-TW" altLang="en-US" sz="2000" dirty="0" smtClean="0"/>
              <a:t>呈現網頁內容</a:t>
            </a:r>
            <a:endParaRPr lang="en-US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3312368" cy="7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4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4200" dirty="0" smtClean="0">
                <a:solidFill>
                  <a:schemeClr val="accent1"/>
                </a:solidFill>
              </a:rPr>
              <a:t> 讀取</a:t>
            </a:r>
            <a:r>
              <a:rPr lang="zh-TW" altLang="en-US" sz="4200" dirty="0">
                <a:solidFill>
                  <a:schemeClr val="accent1"/>
                </a:solidFill>
              </a:rPr>
              <a:t>有</a:t>
            </a:r>
            <a:r>
              <a:rPr lang="en-US" altLang="zh-TW" sz="4200" dirty="0">
                <a:solidFill>
                  <a:schemeClr val="accent1"/>
                </a:solidFill>
              </a:rPr>
              <a:t>cookie</a:t>
            </a:r>
            <a:r>
              <a:rPr lang="zh-TW" altLang="en-US" sz="4200" dirty="0">
                <a:solidFill>
                  <a:schemeClr val="accent1"/>
                </a:solidFill>
              </a:rPr>
              <a:t>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目標讀取有</a:t>
            </a:r>
            <a:r>
              <a:rPr lang="en-US" altLang="zh-TW" sz="3200" dirty="0">
                <a:latin typeface="標楷體" pitchFamily="65" charset="-120"/>
                <a:ea typeface="標楷體" pitchFamily="65" charset="-120"/>
              </a:rPr>
              <a:t>cookie</a:t>
            </a:r>
            <a:r>
              <a:rPr lang="zh-TW" altLang="en-US" sz="3200" dirty="0">
                <a:latin typeface="標楷體" pitchFamily="65" charset="-120"/>
                <a:ea typeface="標楷體" pitchFamily="65" charset="-120"/>
              </a:rPr>
              <a:t>網頁</a:t>
            </a:r>
            <a:endParaRPr lang="en-US" altLang="zh-TW" sz="32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 smtClean="0"/>
              <a:t>curl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CURLOPT_COOKIEJAR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CURLOPT_COOKIEFILE</a:t>
            </a:r>
            <a:r>
              <a:rPr lang="zh-TW" altLang="en-US" sz="2000" dirty="0" smtClean="0"/>
              <a:t> 兩個參數</a:t>
            </a:r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/>
              <a:t>CURLOPT_COOKIEJAR </a:t>
            </a:r>
            <a:r>
              <a:rPr lang="zh-TW" altLang="en-US" sz="2000" dirty="0"/>
              <a:t>是 </a:t>
            </a:r>
            <a:r>
              <a:rPr lang="en-US" altLang="zh-TW" sz="2000" dirty="0" smtClean="0"/>
              <a:t>curl </a:t>
            </a:r>
            <a:r>
              <a:rPr lang="zh-TW" altLang="en-US" sz="2000" dirty="0"/>
              <a:t>收到的 </a:t>
            </a:r>
            <a:r>
              <a:rPr lang="en-US" altLang="zh-TW" sz="2000" dirty="0"/>
              <a:t>HTTP </a:t>
            </a:r>
            <a:r>
              <a:rPr lang="en-US" altLang="zh-TW" sz="2000" i="1" dirty="0"/>
              <a:t>Response</a:t>
            </a:r>
            <a:r>
              <a:rPr lang="en-US" altLang="zh-TW" sz="2000" dirty="0"/>
              <a:t> </a:t>
            </a:r>
            <a:r>
              <a:rPr lang="zh-TW" altLang="en-US" sz="2000" dirty="0"/>
              <a:t>中的 </a:t>
            </a:r>
            <a:r>
              <a:rPr lang="en-US" altLang="zh-TW" sz="2000" dirty="0"/>
              <a:t>Set-Cookie </a:t>
            </a:r>
            <a:r>
              <a:rPr lang="zh-TW" altLang="en-US" sz="2000" dirty="0"/>
              <a:t>要存放在</a:t>
            </a:r>
            <a:r>
              <a:rPr lang="zh-TW" altLang="en-US" sz="2000" dirty="0" smtClean="0"/>
              <a:t>哪</a:t>
            </a:r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 smtClean="0"/>
              <a:t>CURLOPT_COOKIEFILE</a:t>
            </a:r>
            <a:r>
              <a:rPr lang="en-US" altLang="zh-TW" sz="2000" dirty="0"/>
              <a:t> </a:t>
            </a:r>
            <a:r>
              <a:rPr lang="zh-TW" altLang="en-US" sz="2000" dirty="0"/>
              <a:t>是 </a:t>
            </a:r>
            <a:r>
              <a:rPr lang="en-US" altLang="zh-TW" sz="2000" dirty="0" smtClean="0"/>
              <a:t>curl </a:t>
            </a:r>
            <a:r>
              <a:rPr lang="zh-TW" altLang="en-US" sz="2000" dirty="0" smtClean="0"/>
              <a:t>要</a:t>
            </a:r>
            <a:r>
              <a:rPr lang="zh-TW" altLang="en-US" sz="2000" dirty="0"/>
              <a:t>發出的 </a:t>
            </a:r>
            <a:r>
              <a:rPr lang="en-US" altLang="zh-TW" sz="2000" dirty="0"/>
              <a:t>HTTP </a:t>
            </a:r>
            <a:r>
              <a:rPr lang="en-US" altLang="zh-TW" sz="2000" i="1" dirty="0"/>
              <a:t>Request</a:t>
            </a:r>
            <a:r>
              <a:rPr lang="en-US" altLang="zh-TW" sz="2000" dirty="0"/>
              <a:t> </a:t>
            </a:r>
            <a:r>
              <a:rPr lang="zh-TW" altLang="en-US" sz="2000" dirty="0"/>
              <a:t>的 </a:t>
            </a:r>
            <a:r>
              <a:rPr lang="en-US" altLang="zh-TW" sz="2000" dirty="0"/>
              <a:t>Cookie </a:t>
            </a:r>
            <a:r>
              <a:rPr lang="zh-TW" altLang="en-US" sz="2000" dirty="0"/>
              <a:t>存放在</a:t>
            </a:r>
            <a:r>
              <a:rPr lang="zh-TW" altLang="en-US" sz="2000" dirty="0" smtClean="0"/>
              <a:t>哪</a:t>
            </a:r>
            <a:endParaRPr lang="zh-TW" altLang="en-US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582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4200" dirty="0" smtClean="0">
                <a:solidFill>
                  <a:schemeClr val="accent1"/>
                </a:solidFill>
              </a:rPr>
              <a:t> 傳送</a:t>
            </a:r>
            <a:r>
              <a:rPr lang="en-US" altLang="zh-TW" sz="4200" dirty="0" smtClean="0">
                <a:solidFill>
                  <a:schemeClr val="accent1"/>
                </a:solidFill>
              </a:rPr>
              <a:t>POST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POST 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curl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CURLOPT_POST,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CURLOPT_POSTFIELDS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兩個參數可將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post</a:t>
            </a:r>
            <a:r>
              <a:rPr lang="zh-TW" altLang="en-US" sz="2000" dirty="0">
                <a:latin typeface="標楷體" pitchFamily="65" charset="-120"/>
                <a:ea typeface="標楷體" pitchFamily="65" charset="-120"/>
              </a:rPr>
              <a:t>值傳送至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URL</a:t>
            </a:r>
          </a:p>
          <a:p>
            <a:pPr lvl="1"/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lvl="1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如同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html &lt;form method =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“post” </a:t>
            </a:r>
            <a:r>
              <a:rPr lang="en-US" altLang="zh-TW" sz="2000" dirty="0">
                <a:latin typeface="標楷體" pitchFamily="65" charset="-120"/>
                <a:ea typeface="標楷體" pitchFamily="65" charset="-120"/>
              </a:rPr>
              <a:t>action = 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“</a:t>
            </a:r>
            <a:r>
              <a:rPr lang="en-US" altLang="zh-TW" sz="2000" dirty="0" err="1" smtClean="0">
                <a:latin typeface="標楷體" pitchFamily="65" charset="-120"/>
                <a:ea typeface="標楷體" pitchFamily="65" charset="-120"/>
              </a:rPr>
              <a:t>url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”&gt; &lt;/form&gt;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75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2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4200" dirty="0">
                <a:solidFill>
                  <a:schemeClr val="accent1"/>
                </a:solidFill>
              </a:rPr>
              <a:t>實作</a:t>
            </a:r>
            <a:r>
              <a:rPr lang="zh-TW" altLang="en-US" sz="4200" dirty="0" smtClean="0">
                <a:solidFill>
                  <a:schemeClr val="accent1"/>
                </a:solidFill>
              </a:rPr>
              <a:t> 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讀取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cookie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網頁實作</a:t>
            </a: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64904"/>
            <a:ext cx="475252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2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4200" dirty="0" smtClean="0">
                <a:solidFill>
                  <a:schemeClr val="accent1"/>
                </a:solidFill>
              </a:rPr>
              <a:t> 實作 </a:t>
            </a:r>
            <a:endParaRPr lang="zh-TW" altLang="en-US" sz="42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Curl 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傳送</a:t>
            </a:r>
            <a:r>
              <a:rPr lang="en-US" altLang="zh-TW" sz="2800" dirty="0" smtClean="0">
                <a:latin typeface="標楷體" pitchFamily="65" charset="-120"/>
                <a:ea typeface="標楷體" pitchFamily="65" charset="-120"/>
              </a:rPr>
              <a:t>POST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實作</a:t>
            </a:r>
            <a:endParaRPr lang="en-US" altLang="zh-TW" sz="2300" dirty="0">
              <a:latin typeface="標楷體" pitchFamily="65" charset="-120"/>
              <a:ea typeface="標楷體" pitchFamily="65" charset="-120"/>
            </a:endParaRP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856587"/>
            <a:ext cx="5830114" cy="14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9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solidFill>
                  <a:schemeClr val="accent1"/>
                </a:solidFill>
              </a:rPr>
              <a:t>Curl</a:t>
            </a:r>
            <a:r>
              <a:rPr lang="zh-TW" altLang="en-US" sz="3600" dirty="0" smtClean="0">
                <a:solidFill>
                  <a:schemeClr val="accent1"/>
                </a:solidFill>
              </a:rPr>
              <a:t> 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4182216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使用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curl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心得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得知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curl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有許多參數可以運用在跨</a:t>
            </a:r>
            <a:r>
              <a:rPr lang="en-US" altLang="zh-TW" sz="24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php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程式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(API)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或網頁中讀取資訊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也可</a:t>
            </a:r>
            <a:r>
              <a:rPr lang="zh-TW" altLang="en-US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利用</a:t>
            </a:r>
            <a:r>
              <a:rPr lang="en-US" altLang="zh-TW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curl</a:t>
            </a:r>
            <a:r>
              <a:rPr lang="zh-TW" altLang="en-US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擷取或傳送</a:t>
            </a:r>
            <a:r>
              <a:rPr lang="en-US" altLang="zh-TW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cookie</a:t>
            </a:r>
            <a:r>
              <a:rPr lang="zh-TW" altLang="en-US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至目標網頁</a:t>
            </a:r>
            <a:r>
              <a:rPr lang="en-US" altLang="zh-TW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或是傳送</a:t>
            </a:r>
            <a:r>
              <a:rPr lang="en-US" altLang="zh-TW" sz="2400" u="sng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post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資訊進入</a:t>
            </a:r>
            <a:r>
              <a:rPr lang="en-US" altLang="zh-TW" sz="2400" dirty="0" err="1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php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檔案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進而得到需要資訊 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, </a:t>
            </a:r>
            <a:r>
              <a:rPr lang="zh-TW" altLang="en-US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可以運用成面很懭泛</a:t>
            </a:r>
            <a:r>
              <a:rPr lang="en-US" altLang="zh-TW" sz="2400" dirty="0" smtClean="0">
                <a:solidFill>
                  <a:schemeClr val="tx2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rPr>
              <a:t>.</a:t>
            </a:r>
            <a:endParaRPr lang="zh-TW" altLang="en-US" sz="2400" dirty="0">
              <a:solidFill>
                <a:schemeClr val="tx2">
                  <a:lumMod val="5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763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accent1"/>
                </a:solidFill>
              </a:rPr>
              <a:t>Redis</a:t>
            </a:r>
            <a:r>
              <a:rPr lang="zh-TW" altLang="en-US" dirty="0" smtClean="0">
                <a:solidFill>
                  <a:schemeClr val="accent1"/>
                </a:solidFill>
              </a:rPr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Redis</a:t>
            </a:r>
            <a:r>
              <a:rPr lang="zh-TW" altLang="en-US" dirty="0" smtClean="0"/>
              <a:t>大綱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u="sng" dirty="0" smtClean="0"/>
              <a:t>屬於</a:t>
            </a:r>
            <a:r>
              <a:rPr lang="en-US" altLang="zh-TW" u="sng" dirty="0" err="1" smtClean="0"/>
              <a:t>Nosql</a:t>
            </a:r>
            <a:r>
              <a:rPr lang="en-US" altLang="zh-TW" u="sng" dirty="0" smtClean="0"/>
              <a:t> </a:t>
            </a:r>
            <a:r>
              <a:rPr lang="zh-TW" altLang="en-US" u="sng" dirty="0" smtClean="0"/>
              <a:t>有很高的資料讀寫效能</a:t>
            </a:r>
            <a:endParaRPr lang="en-US" altLang="zh-TW" u="sng" dirty="0" smtClean="0"/>
          </a:p>
          <a:p>
            <a:pPr lvl="1"/>
            <a:r>
              <a:rPr lang="zh-TW" altLang="en-US" u="sng" dirty="0" smtClean="0"/>
              <a:t>是一個以 </a:t>
            </a:r>
            <a:r>
              <a:rPr lang="en-US" altLang="zh-TW" u="sng" dirty="0" smtClean="0"/>
              <a:t>key-value</a:t>
            </a:r>
            <a:r>
              <a:rPr lang="zh-TW" altLang="en-US" u="sng" dirty="0" smtClean="0"/>
              <a:t>的儲存系統</a:t>
            </a:r>
            <a:endParaRPr lang="en-US" altLang="zh-TW" u="sng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33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948</TotalTime>
  <Words>661</Words>
  <Application>Microsoft Office PowerPoint</Application>
  <PresentationFormat>如螢幕大小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市鎮</vt:lpstr>
      <vt:lpstr>PowerPoint 簡報</vt:lpstr>
      <vt:lpstr>目錄</vt:lpstr>
      <vt:lpstr>Curl 讀取網頁</vt:lpstr>
      <vt:lpstr>Curl 讀取有cookie網頁</vt:lpstr>
      <vt:lpstr>Curl 傳送POST</vt:lpstr>
      <vt:lpstr>Curl實作 </vt:lpstr>
      <vt:lpstr>Curl 實作 </vt:lpstr>
      <vt:lpstr>Curl 心得</vt:lpstr>
      <vt:lpstr>Redis大綱</vt:lpstr>
      <vt:lpstr>Redis簡介</vt:lpstr>
      <vt:lpstr>Redis安裝方式</vt:lpstr>
      <vt:lpstr>Redis結構</vt:lpstr>
      <vt:lpstr>Redis結構</vt:lpstr>
      <vt:lpstr>Redis 結構</vt:lpstr>
      <vt:lpstr>Redis 結構</vt:lpstr>
      <vt:lpstr>Redis 結構</vt:lpstr>
      <vt:lpstr>Redis 使用</vt:lpstr>
      <vt:lpstr>Redis 實作</vt:lpstr>
      <vt:lpstr>Redis 實作</vt:lpstr>
      <vt:lpstr>Redis心得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42</cp:revision>
  <dcterms:created xsi:type="dcterms:W3CDTF">2016-08-17T02:16:45Z</dcterms:created>
  <dcterms:modified xsi:type="dcterms:W3CDTF">2016-08-18T08:58:21Z</dcterms:modified>
</cp:coreProperties>
</file>