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43891200"/>
  <p:notesSz cx="31954788" cy="50149125"/>
  <p:embeddedFontLs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 Light" panose="00000400000000000000" pitchFamily="2" charset="0"/>
      <p:regular r:id="rId8"/>
      <p: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24" userDrawn="1">
          <p15:clr>
            <a:srgbClr val="A4A3A4"/>
          </p15:clr>
        </p15:guide>
        <p15:guide id="2" orient="horz" pos="7509" userDrawn="1">
          <p15:clr>
            <a:srgbClr val="A4A3A4"/>
          </p15:clr>
        </p15:guide>
        <p15:guide id="3" orient="horz" pos="4711" userDrawn="1">
          <p15:clr>
            <a:srgbClr val="A4A3A4"/>
          </p15:clr>
        </p15:guide>
        <p15:guide id="4" orient="horz" pos="8328" userDrawn="1">
          <p15:clr>
            <a:srgbClr val="A4A3A4"/>
          </p15:clr>
        </p15:guide>
        <p15:guide id="5" pos="540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8" pos="10188" userDrawn="1">
          <p15:clr>
            <a:srgbClr val="A4A3A4"/>
          </p15:clr>
        </p15:guide>
        <p15:guide id="9" pos="10548" userDrawn="1">
          <p15:clr>
            <a:srgbClr val="A4A3A4"/>
          </p15:clr>
        </p15:guide>
        <p15:guide id="10" pos="15192" userDrawn="1">
          <p15:clr>
            <a:srgbClr val="A4A3A4"/>
          </p15:clr>
        </p15:guide>
        <p15:guide id="11" pos="15552" userDrawn="1">
          <p15:clr>
            <a:srgbClr val="A4A3A4"/>
          </p15:clr>
        </p15:guide>
        <p15:guide id="12" pos="20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25" d="100"/>
          <a:sy n="25" d="100"/>
        </p:scale>
        <p:origin x="2802" y="48"/>
      </p:cViewPr>
      <p:guideLst>
        <p:guide orient="horz" pos="26624"/>
        <p:guide orient="horz" pos="7509"/>
        <p:guide orient="horz" pos="4711"/>
        <p:guide orient="horz" pos="8328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ash" userId="f5e23f3ca38d60df" providerId="LiveId" clId="{F02E8239-325E-46EB-9261-F55A7ABF3594}"/>
    <pc:docChg chg="undo custSel addSld delSld modSld">
      <pc:chgData name="Alex Kash" userId="f5e23f3ca38d60df" providerId="LiveId" clId="{F02E8239-325E-46EB-9261-F55A7ABF3594}" dt="2025-04-26T13:57:46.181" v="570" actId="6549"/>
      <pc:docMkLst>
        <pc:docMk/>
      </pc:docMkLst>
      <pc:sldChg chg="addSp delSp modSp mod setBg">
        <pc:chgData name="Alex Kash" userId="f5e23f3ca38d60df" providerId="LiveId" clId="{F02E8239-325E-46EB-9261-F55A7ABF3594}" dt="2025-04-26T13:57:46.181" v="570" actId="6549"/>
        <pc:sldMkLst>
          <pc:docMk/>
          <pc:sldMk cId="0" sldId="263"/>
        </pc:sldMkLst>
        <pc:spChg chg="mod">
          <ac:chgData name="Alex Kash" userId="f5e23f3ca38d60df" providerId="LiveId" clId="{F02E8239-325E-46EB-9261-F55A7ABF3594}" dt="2025-04-26T12:17:53.353" v="267" actId="403"/>
          <ac:spMkLst>
            <pc:docMk/>
            <pc:sldMk cId="0" sldId="263"/>
            <ac:spMk id="2" creationId="{F1022784-D4CD-56FF-28C2-499A603346C7}"/>
          </ac:spMkLst>
        </pc:spChg>
        <pc:spChg chg="mod">
          <ac:chgData name="Alex Kash" userId="f5e23f3ca38d60df" providerId="LiveId" clId="{F02E8239-325E-46EB-9261-F55A7ABF3594}" dt="2025-04-26T13:57:46.181" v="570" actId="6549"/>
          <ac:spMkLst>
            <pc:docMk/>
            <pc:sldMk cId="0" sldId="263"/>
            <ac:spMk id="3" creationId="{D1813B58-E1F2-19F4-E83E-D495D530CDBD}"/>
          </ac:spMkLst>
        </pc:spChg>
        <pc:spChg chg="mod">
          <ac:chgData name="Alex Kash" userId="f5e23f3ca38d60df" providerId="LiveId" clId="{F02E8239-325E-46EB-9261-F55A7ABF3594}" dt="2025-04-26T12:12:59.446" v="246" actId="14100"/>
          <ac:spMkLst>
            <pc:docMk/>
            <pc:sldMk cId="0" sldId="263"/>
            <ac:spMk id="4" creationId="{FD0FD2CF-8F8E-6FC3-F254-B0307EF2CBDA}"/>
          </ac:spMkLst>
        </pc:spChg>
        <pc:spChg chg="mod">
          <ac:chgData name="Alex Kash" userId="f5e23f3ca38d60df" providerId="LiveId" clId="{F02E8239-325E-46EB-9261-F55A7ABF3594}" dt="2025-04-26T12:21:37.397" v="283" actId="403"/>
          <ac:spMkLst>
            <pc:docMk/>
            <pc:sldMk cId="0" sldId="263"/>
            <ac:spMk id="5" creationId="{C2AB7E43-03C1-8C40-FE5F-0231C8BFAC6A}"/>
          </ac:spMkLst>
        </pc:spChg>
        <pc:spChg chg="mod">
          <ac:chgData name="Alex Kash" userId="f5e23f3ca38d60df" providerId="LiveId" clId="{F02E8239-325E-46EB-9261-F55A7ABF3594}" dt="2025-04-26T13:54:18.144" v="557" actId="20577"/>
          <ac:spMkLst>
            <pc:docMk/>
            <pc:sldMk cId="0" sldId="263"/>
            <ac:spMk id="6" creationId="{43DB4D25-6726-53F2-6601-D828ED226DCE}"/>
          </ac:spMkLst>
        </pc:spChg>
        <pc:spChg chg="add">
          <ac:chgData name="Alex Kash" userId="f5e23f3ca38d60df" providerId="LiveId" clId="{F02E8239-325E-46EB-9261-F55A7ABF3594}" dt="2025-04-26T11:59:03.047" v="207"/>
          <ac:spMkLst>
            <pc:docMk/>
            <pc:sldMk cId="0" sldId="263"/>
            <ac:spMk id="7" creationId="{DEC874CB-9E96-BFB9-E3D3-2732EB17F729}"/>
          </ac:spMkLst>
        </pc:spChg>
        <pc:spChg chg="mod">
          <ac:chgData name="Alex Kash" userId="f5e23f3ca38d60df" providerId="LiveId" clId="{F02E8239-325E-46EB-9261-F55A7ABF3594}" dt="2025-04-26T12:51:27.739" v="452" actId="1076"/>
          <ac:spMkLst>
            <pc:docMk/>
            <pc:sldMk cId="0" sldId="263"/>
            <ac:spMk id="9" creationId="{465AF586-10E6-048E-C3CC-F12CE1B7020E}"/>
          </ac:spMkLst>
        </pc:spChg>
        <pc:spChg chg="add mod">
          <ac:chgData name="Alex Kash" userId="f5e23f3ca38d60df" providerId="LiveId" clId="{F02E8239-325E-46EB-9261-F55A7ABF3594}" dt="2025-04-26T11:59:25.281" v="210" actId="20578"/>
          <ac:spMkLst>
            <pc:docMk/>
            <pc:sldMk cId="0" sldId="263"/>
            <ac:spMk id="10" creationId="{A6CD3A1E-594A-D564-5EC3-759A40E94C7B}"/>
          </ac:spMkLst>
        </pc:spChg>
        <pc:spChg chg="add del mod">
          <ac:chgData name="Alex Kash" userId="f5e23f3ca38d60df" providerId="LiveId" clId="{F02E8239-325E-46EB-9261-F55A7ABF3594}" dt="2025-04-26T13:29:30.753" v="496"/>
          <ac:spMkLst>
            <pc:docMk/>
            <pc:sldMk cId="0" sldId="263"/>
            <ac:spMk id="39" creationId="{5B4F6AE5-8EEB-8940-3A5D-BC003F369F7B}"/>
          </ac:spMkLst>
        </pc:spChg>
        <pc:spChg chg="mod">
          <ac:chgData name="Alex Kash" userId="f5e23f3ca38d60df" providerId="LiveId" clId="{F02E8239-325E-46EB-9261-F55A7ABF3594}" dt="2025-04-26T13:56:03.727" v="560" actId="403"/>
          <ac:spMkLst>
            <pc:docMk/>
            <pc:sldMk cId="0" sldId="263"/>
            <ac:spMk id="41" creationId="{8785E597-B0C8-4CA8-9A56-A0F3996D088D}"/>
          </ac:spMkLst>
        </pc:spChg>
        <pc:spChg chg="mod">
          <ac:chgData name="Alex Kash" userId="f5e23f3ca38d60df" providerId="LiveId" clId="{F02E8239-325E-46EB-9261-F55A7ABF3594}" dt="2025-04-26T11:37:48.332" v="199" actId="207"/>
          <ac:spMkLst>
            <pc:docMk/>
            <pc:sldMk cId="0" sldId="263"/>
            <ac:spMk id="42" creationId="{EBC3B70E-A392-4069-A147-C1FCF37051AF}"/>
          </ac:spMkLst>
        </pc:spChg>
        <pc:spChg chg="mod">
          <ac:chgData name="Alex Kash" userId="f5e23f3ca38d60df" providerId="LiveId" clId="{F02E8239-325E-46EB-9261-F55A7ABF3594}" dt="2025-04-26T12:12:04.402" v="237" actId="14100"/>
          <ac:spMkLst>
            <pc:docMk/>
            <pc:sldMk cId="0" sldId="263"/>
            <ac:spMk id="46" creationId="{2C718E78-BDD8-4BAD-851F-D423AE935B0D}"/>
          </ac:spMkLst>
        </pc:spChg>
        <pc:spChg chg="mod">
          <ac:chgData name="Alex Kash" userId="f5e23f3ca38d60df" providerId="LiveId" clId="{F02E8239-325E-46EB-9261-F55A7ABF3594}" dt="2025-04-26T11:29:45.853" v="174" actId="14100"/>
          <ac:spMkLst>
            <pc:docMk/>
            <pc:sldMk cId="0" sldId="263"/>
            <ac:spMk id="48" creationId="{3E6D1C9C-2516-4738-BC80-673A19ECE5BD}"/>
          </ac:spMkLst>
        </pc:spChg>
        <pc:spChg chg="mod">
          <ac:chgData name="Alex Kash" userId="f5e23f3ca38d60df" providerId="LiveId" clId="{F02E8239-325E-46EB-9261-F55A7ABF3594}" dt="2025-04-26T12:12:55.168" v="245" actId="14100"/>
          <ac:spMkLst>
            <pc:docMk/>
            <pc:sldMk cId="0" sldId="263"/>
            <ac:spMk id="49" creationId="{8F25EFAD-7AAF-4CAF-BA69-869B3D423F7F}"/>
          </ac:spMkLst>
        </pc:spChg>
        <pc:spChg chg="mod">
          <ac:chgData name="Alex Kash" userId="f5e23f3ca38d60df" providerId="LiveId" clId="{F02E8239-325E-46EB-9261-F55A7ABF3594}" dt="2025-04-26T12:44:35.160" v="384" actId="14100"/>
          <ac:spMkLst>
            <pc:docMk/>
            <pc:sldMk cId="0" sldId="263"/>
            <ac:spMk id="51" creationId="{75B645A8-44C4-5044-A019-09A63377902D}"/>
          </ac:spMkLst>
        </pc:spChg>
        <pc:spChg chg="mod">
          <ac:chgData name="Alex Kash" userId="f5e23f3ca38d60df" providerId="LiveId" clId="{F02E8239-325E-46EB-9261-F55A7ABF3594}" dt="2025-04-26T12:52:51.400" v="467" actId="14100"/>
          <ac:spMkLst>
            <pc:docMk/>
            <pc:sldMk cId="0" sldId="263"/>
            <ac:spMk id="52" creationId="{F6D8A1CF-B987-4F36-8586-4BEDACCCAB04}"/>
          </ac:spMkLst>
        </pc:spChg>
        <pc:spChg chg="mod">
          <ac:chgData name="Alex Kash" userId="f5e23f3ca38d60df" providerId="LiveId" clId="{F02E8239-325E-46EB-9261-F55A7ABF3594}" dt="2025-04-26T12:12:12.367" v="242" actId="20577"/>
          <ac:spMkLst>
            <pc:docMk/>
            <pc:sldMk cId="0" sldId="263"/>
            <ac:spMk id="53" creationId="{B9BDD4D7-12C6-4DBA-AD93-2C88BC17BC8B}"/>
          </ac:spMkLst>
        </pc:spChg>
        <pc:spChg chg="mod">
          <ac:chgData name="Alex Kash" userId="f5e23f3ca38d60df" providerId="LiveId" clId="{F02E8239-325E-46EB-9261-F55A7ABF3594}" dt="2025-04-26T12:17:21.772" v="264" actId="403"/>
          <ac:spMkLst>
            <pc:docMk/>
            <pc:sldMk cId="0" sldId="263"/>
            <ac:spMk id="54" creationId="{E4864E4E-50A2-403F-84B8-E4F7E820612B}"/>
          </ac:spMkLst>
        </pc:spChg>
        <pc:spChg chg="mod">
          <ac:chgData name="Alex Kash" userId="f5e23f3ca38d60df" providerId="LiveId" clId="{F02E8239-325E-46EB-9261-F55A7ABF3594}" dt="2025-04-26T12:52:41.445" v="466" actId="14100"/>
          <ac:spMkLst>
            <pc:docMk/>
            <pc:sldMk cId="0" sldId="263"/>
            <ac:spMk id="55" creationId="{32418A42-DDE0-497E-98DF-5F9BFF98DA6B}"/>
          </ac:spMkLst>
        </pc:spChg>
        <pc:spChg chg="mod">
          <ac:chgData name="Alex Kash" userId="f5e23f3ca38d60df" providerId="LiveId" clId="{F02E8239-325E-46EB-9261-F55A7ABF3594}" dt="2025-04-26T12:52:00.687" v="458" actId="1076"/>
          <ac:spMkLst>
            <pc:docMk/>
            <pc:sldMk cId="0" sldId="263"/>
            <ac:spMk id="56" creationId="{1D434DB1-CA03-4AE7-BD42-F2F4837CE20D}"/>
          </ac:spMkLst>
        </pc:spChg>
        <pc:spChg chg="mod">
          <ac:chgData name="Alex Kash" userId="f5e23f3ca38d60df" providerId="LiveId" clId="{F02E8239-325E-46EB-9261-F55A7ABF3594}" dt="2025-04-26T12:52:38.750" v="465" actId="1076"/>
          <ac:spMkLst>
            <pc:docMk/>
            <pc:sldMk cId="0" sldId="263"/>
            <ac:spMk id="57" creationId="{992CC346-56CD-4384-BB14-A915BC781C78}"/>
          </ac:spMkLst>
        </pc:spChg>
        <pc:spChg chg="mod">
          <ac:chgData name="Alex Kash" userId="f5e23f3ca38d60df" providerId="LiveId" clId="{F02E8239-325E-46EB-9261-F55A7ABF3594}" dt="2025-04-26T12:19:32.167" v="271" actId="403"/>
          <ac:spMkLst>
            <pc:docMk/>
            <pc:sldMk cId="0" sldId="263"/>
            <ac:spMk id="59" creationId="{D07EEF88-ACF9-4467-B180-074FC642245A}"/>
          </ac:spMkLst>
        </pc:spChg>
        <pc:spChg chg="mod">
          <ac:chgData name="Alex Kash" userId="f5e23f3ca38d60df" providerId="LiveId" clId="{F02E8239-325E-46EB-9261-F55A7ABF3594}" dt="2025-04-26T12:52:35.940" v="464" actId="1076"/>
          <ac:spMkLst>
            <pc:docMk/>
            <pc:sldMk cId="0" sldId="263"/>
            <ac:spMk id="60" creationId="{22B0201C-B275-4172-AE5F-42B6EA405F41}"/>
          </ac:spMkLst>
        </pc:spChg>
        <pc:spChg chg="mod">
          <ac:chgData name="Alex Kash" userId="f5e23f3ca38d60df" providerId="LiveId" clId="{F02E8239-325E-46EB-9261-F55A7ABF3594}" dt="2025-04-26T13:03:07.950" v="469" actId="1076"/>
          <ac:spMkLst>
            <pc:docMk/>
            <pc:sldMk cId="0" sldId="263"/>
            <ac:spMk id="61" creationId="{A6E6C31F-098B-45F7-BEE5-8A51FA70D59F}"/>
          </ac:spMkLst>
        </pc:spChg>
        <pc:spChg chg="add del mod">
          <ac:chgData name="Alex Kash" userId="f5e23f3ca38d60df" providerId="LiveId" clId="{F02E8239-325E-46EB-9261-F55A7ABF3594}" dt="2025-04-26T12:12:38.740" v="243" actId="1076"/>
          <ac:spMkLst>
            <pc:docMk/>
            <pc:sldMk cId="0" sldId="263"/>
            <ac:spMk id="62" creationId="{A067F8A1-EE95-4354-8E2F-952A6BBDBFFC}"/>
          </ac:spMkLst>
        </pc:spChg>
        <pc:spChg chg="mod">
          <ac:chgData name="Alex Kash" userId="f5e23f3ca38d60df" providerId="LiveId" clId="{F02E8239-325E-46EB-9261-F55A7ABF3594}" dt="2025-04-26T12:18:10.232" v="269" actId="403"/>
          <ac:spMkLst>
            <pc:docMk/>
            <pc:sldMk cId="0" sldId="263"/>
            <ac:spMk id="63" creationId="{92D5F59B-F8CA-463C-871F-D1042309DE00}"/>
          </ac:spMkLst>
        </pc:spChg>
        <pc:spChg chg="mod">
          <ac:chgData name="Alex Kash" userId="f5e23f3ca38d60df" providerId="LiveId" clId="{F02E8239-325E-46EB-9261-F55A7ABF3594}" dt="2025-04-26T12:45:42.351" v="390" actId="1076"/>
          <ac:spMkLst>
            <pc:docMk/>
            <pc:sldMk cId="0" sldId="263"/>
            <ac:spMk id="65" creationId="{3EA73395-39E8-B246-BC8B-385F0E754468}"/>
          </ac:spMkLst>
        </pc:spChg>
        <pc:spChg chg="mod">
          <ac:chgData name="Alex Kash" userId="f5e23f3ca38d60df" providerId="LiveId" clId="{F02E8239-325E-46EB-9261-F55A7ABF3594}" dt="2025-04-26T12:44:29.809" v="383" actId="11530"/>
          <ac:spMkLst>
            <pc:docMk/>
            <pc:sldMk cId="0" sldId="263"/>
            <ac:spMk id="67" creationId="{B411C4C9-3940-9C4A-BDC6-05D8CDAA0B7A}"/>
          </ac:spMkLst>
        </pc:spChg>
        <pc:spChg chg="mod">
          <ac:chgData name="Alex Kash" userId="f5e23f3ca38d60df" providerId="LiveId" clId="{F02E8239-325E-46EB-9261-F55A7ABF3594}" dt="2025-04-26T12:44:29.809" v="383" actId="11530"/>
          <ac:spMkLst>
            <pc:docMk/>
            <pc:sldMk cId="0" sldId="263"/>
            <ac:spMk id="68" creationId="{30D64E40-7700-AE48-92E9-B923ACB3247C}"/>
          </ac:spMkLst>
        </pc:spChg>
        <pc:spChg chg="mod">
          <ac:chgData name="Alex Kash" userId="f5e23f3ca38d60df" providerId="LiveId" clId="{F02E8239-325E-46EB-9261-F55A7ABF3594}" dt="2025-04-26T12:46:27.255" v="394" actId="1076"/>
          <ac:spMkLst>
            <pc:docMk/>
            <pc:sldMk cId="0" sldId="263"/>
            <ac:spMk id="69" creationId="{6672E20B-639F-564E-8528-6AC6B85602DB}"/>
          </ac:spMkLst>
        </pc:spChg>
        <pc:spChg chg="mod">
          <ac:chgData name="Alex Kash" userId="f5e23f3ca38d60df" providerId="LiveId" clId="{F02E8239-325E-46EB-9261-F55A7ABF3594}" dt="2025-04-26T12:46:11.579" v="393" actId="1076"/>
          <ac:spMkLst>
            <pc:docMk/>
            <pc:sldMk cId="0" sldId="263"/>
            <ac:spMk id="70" creationId="{7CF5947E-21B4-CF4D-AC03-2EFD10EA2EA4}"/>
          </ac:spMkLst>
        </pc:spChg>
        <pc:spChg chg="mod">
          <ac:chgData name="Alex Kash" userId="f5e23f3ca38d60df" providerId="LiveId" clId="{F02E8239-325E-46EB-9261-F55A7ABF3594}" dt="2025-04-26T12:44:29.809" v="383" actId="11530"/>
          <ac:spMkLst>
            <pc:docMk/>
            <pc:sldMk cId="0" sldId="263"/>
            <ac:spMk id="71" creationId="{0A5356C8-AE46-6C4A-A225-444533BADDF6}"/>
          </ac:spMkLst>
        </pc:spChg>
        <pc:spChg chg="mod">
          <ac:chgData name="Alex Kash" userId="f5e23f3ca38d60df" providerId="LiveId" clId="{F02E8239-325E-46EB-9261-F55A7ABF3594}" dt="2025-04-26T12:45:48.226" v="391" actId="1076"/>
          <ac:spMkLst>
            <pc:docMk/>
            <pc:sldMk cId="0" sldId="263"/>
            <ac:spMk id="72" creationId="{5F3019A5-791E-8E45-97FC-30C29AC2AD57}"/>
          </ac:spMkLst>
        </pc:spChg>
        <pc:spChg chg="mod">
          <ac:chgData name="Alex Kash" userId="f5e23f3ca38d60df" providerId="LiveId" clId="{F02E8239-325E-46EB-9261-F55A7ABF3594}" dt="2025-04-26T12:44:29.809" v="383" actId="11530"/>
          <ac:spMkLst>
            <pc:docMk/>
            <pc:sldMk cId="0" sldId="263"/>
            <ac:spMk id="78" creationId="{8B5A4DD5-9FC9-8C40-8C4D-5F3A644D496E}"/>
          </ac:spMkLst>
        </pc:spChg>
        <pc:spChg chg="mod">
          <ac:chgData name="Alex Kash" userId="f5e23f3ca38d60df" providerId="LiveId" clId="{F02E8239-325E-46EB-9261-F55A7ABF3594}" dt="2025-04-26T12:44:29.809" v="383" actId="11530"/>
          <ac:spMkLst>
            <pc:docMk/>
            <pc:sldMk cId="0" sldId="263"/>
            <ac:spMk id="79" creationId="{D6F571AE-E901-A240-8233-345D1A07850D}"/>
          </ac:spMkLst>
        </pc:spChg>
        <pc:spChg chg="mod">
          <ac:chgData name="Alex Kash" userId="f5e23f3ca38d60df" providerId="LiveId" clId="{F02E8239-325E-46EB-9261-F55A7ABF3594}" dt="2025-04-26T12:46:07.183" v="392" actId="1076"/>
          <ac:spMkLst>
            <pc:docMk/>
            <pc:sldMk cId="0" sldId="263"/>
            <ac:spMk id="81" creationId="{32CC4BE0-8C85-9541-BA27-0A6B0FDEFAF9}"/>
          </ac:spMkLst>
        </pc:spChg>
        <pc:spChg chg="mod">
          <ac:chgData name="Alex Kash" userId="f5e23f3ca38d60df" providerId="LiveId" clId="{F02E8239-325E-46EB-9261-F55A7ABF3594}" dt="2025-04-26T13:54:13.350" v="551" actId="1036"/>
          <ac:spMkLst>
            <pc:docMk/>
            <pc:sldMk cId="0" sldId="263"/>
            <ac:spMk id="115" creationId="{2A95C838-F4F5-F14E-BDD1-1589B181DF26}"/>
          </ac:spMkLst>
        </pc:spChg>
        <pc:spChg chg="mod">
          <ac:chgData name="Alex Kash" userId="f5e23f3ca38d60df" providerId="LiveId" clId="{F02E8239-325E-46EB-9261-F55A7ABF3594}" dt="2025-04-26T13:30:33.528" v="507" actId="1036"/>
          <ac:spMkLst>
            <pc:docMk/>
            <pc:sldMk cId="0" sldId="263"/>
            <ac:spMk id="116" creationId="{079A1A3D-6249-DC41-9E85-BDAC9083ECFD}"/>
          </ac:spMkLst>
        </pc:spChg>
        <pc:spChg chg="del mod">
          <ac:chgData name="Alex Kash" userId="f5e23f3ca38d60df" providerId="LiveId" clId="{F02E8239-325E-46EB-9261-F55A7ABF3594}" dt="2025-04-26T12:44:14.779" v="382" actId="478"/>
          <ac:spMkLst>
            <pc:docMk/>
            <pc:sldMk cId="0" sldId="263"/>
            <ac:spMk id="176" creationId="{6DBE7F66-89A6-204A-B68C-EC527CBCF01A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78" creationId="{6CB5854D-D934-694E-9DE9-8BD1B5809FB1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80" creationId="{840F4049-C6DA-2E46-813D-C03D6F1772D7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81" creationId="{02B56F36-83FA-754E-8625-584F83CDEFC4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83" creationId="{B777BAA7-5008-6144-B3FC-0A65FA67D9D0}"/>
          </ac:spMkLst>
        </pc:spChg>
        <pc:spChg chg="mod">
          <ac:chgData name="Alex Kash" userId="f5e23f3ca38d60df" providerId="LiveId" clId="{F02E8239-325E-46EB-9261-F55A7ABF3594}" dt="2025-04-26T12:21:14.365" v="281" actId="20577"/>
          <ac:spMkLst>
            <pc:docMk/>
            <pc:sldMk cId="0" sldId="263"/>
            <ac:spMk id="185" creationId="{2C64C603-7E31-4444-A742-4D65AEFCBE9D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87" creationId="{7B7DED6D-0B24-7D4A-84FF-760870524D22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88" creationId="{FD4628D8-458A-5C47-8820-6E5DD106B639}"/>
          </ac:spMkLst>
        </pc:spChg>
        <pc:spChg chg="mod">
          <ac:chgData name="Alex Kash" userId="f5e23f3ca38d60df" providerId="LiveId" clId="{F02E8239-325E-46EB-9261-F55A7ABF3594}" dt="2025-04-26T12:46:42.166" v="395" actId="1076"/>
          <ac:spMkLst>
            <pc:docMk/>
            <pc:sldMk cId="0" sldId="263"/>
            <ac:spMk id="189" creationId="{B1B6D00C-2A92-8442-8EE3-F457C64C02DD}"/>
          </ac:spMkLst>
        </pc:spChg>
        <pc:spChg chg="mod">
          <ac:chgData name="Alex Kash" userId="f5e23f3ca38d60df" providerId="LiveId" clId="{F02E8239-325E-46EB-9261-F55A7ABF3594}" dt="2025-04-26T12:44:05.182" v="381" actId="11530"/>
          <ac:spMkLst>
            <pc:docMk/>
            <pc:sldMk cId="0" sldId="263"/>
            <ac:spMk id="190" creationId="{88F2CF5E-3D46-D243-BDF0-0C3D94F5FFFF}"/>
          </ac:spMkLst>
        </pc:spChg>
        <pc:spChg chg="mod">
          <ac:chgData name="Alex Kash" userId="f5e23f3ca38d60df" providerId="LiveId" clId="{F02E8239-325E-46EB-9261-F55A7ABF3594}" dt="2025-04-26T12:46:48.941" v="396" actId="1076"/>
          <ac:spMkLst>
            <pc:docMk/>
            <pc:sldMk cId="0" sldId="263"/>
            <ac:spMk id="193" creationId="{658A3E93-647A-6F46-A627-6E2EFA78A41F}"/>
          </ac:spMkLst>
        </pc:spChg>
        <pc:spChg chg="mod">
          <ac:chgData name="Alex Kash" userId="f5e23f3ca38d60df" providerId="LiveId" clId="{F02E8239-325E-46EB-9261-F55A7ABF3594}" dt="2025-04-26T12:47:04.062" v="397" actId="1076"/>
          <ac:spMkLst>
            <pc:docMk/>
            <pc:sldMk cId="0" sldId="263"/>
            <ac:spMk id="195" creationId="{02BA80DB-144F-294D-99B2-6E4F8520FE1E}"/>
          </ac:spMkLst>
        </pc:spChg>
        <pc:spChg chg="del mod">
          <ac:chgData name="Alex Kash" userId="f5e23f3ca38d60df" providerId="LiveId" clId="{F02E8239-325E-46EB-9261-F55A7ABF3594}" dt="2025-04-26T12:51:05.086" v="449"/>
          <ac:spMkLst>
            <pc:docMk/>
            <pc:sldMk cId="0" sldId="263"/>
            <ac:spMk id="205" creationId="{3C2BB3AC-80EE-6B4C-B50A-BD0C65EA8DB6}"/>
          </ac:spMkLst>
        </pc:spChg>
        <pc:spChg chg="del mod">
          <ac:chgData name="Alex Kash" userId="f5e23f3ca38d60df" providerId="LiveId" clId="{F02E8239-325E-46EB-9261-F55A7ABF3594}" dt="2025-04-26T12:49:07.381" v="404" actId="478"/>
          <ac:spMkLst>
            <pc:docMk/>
            <pc:sldMk cId="0" sldId="263"/>
            <ac:spMk id="206" creationId="{732BA83C-EEC1-FE4F-AE0B-7FC61DF238A9}"/>
          </ac:spMkLst>
        </pc:spChg>
        <pc:grpChg chg="mod">
          <ac:chgData name="Alex Kash" userId="f5e23f3ca38d60df" providerId="LiveId" clId="{F02E8239-325E-46EB-9261-F55A7ABF3594}" dt="2025-04-26T13:54:05.945" v="544" actId="1036"/>
          <ac:grpSpMkLst>
            <pc:docMk/>
            <pc:sldMk cId="0" sldId="263"/>
            <ac:grpSpMk id="47" creationId="{C849DDD5-2CA9-C144-9C20-C6DBD9F3D5C7}"/>
          </ac:grpSpMkLst>
        </pc:grpChg>
        <pc:grpChg chg="mod">
          <ac:chgData name="Alex Kash" userId="f5e23f3ca38d60df" providerId="LiveId" clId="{F02E8239-325E-46EB-9261-F55A7ABF3594}" dt="2025-04-26T13:53:49.314" v="538" actId="1036"/>
          <ac:grpSpMkLst>
            <pc:docMk/>
            <pc:sldMk cId="0" sldId="263"/>
            <ac:grpSpMk id="175" creationId="{7F191001-B7A7-E149-B10E-EFA71B30467C}"/>
          </ac:grpSpMkLst>
        </pc:grpChg>
        <pc:graphicFrameChg chg="add mod modGraphic">
          <ac:chgData name="Alex Kash" userId="f5e23f3ca38d60df" providerId="LiveId" clId="{F02E8239-325E-46EB-9261-F55A7ABF3594}" dt="2025-04-26T13:57:19.915" v="565" actId="1076"/>
          <ac:graphicFrameMkLst>
            <pc:docMk/>
            <pc:sldMk cId="0" sldId="263"/>
            <ac:graphicFrameMk id="11" creationId="{1C0C8F34-CB81-AEB7-CE5F-4BCDCDC2160E}"/>
          </ac:graphicFrameMkLst>
        </pc:graphicFrameChg>
        <pc:graphicFrameChg chg="mod modGraphic">
          <ac:chgData name="Alex Kash" userId="f5e23f3ca38d60df" providerId="LiveId" clId="{F02E8239-325E-46EB-9261-F55A7ABF3594}" dt="2025-04-26T13:57:26.910" v="567" actId="1076"/>
          <ac:graphicFrameMkLst>
            <pc:docMk/>
            <pc:sldMk cId="0" sldId="263"/>
            <ac:graphicFrameMk id="204" creationId="{D289F893-A4B3-A543-8B72-75DFEADD5A39}"/>
          </ac:graphicFrameMkLst>
        </pc:graphicFrameChg>
        <pc:picChg chg="mod">
          <ac:chgData name="Alex Kash" userId="f5e23f3ca38d60df" providerId="LiveId" clId="{F02E8239-325E-46EB-9261-F55A7ABF3594}" dt="2025-04-26T12:51:22.249" v="451" actId="1076"/>
          <ac:picMkLst>
            <pc:docMk/>
            <pc:sldMk cId="0" sldId="263"/>
            <ac:picMk id="8" creationId="{F912BCD1-BF89-2354-82EE-722BD9D22755}"/>
          </ac:picMkLst>
        </pc:picChg>
        <pc:cxnChg chg="mod">
          <ac:chgData name="Alex Kash" userId="f5e23f3ca38d60df" providerId="LiveId" clId="{F02E8239-325E-46EB-9261-F55A7ABF3594}" dt="2025-04-26T12:45:42.351" v="390" actId="1076"/>
          <ac:cxnSpMkLst>
            <pc:docMk/>
            <pc:sldMk cId="0" sldId="263"/>
            <ac:cxnSpMk id="66" creationId="{C4816149-80A9-2D40-B47A-AC81D03F29BB}"/>
          </ac:cxnSpMkLst>
        </pc:cxnChg>
        <pc:cxnChg chg="mod">
          <ac:chgData name="Alex Kash" userId="f5e23f3ca38d60df" providerId="LiveId" clId="{F02E8239-325E-46EB-9261-F55A7ABF3594}" dt="2025-04-26T12:45:48.226" v="391" actId="1076"/>
          <ac:cxnSpMkLst>
            <pc:docMk/>
            <pc:sldMk cId="0" sldId="263"/>
            <ac:cxnSpMk id="73" creationId="{F8EB04D4-775F-D247-969D-426A4C5836D3}"/>
          </ac:cxnSpMkLst>
        </pc:cxnChg>
        <pc:cxnChg chg="mod">
          <ac:chgData name="Alex Kash" userId="f5e23f3ca38d60df" providerId="LiveId" clId="{F02E8239-325E-46EB-9261-F55A7ABF3594}" dt="2025-04-26T12:45:48.226" v="391" actId="1076"/>
          <ac:cxnSpMkLst>
            <pc:docMk/>
            <pc:sldMk cId="0" sldId="263"/>
            <ac:cxnSpMk id="74" creationId="{4B72FF25-E148-AF47-B883-8DC70A3626B6}"/>
          </ac:cxnSpMkLst>
        </pc:cxnChg>
        <pc:cxnChg chg="mod">
          <ac:chgData name="Alex Kash" userId="f5e23f3ca38d60df" providerId="LiveId" clId="{F02E8239-325E-46EB-9261-F55A7ABF3594}" dt="2025-04-26T12:45:48.226" v="391" actId="1076"/>
          <ac:cxnSpMkLst>
            <pc:docMk/>
            <pc:sldMk cId="0" sldId="263"/>
            <ac:cxnSpMk id="75" creationId="{71F7E511-8273-4B48-B2C8-A1B44ECB96CF}"/>
          </ac:cxnSpMkLst>
        </pc:cxnChg>
        <pc:cxnChg chg="mod">
          <ac:chgData name="Alex Kash" userId="f5e23f3ca38d60df" providerId="LiveId" clId="{F02E8239-325E-46EB-9261-F55A7ABF3594}" dt="2025-04-26T12:46:11.579" v="393" actId="1076"/>
          <ac:cxnSpMkLst>
            <pc:docMk/>
            <pc:sldMk cId="0" sldId="263"/>
            <ac:cxnSpMk id="76" creationId="{426A5941-5036-2143-BC28-4DD2630AFEA0}"/>
          </ac:cxnSpMkLst>
        </pc:cxnChg>
        <pc:cxnChg chg="mod">
          <ac:chgData name="Alex Kash" userId="f5e23f3ca38d60df" providerId="LiveId" clId="{F02E8239-325E-46EB-9261-F55A7ABF3594}" dt="2025-04-26T12:46:11.579" v="393" actId="1076"/>
          <ac:cxnSpMkLst>
            <pc:docMk/>
            <pc:sldMk cId="0" sldId="263"/>
            <ac:cxnSpMk id="77" creationId="{DFACB6B0-A46B-CA4F-86AB-03C589841334}"/>
          </ac:cxnSpMkLst>
        </pc:cxnChg>
        <pc:cxnChg chg="mod">
          <ac:chgData name="Alex Kash" userId="f5e23f3ca38d60df" providerId="LiveId" clId="{F02E8239-325E-46EB-9261-F55A7ABF3594}" dt="2025-04-26T12:46:27.255" v="394" actId="1076"/>
          <ac:cxnSpMkLst>
            <pc:docMk/>
            <pc:sldMk cId="0" sldId="263"/>
            <ac:cxnSpMk id="82" creationId="{5BDACA1C-5B05-B64B-B214-2978173FAC51}"/>
          </ac:cxnSpMkLst>
        </pc:cxnChg>
        <pc:cxnChg chg="mod">
          <ac:chgData name="Alex Kash" userId="f5e23f3ca38d60df" providerId="LiveId" clId="{F02E8239-325E-46EB-9261-F55A7ABF3594}" dt="2025-04-26T12:46:07.183" v="392" actId="1076"/>
          <ac:cxnSpMkLst>
            <pc:docMk/>
            <pc:sldMk cId="0" sldId="263"/>
            <ac:cxnSpMk id="83" creationId="{D7DF66A2-D46F-D244-8652-589116468047}"/>
          </ac:cxnSpMkLst>
        </pc:cxnChg>
        <pc:cxnChg chg="mod">
          <ac:chgData name="Alex Kash" userId="f5e23f3ca38d60df" providerId="LiveId" clId="{F02E8239-325E-46EB-9261-F55A7ABF3594}" dt="2025-04-26T12:47:04.062" v="397" actId="1076"/>
          <ac:cxnSpMkLst>
            <pc:docMk/>
            <pc:sldMk cId="0" sldId="263"/>
            <ac:cxnSpMk id="182" creationId="{1D5EFDEB-B366-8443-9AD6-07B9BF5F5C97}"/>
          </ac:cxnSpMkLst>
        </pc:cxnChg>
        <pc:cxnChg chg="mod">
          <ac:chgData name="Alex Kash" userId="f5e23f3ca38d60df" providerId="LiveId" clId="{F02E8239-325E-46EB-9261-F55A7ABF3594}" dt="2025-04-26T12:46:48.941" v="396" actId="1076"/>
          <ac:cxnSpMkLst>
            <pc:docMk/>
            <pc:sldMk cId="0" sldId="263"/>
            <ac:cxnSpMk id="194" creationId="{132C57E0-83AB-3949-BF8F-C52DBAE11B72}"/>
          </ac:cxnSpMkLst>
        </pc:cxnChg>
        <pc:cxnChg chg="mod">
          <ac:chgData name="Alex Kash" userId="f5e23f3ca38d60df" providerId="LiveId" clId="{F02E8239-325E-46EB-9261-F55A7ABF3594}" dt="2025-04-26T12:46:42.166" v="395" actId="1076"/>
          <ac:cxnSpMkLst>
            <pc:docMk/>
            <pc:sldMk cId="0" sldId="263"/>
            <ac:cxnSpMk id="196" creationId="{4B3D5A75-C5FC-FF47-B45A-927DA51BF261}"/>
          </ac:cxnSpMkLst>
        </pc:cxnChg>
        <pc:cxnChg chg="mod">
          <ac:chgData name="Alex Kash" userId="f5e23f3ca38d60df" providerId="LiveId" clId="{F02E8239-325E-46EB-9261-F55A7ABF3594}" dt="2025-04-26T12:46:48.941" v="396" actId="1076"/>
          <ac:cxnSpMkLst>
            <pc:docMk/>
            <pc:sldMk cId="0" sldId="263"/>
            <ac:cxnSpMk id="197" creationId="{FFED028F-F8FF-7846-B2C7-A3A17CA4A064}"/>
          </ac:cxnSpMkLst>
        </pc:cxnChg>
        <pc:cxnChg chg="mod">
          <ac:chgData name="Alex Kash" userId="f5e23f3ca38d60df" providerId="LiveId" clId="{F02E8239-325E-46EB-9261-F55A7ABF3594}" dt="2025-04-26T12:46:42.166" v="395" actId="1076"/>
          <ac:cxnSpMkLst>
            <pc:docMk/>
            <pc:sldMk cId="0" sldId="263"/>
            <ac:cxnSpMk id="198" creationId="{817D2C17-84F1-EA47-893E-3E8DD1E30F4F}"/>
          </ac:cxnSpMkLst>
        </pc:cxnChg>
        <pc:cxnChg chg="mod">
          <ac:chgData name="Alex Kash" userId="f5e23f3ca38d60df" providerId="LiveId" clId="{F02E8239-325E-46EB-9261-F55A7ABF3594}" dt="2025-04-26T12:46:42.166" v="395" actId="1076"/>
          <ac:cxnSpMkLst>
            <pc:docMk/>
            <pc:sldMk cId="0" sldId="263"/>
            <ac:cxnSpMk id="199" creationId="{32DFA753-85A0-C842-8540-FA607BE74C2E}"/>
          </ac:cxnSpMkLst>
        </pc:cxnChg>
        <pc:cxnChg chg="mod">
          <ac:chgData name="Alex Kash" userId="f5e23f3ca38d60df" providerId="LiveId" clId="{F02E8239-325E-46EB-9261-F55A7ABF3594}" dt="2025-04-26T12:47:04.062" v="397" actId="1076"/>
          <ac:cxnSpMkLst>
            <pc:docMk/>
            <pc:sldMk cId="0" sldId="263"/>
            <ac:cxnSpMk id="200" creationId="{F00DF144-51D3-404D-845F-580458BD2AD9}"/>
          </ac:cxnSpMkLst>
        </pc:cxnChg>
      </pc:sldChg>
      <pc:sldChg chg="addSp delSp modSp new del mod">
        <pc:chgData name="Alex Kash" userId="f5e23f3ca38d60df" providerId="LiveId" clId="{F02E8239-325E-46EB-9261-F55A7ABF3594}" dt="2025-04-26T13:54:32.174" v="558" actId="2696"/>
        <pc:sldMkLst>
          <pc:docMk/>
          <pc:sldMk cId="1579243732" sldId="264"/>
        </pc:sldMkLst>
        <pc:spChg chg="add mod">
          <ac:chgData name="Alex Kash" userId="f5e23f3ca38d60df" providerId="LiveId" clId="{F02E8239-325E-46EB-9261-F55A7ABF3594}" dt="2025-04-26T11:55:20.819" v="205"/>
          <ac:spMkLst>
            <pc:docMk/>
            <pc:sldMk cId="1579243732" sldId="264"/>
            <ac:spMk id="2" creationId="{5A9F504E-6147-54A6-3A17-3BC90F3F83B4}"/>
          </ac:spMkLst>
        </pc:spChg>
        <pc:spChg chg="add mod">
          <ac:chgData name="Alex Kash" userId="f5e23f3ca38d60df" providerId="LiveId" clId="{F02E8239-325E-46EB-9261-F55A7ABF3594}" dt="2025-04-26T12:07:39.468" v="223"/>
          <ac:spMkLst>
            <pc:docMk/>
            <pc:sldMk cId="1579243732" sldId="264"/>
            <ac:spMk id="3" creationId="{569D137F-D614-BE4E-939A-601624E8FE4E}"/>
          </ac:spMkLst>
        </pc:spChg>
        <pc:spChg chg="add mod">
          <ac:chgData name="Alex Kash" userId="f5e23f3ca38d60df" providerId="LiveId" clId="{F02E8239-325E-46EB-9261-F55A7ABF3594}" dt="2025-04-26T12:15:01.733" v="248"/>
          <ac:spMkLst>
            <pc:docMk/>
            <pc:sldMk cId="1579243732" sldId="264"/>
            <ac:spMk id="4" creationId="{15473A2F-2494-E15A-9CF5-D7F5ED5F9B76}"/>
          </ac:spMkLst>
        </pc:spChg>
        <pc:graphicFrameChg chg="add del mod modGraphic">
          <ac:chgData name="Alex Kash" userId="f5e23f3ca38d60df" providerId="LiveId" clId="{F02E8239-325E-46EB-9261-F55A7ABF3594}" dt="2025-04-26T12:33:14.491" v="351" actId="478"/>
          <ac:graphicFrameMkLst>
            <pc:docMk/>
            <pc:sldMk cId="1579243732" sldId="264"/>
            <ac:graphicFrameMk id="5" creationId="{2F88A7D6-85B9-F667-4243-8C64194850DE}"/>
          </ac:graphicFrameMkLst>
        </pc:graphicFrameChg>
        <pc:graphicFrameChg chg="add mod modGraphic">
          <ac:chgData name="Alex Kash" userId="f5e23f3ca38d60df" providerId="LiveId" clId="{F02E8239-325E-46EB-9261-F55A7ABF3594}" dt="2025-04-26T12:30:25.199" v="336" actId="255"/>
          <ac:graphicFrameMkLst>
            <pc:docMk/>
            <pc:sldMk cId="1579243732" sldId="264"/>
            <ac:graphicFrameMk id="6" creationId="{07E719EC-CDAB-003F-2454-DDBBCBE3E9A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5550" y="3757613"/>
            <a:ext cx="140620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5550" y="3757613"/>
            <a:ext cx="140620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3727" y="3901017"/>
            <a:ext cx="6994525" cy="3511338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1" y="3901017"/>
            <a:ext cx="20881977" cy="3511338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1" y="12678835"/>
            <a:ext cx="13938248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2678835"/>
            <a:ext cx="13938248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0"/>
            <a:ext cx="14544675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0"/>
            <a:ext cx="14551027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4"/>
            <a:ext cx="19750618" cy="2633345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548" y="3901017"/>
            <a:ext cx="27977306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548" y="12678834"/>
            <a:ext cx="27977306" cy="263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547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454" y="39990185"/>
            <a:ext cx="10427494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89855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200400">
              <a:defRPr sz="4875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+mj-lt"/>
          <a:ea typeface="+mj-ea"/>
          <a:cs typeface="+mj-cs"/>
        </a:defRPr>
      </a:lvl1pPr>
      <a:lvl2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2pPr>
      <a:lvl3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3pPr>
      <a:lvl4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4pPr>
      <a:lvl5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5pPr>
      <a:lvl6pPr marL="3429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6pPr>
      <a:lvl7pPr marL="6858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7pPr>
      <a:lvl8pPr marL="10287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8pPr>
      <a:lvl9pPr marL="13716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200150" indent="-120015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11175">
          <a:solidFill>
            <a:schemeClr val="tx1"/>
          </a:solidFill>
          <a:latin typeface="+mn-lt"/>
          <a:ea typeface="+mn-ea"/>
          <a:cs typeface="+mn-cs"/>
        </a:defRPr>
      </a:lvl1pPr>
      <a:lvl2pPr marL="2600325" indent="-1000125" algn="l" defTabSz="3200400" rtl="0" eaLnBrk="0" fontAlgn="base" hangingPunct="0">
        <a:spcBef>
          <a:spcPct val="20000"/>
        </a:spcBef>
        <a:spcAft>
          <a:spcPct val="0"/>
        </a:spcAft>
        <a:buChar char="–"/>
        <a:defRPr sz="9825">
          <a:solidFill>
            <a:schemeClr val="tx1"/>
          </a:solidFill>
          <a:latin typeface="+mn-lt"/>
        </a:defRPr>
      </a:lvl2pPr>
      <a:lvl3pPr marL="4000500" indent="-80010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</a:defRPr>
      </a:lvl3pPr>
      <a:lvl4pPr marL="5600700" indent="-800100" algn="l" defTabSz="3200400" rtl="0" eaLnBrk="0" fontAlgn="base" hangingPunct="0">
        <a:spcBef>
          <a:spcPct val="20000"/>
        </a:spcBef>
        <a:spcAft>
          <a:spcPct val="0"/>
        </a:spcAft>
        <a:buChar char="–"/>
        <a:defRPr sz="6975">
          <a:solidFill>
            <a:schemeClr val="tx1"/>
          </a:solidFill>
          <a:latin typeface="+mn-lt"/>
        </a:defRPr>
      </a:lvl4pPr>
      <a:lvl5pPr marL="72009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5pPr>
      <a:lvl6pPr marL="75438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6pPr>
      <a:lvl7pPr marL="78867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7pPr>
      <a:lvl8pPr marL="82296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8pPr>
      <a:lvl9pPr marL="85725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FD2CF-8F8E-6FC3-F254-B0307EF2CBDA}"/>
              </a:ext>
            </a:extLst>
          </p:cNvPr>
          <p:cNvSpPr/>
          <p:nvPr/>
        </p:nvSpPr>
        <p:spPr>
          <a:xfrm>
            <a:off x="786063" y="21157159"/>
            <a:ext cx="15216870" cy="2197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743200" y="1255291"/>
            <a:ext cx="27432000" cy="2060201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Multimedia Gen AI-Powered Course Module Generator</a:t>
            </a:r>
          </a:p>
          <a:p>
            <a:br>
              <a:rPr lang="en-US" sz="6400" dirty="0">
                <a:solidFill>
                  <a:srgbClr val="235078"/>
                </a:solidFill>
                <a:latin typeface="Libre Baskerville" panose="02000000000000000000" pitchFamily="2" charset="0"/>
              </a:rPr>
            </a:br>
            <a:endParaRPr lang="en-US" sz="64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64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2743200" y="2514600"/>
            <a:ext cx="27432000" cy="1518877"/>
          </a:xfrm>
          <a:prstGeom prst="rect">
            <a:avLst/>
          </a:prstGeom>
        </p:spPr>
        <p:txBody>
          <a:bodyPr lIns="96012" tIns="48006" rIns="96012" bIns="48006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Eddie McGowan &amp; Alex </a:t>
            </a:r>
            <a:r>
              <a:rPr lang="en-US" sz="4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Kash</a:t>
            </a:r>
            <a:endParaRPr lang="en-US" sz="4200" b="1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algn="ctr"/>
            <a:r>
              <a:rPr lang="en-US" sz="4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Lehigh University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778237" y="4575301"/>
            <a:ext cx="15216870" cy="9350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16939530" y="4574801"/>
            <a:ext cx="15216870" cy="1752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762000" y="14813485"/>
            <a:ext cx="15216870" cy="5455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16939530" y="22894002"/>
            <a:ext cx="15216870" cy="17627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1072200" y="5887044"/>
            <a:ext cx="1452519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buNone/>
            </a:pPr>
            <a:r>
              <a:rPr lang="en-US" sz="3600" dirty="0"/>
              <a:t>This project presents an AI system that transforms teacher-provided resources—like PDFs, articles, and web links—into structured, engaging lesson plans. Unlike commercial tools, it gives educators full control over inputs and output formats.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b="1" dirty="0"/>
              <a:t>Key Features: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Accepts multimedia inputs (text, images, tables)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Editable prompt interface for teachers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</a:t>
            </a:r>
            <a:r>
              <a:rPr lang="en-US" sz="3600" dirty="0" err="1"/>
              <a:t>Reprompt</a:t>
            </a:r>
            <a:r>
              <a:rPr lang="en-US" sz="3600" dirty="0"/>
              <a:t>”/“Approve” workflow for refining lessons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Automatic website deployment for student access</a:t>
            </a:r>
          </a:p>
          <a:p>
            <a:endParaRPr lang="en-US" sz="3600" dirty="0"/>
          </a:p>
          <a:p>
            <a:r>
              <a:rPr lang="en-US" sz="3600" dirty="0"/>
              <a:t>By supporting diverse inputs and publishing lessons directly to the web, this tool saves time, boosts personalization, and enhances instructional quality—all while keeping teachers in control.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1107838" y="4840069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8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16852874" y="41213202"/>
            <a:ext cx="15216870" cy="187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17106871" y="42093334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Masoud </a:t>
            </a:r>
            <a:r>
              <a:rPr lang="en-US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Yari</a:t>
            </a:r>
            <a:endParaRPr lang="en-US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Todd George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17015551" y="41436749"/>
            <a:ext cx="145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  <a:endParaRPr lang="en-US" sz="2800" b="1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17285368" y="4840069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8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Data &amp; Data Pipeline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17140009" y="33738019"/>
            <a:ext cx="145251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/>
              <a:t>This tool empowers educators with a fast, flexible lesson planning workflow. It supports multimodal materials and reduces iteration cycles by incorporating teacher feedback in real-time. Students benefit from more personalized and engaging learning modules.</a:t>
            </a:r>
          </a:p>
          <a:p>
            <a:endParaRPr lang="en-US" sz="3600" dirty="0"/>
          </a:p>
          <a:p>
            <a:r>
              <a:rPr lang="en-US" sz="3600" b="1" dirty="0"/>
              <a:t>Future World:</a:t>
            </a:r>
          </a:p>
          <a:p>
            <a:pPr marL="514350" indent="-514350">
              <a:buAutoNum type="arabicPeriod"/>
            </a:pPr>
            <a:r>
              <a:rPr lang="en-US" sz="3600" dirty="0"/>
              <a:t>Link with educational platform (e.g., Lehigh Course Site)</a:t>
            </a:r>
          </a:p>
          <a:p>
            <a:pPr marL="514350" indent="-514350">
              <a:buAutoNum type="arabicPeriod"/>
            </a:pPr>
            <a:r>
              <a:rPr lang="en-US" sz="3600" dirty="0"/>
              <a:t>Deploy on cloud infrastructure for scalability</a:t>
            </a:r>
          </a:p>
          <a:p>
            <a:pPr marL="514350" indent="-514350">
              <a:buAutoNum type="arabicPeriod"/>
            </a:pPr>
            <a:r>
              <a:rPr lang="en-US" sz="3600" dirty="0"/>
              <a:t>Change the backend model to </a:t>
            </a:r>
            <a:r>
              <a:rPr lang="en-US" sz="3600" dirty="0" err="1"/>
              <a:t>LLaVA</a:t>
            </a:r>
            <a:r>
              <a:rPr lang="en-US" sz="3600" dirty="0"/>
              <a:t> 1.6 to support image inputs</a:t>
            </a:r>
          </a:p>
          <a:p>
            <a:pPr marL="514350" indent="-514350">
              <a:buAutoNum type="arabicPeriod"/>
            </a:pPr>
            <a:r>
              <a:rPr lang="en-US" sz="3600" dirty="0"/>
              <a:t>Accept video inputs</a:t>
            </a:r>
          </a:p>
          <a:p>
            <a:pPr marL="514350" indent="-514350">
              <a:buAutoNum type="arabicPeriod"/>
            </a:pPr>
            <a:r>
              <a:rPr lang="en-US" sz="3600" dirty="0"/>
              <a:t>Preload state and national educational requirements to ensure lesson plans meet educational benchmarks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17162707" y="32781642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8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  <a:endParaRPr lang="en-US" sz="4000" b="1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87522" y="16526731"/>
            <a:ext cx="14525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</a:rPr>
              <a:t>Lesson planning is time-consuming, especially when customizing for goals or student needs.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</a:rPr>
              <a:t>Commercial AI tools often limit input control and personalization.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</a:rPr>
              <a:t>Educators need a flexible solution to create modules from their own resources.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</a:rPr>
              <a:t>This project builds a tool to empower teacher-driven content generation.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87522" y="15285387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8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Problem Description &amp; Motivation</a:t>
            </a:r>
            <a:endParaRPr lang="en-US" sz="4000" b="1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49DDD5-2CA9-C144-9C20-C6DBD9F3D5C7}"/>
              </a:ext>
            </a:extLst>
          </p:cNvPr>
          <p:cNvGrpSpPr/>
          <p:nvPr/>
        </p:nvGrpSpPr>
        <p:grpSpPr>
          <a:xfrm>
            <a:off x="19583400" y="8870301"/>
            <a:ext cx="11957345" cy="5607699"/>
            <a:chOff x="188777" y="1175488"/>
            <a:chExt cx="11977624" cy="512151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46B53-0B4D-B04B-8149-7676B2A55C22}"/>
                </a:ext>
              </a:extLst>
            </p:cNvPr>
            <p:cNvSpPr txBox="1"/>
            <p:nvPr/>
          </p:nvSpPr>
          <p:spPr>
            <a:xfrm>
              <a:off x="404352" y="1245081"/>
              <a:ext cx="1206517" cy="419844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INPUTS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B645A8-44C4-5044-A019-09A63377902D}"/>
                </a:ext>
              </a:extLst>
            </p:cNvPr>
            <p:cNvSpPr/>
            <p:nvPr/>
          </p:nvSpPr>
          <p:spPr>
            <a:xfrm>
              <a:off x="188777" y="3221776"/>
              <a:ext cx="2103120" cy="1143427"/>
            </a:xfrm>
            <a:prstGeom prst="roundRect">
              <a:avLst/>
            </a:prstGeom>
            <a:solidFill>
              <a:srgbClr val="00BBE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PDF and Web Documents (Lesson Plans, Resources)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A73395-39E8-B246-BC8B-385F0E754468}"/>
                </a:ext>
              </a:extLst>
            </p:cNvPr>
            <p:cNvSpPr/>
            <p:nvPr/>
          </p:nvSpPr>
          <p:spPr>
            <a:xfrm>
              <a:off x="2742450" y="3240720"/>
              <a:ext cx="2103120" cy="110204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Text, Image, Table, Extraction and Preprocessing 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C4816149-80A9-2D40-B47A-AC81D03F29BB}"/>
                </a:ext>
              </a:extLst>
            </p:cNvPr>
            <p:cNvCxnSpPr>
              <a:cxnSpLocks/>
              <a:stCxn id="51" idx="3"/>
              <a:endCxn id="65" idx="1"/>
            </p:cNvCxnSpPr>
            <p:nvPr/>
          </p:nvCxnSpPr>
          <p:spPr>
            <a:xfrm flipV="1">
              <a:off x="2291897" y="3791741"/>
              <a:ext cx="450554" cy="174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11C4C9-3940-9C4A-BDC6-05D8CDAA0B7A}"/>
                </a:ext>
              </a:extLst>
            </p:cNvPr>
            <p:cNvSpPr/>
            <p:nvPr/>
          </p:nvSpPr>
          <p:spPr>
            <a:xfrm>
              <a:off x="188777" y="4669178"/>
              <a:ext cx="2103120" cy="1051560"/>
            </a:xfrm>
            <a:prstGeom prst="roundRect">
              <a:avLst/>
            </a:prstGeom>
            <a:solidFill>
              <a:srgbClr val="00BBE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Initial Prompt by Teacher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D64E40-7700-AE48-92E9-B923ACB3247C}"/>
                </a:ext>
              </a:extLst>
            </p:cNvPr>
            <p:cNvSpPr txBox="1"/>
            <p:nvPr/>
          </p:nvSpPr>
          <p:spPr>
            <a:xfrm>
              <a:off x="10205703" y="5124547"/>
              <a:ext cx="1818277" cy="746390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FEEDBACK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LOOP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72E20B-639F-564E-8528-6AC6B85602DB}"/>
                </a:ext>
              </a:extLst>
            </p:cNvPr>
            <p:cNvSpPr/>
            <p:nvPr/>
          </p:nvSpPr>
          <p:spPr>
            <a:xfrm>
              <a:off x="10063281" y="3198801"/>
              <a:ext cx="2103120" cy="1143427"/>
            </a:xfrm>
            <a:prstGeom prst="roundRect">
              <a:avLst/>
            </a:prstGeom>
            <a:solidFill>
              <a:srgbClr val="21DEE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Lesson Plan is Published on Website using Flask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CF5947E-21B4-CF4D-AC03-2EFD10EA2EA4}"/>
                </a:ext>
              </a:extLst>
            </p:cNvPr>
            <p:cNvSpPr/>
            <p:nvPr/>
          </p:nvSpPr>
          <p:spPr>
            <a:xfrm>
              <a:off x="7704411" y="4749682"/>
              <a:ext cx="2103120" cy="1208981"/>
            </a:xfrm>
            <a:prstGeom prst="roundRect">
              <a:avLst/>
            </a:prstGeom>
            <a:solidFill>
              <a:srgbClr val="A5A5A5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Teacher can re-prompt model to adjust lesson plan content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5356C8-AE46-6C4A-A225-444533BADDF6}"/>
                </a:ext>
              </a:extLst>
            </p:cNvPr>
            <p:cNvSpPr/>
            <p:nvPr/>
          </p:nvSpPr>
          <p:spPr>
            <a:xfrm>
              <a:off x="188777" y="1793469"/>
              <a:ext cx="2103120" cy="1051560"/>
            </a:xfrm>
            <a:prstGeom prst="roundRect">
              <a:avLst/>
            </a:prstGeom>
            <a:solidFill>
              <a:srgbClr val="00BBE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LLAVA Pretrained Context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3019A5-791E-8E45-97FC-30C29AC2AD57}"/>
                </a:ext>
              </a:extLst>
            </p:cNvPr>
            <p:cNvSpPr/>
            <p:nvPr/>
          </p:nvSpPr>
          <p:spPr>
            <a:xfrm>
              <a:off x="5232216" y="3269110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LLAVA Model Creates Lesson Plan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F8EB04D4-775F-D247-969D-426A4C5836D3}"/>
                </a:ext>
              </a:extLst>
            </p:cNvPr>
            <p:cNvCxnSpPr>
              <a:cxnSpLocks/>
              <a:stCxn id="67" idx="3"/>
              <a:endCxn id="72" idx="2"/>
            </p:cNvCxnSpPr>
            <p:nvPr/>
          </p:nvCxnSpPr>
          <p:spPr>
            <a:xfrm flipV="1">
              <a:off x="2291897" y="4320670"/>
              <a:ext cx="3991879" cy="874288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4B72FF25-E148-AF47-B883-8DC70A3626B6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>
              <a:off x="2291897" y="2319249"/>
              <a:ext cx="3991879" cy="949861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71F7E511-8273-4B48-B2C8-A1B44ECB96CF}"/>
                </a:ext>
              </a:extLst>
            </p:cNvPr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4845570" y="3791741"/>
              <a:ext cx="386646" cy="315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426A5941-5036-2143-BC28-4DD2630AFEA0}"/>
                </a:ext>
              </a:extLst>
            </p:cNvPr>
            <p:cNvCxnSpPr>
              <a:cxnSpLocks/>
              <a:stCxn id="81" idx="2"/>
              <a:endCxn id="70" idx="0"/>
            </p:cNvCxnSpPr>
            <p:nvPr/>
          </p:nvCxnSpPr>
          <p:spPr>
            <a:xfrm rot="5400000">
              <a:off x="8534150" y="4527858"/>
              <a:ext cx="443645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DFACB6B0-A46B-CA4F-86AB-03C589841334}"/>
                </a:ext>
              </a:extLst>
            </p:cNvPr>
            <p:cNvCxnSpPr>
              <a:cxnSpLocks/>
              <a:stCxn id="70" idx="1"/>
              <a:endCxn id="72" idx="2"/>
            </p:cNvCxnSpPr>
            <p:nvPr/>
          </p:nvCxnSpPr>
          <p:spPr>
            <a:xfrm rot="10800000">
              <a:off x="6283776" y="4320671"/>
              <a:ext cx="1420635" cy="1033502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5A4DD5-9FC9-8C40-8C4D-5F3A644D496E}"/>
                </a:ext>
              </a:extLst>
            </p:cNvPr>
            <p:cNvSpPr txBox="1"/>
            <p:nvPr/>
          </p:nvSpPr>
          <p:spPr>
            <a:xfrm>
              <a:off x="5410665" y="1175488"/>
              <a:ext cx="1974285" cy="419844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PROCESSING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F571AE-E901-A240-8233-345D1A07850D}"/>
                </a:ext>
              </a:extLst>
            </p:cNvPr>
            <p:cNvSpPr txBox="1"/>
            <p:nvPr/>
          </p:nvSpPr>
          <p:spPr>
            <a:xfrm>
              <a:off x="10368504" y="1175488"/>
              <a:ext cx="1346962" cy="419844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OUTPUT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CC4BE0-8C85-9541-BA27-0A6B0FDEFAF9}"/>
                </a:ext>
              </a:extLst>
            </p:cNvPr>
            <p:cNvSpPr/>
            <p:nvPr/>
          </p:nvSpPr>
          <p:spPr>
            <a:xfrm>
              <a:off x="7704412" y="3254476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Lesson is Saved in a JSON Format</a:t>
              </a:r>
            </a:p>
          </p:txBody>
        </p: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5BDACA1C-5B05-B64B-B214-2978173FAC51}"/>
                </a:ext>
              </a:extLst>
            </p:cNvPr>
            <p:cNvCxnSpPr>
              <a:cxnSpLocks/>
              <a:stCxn id="81" idx="3"/>
              <a:endCxn id="69" idx="1"/>
            </p:cNvCxnSpPr>
            <p:nvPr/>
          </p:nvCxnSpPr>
          <p:spPr>
            <a:xfrm flipV="1">
              <a:off x="9807531" y="3770515"/>
              <a:ext cx="255750" cy="974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D7DF66A2-D46F-D244-8652-589116468047}"/>
                </a:ext>
              </a:extLst>
            </p:cNvPr>
            <p:cNvCxnSpPr>
              <a:cxnSpLocks/>
              <a:stCxn id="72" idx="3"/>
              <a:endCxn id="81" idx="1"/>
            </p:cNvCxnSpPr>
            <p:nvPr/>
          </p:nvCxnSpPr>
          <p:spPr>
            <a:xfrm flipV="1">
              <a:off x="7335335" y="3780257"/>
              <a:ext cx="369077" cy="1463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C24F6E1-D0FE-8B45-99F7-CEF729E0B50C}"/>
                </a:ext>
              </a:extLst>
            </p:cNvPr>
            <p:cNvCxnSpPr>
              <a:cxnSpLocks/>
            </p:cNvCxnSpPr>
            <p:nvPr/>
          </p:nvCxnSpPr>
          <p:spPr>
            <a:xfrm>
              <a:off x="2542573" y="1724999"/>
              <a:ext cx="0" cy="4572000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723ED9C-2FFA-5D49-AEB5-C0E944417377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1245081"/>
              <a:ext cx="0" cy="4572000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A95C838-F4F5-F14E-BDD1-1589B181DF26}"/>
              </a:ext>
            </a:extLst>
          </p:cNvPr>
          <p:cNvSpPr txBox="1"/>
          <p:nvPr/>
        </p:nvSpPr>
        <p:spPr>
          <a:xfrm>
            <a:off x="17315261" y="11469469"/>
            <a:ext cx="240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latin typeface="+mj-lt"/>
              </a:rPr>
              <a:t>Overall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79A1A3D-6249-DC41-9E85-BDAC9083ECFD}"/>
              </a:ext>
            </a:extLst>
          </p:cNvPr>
          <p:cNvSpPr txBox="1"/>
          <p:nvPr/>
        </p:nvSpPr>
        <p:spPr>
          <a:xfrm>
            <a:off x="17373787" y="18078271"/>
            <a:ext cx="281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latin typeface="+mj-lt"/>
              </a:rPr>
              <a:t>Content</a:t>
            </a:r>
          </a:p>
          <a:p>
            <a:r>
              <a:rPr lang="en-US" sz="3600" b="1" dirty="0">
                <a:latin typeface="+mj-lt"/>
              </a:rPr>
              <a:t>Extraction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F191001-B7A7-E149-B10E-EFA71B30467C}"/>
              </a:ext>
            </a:extLst>
          </p:cNvPr>
          <p:cNvGrpSpPr/>
          <p:nvPr/>
        </p:nvGrpSpPr>
        <p:grpSpPr>
          <a:xfrm>
            <a:off x="19659600" y="14661537"/>
            <a:ext cx="11711513" cy="7207863"/>
            <a:chOff x="188777" y="722592"/>
            <a:chExt cx="10129172" cy="642389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A140F37-EFEF-7942-B9E6-092077D7F6FD}"/>
                </a:ext>
              </a:extLst>
            </p:cNvPr>
            <p:cNvSpPr txBox="1"/>
            <p:nvPr/>
          </p:nvSpPr>
          <p:spPr>
            <a:xfrm>
              <a:off x="649133" y="722592"/>
              <a:ext cx="1041738" cy="409700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INPUTS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CB5854D-D934-694E-9DE9-8BD1B5809FB1}"/>
                </a:ext>
              </a:extLst>
            </p:cNvPr>
            <p:cNvSpPr txBox="1"/>
            <p:nvPr/>
          </p:nvSpPr>
          <p:spPr>
            <a:xfrm>
              <a:off x="5030770" y="722592"/>
              <a:ext cx="1704648" cy="409700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PROCESSING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EAF55F0-A968-2748-8092-84EA72C0D8E7}"/>
                </a:ext>
              </a:extLst>
            </p:cNvPr>
            <p:cNvSpPr/>
            <p:nvPr/>
          </p:nvSpPr>
          <p:spPr>
            <a:xfrm>
              <a:off x="188777" y="2545898"/>
              <a:ext cx="2103120" cy="1051560"/>
            </a:xfrm>
            <a:prstGeom prst="roundRect">
              <a:avLst/>
            </a:prstGeom>
            <a:solidFill>
              <a:srgbClr val="00BBE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PDF Content Provided by Teacher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40F4049-C6DA-2E46-813D-C03D6F1772D7}"/>
                </a:ext>
              </a:extLst>
            </p:cNvPr>
            <p:cNvSpPr/>
            <p:nvPr/>
          </p:nvSpPr>
          <p:spPr>
            <a:xfrm>
              <a:off x="2908794" y="6094926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Extract Table Content Using </a:t>
              </a:r>
              <a:r>
                <a:rPr kumimoji="0" lang="en-US" sz="2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BeautifulSoup</a:t>
              </a: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2B56F36-83FA-754E-8625-584F83CDEFC4}"/>
                </a:ext>
              </a:extLst>
            </p:cNvPr>
            <p:cNvSpPr/>
            <p:nvPr/>
          </p:nvSpPr>
          <p:spPr>
            <a:xfrm>
              <a:off x="2908794" y="1318505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Extract Text Content using </a:t>
              </a:r>
              <a:r>
                <a:rPr kumimoji="0" lang="en-US" sz="2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PyMuPDF</a:t>
              </a: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1D5EFDEB-B366-8443-9AD6-07B9BF5F5C97}"/>
                </a:ext>
              </a:extLst>
            </p:cNvPr>
            <p:cNvCxnSpPr>
              <a:cxnSpLocks/>
              <a:stCxn id="180" idx="3"/>
              <a:endCxn id="195" idx="1"/>
            </p:cNvCxnSpPr>
            <p:nvPr/>
          </p:nvCxnSpPr>
          <p:spPr>
            <a:xfrm flipV="1">
              <a:off x="5011914" y="6610533"/>
              <a:ext cx="252147" cy="1017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777BAA7-5008-6144-B3FC-0A65FA67D9D0}"/>
                </a:ext>
              </a:extLst>
            </p:cNvPr>
            <p:cNvSpPr/>
            <p:nvPr/>
          </p:nvSpPr>
          <p:spPr>
            <a:xfrm>
              <a:off x="2908794" y="4900820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Extract Text &amp; Image Content Using </a:t>
              </a:r>
              <a:r>
                <a:rPr kumimoji="0" lang="en-US" sz="2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BeautifulSoup</a:t>
              </a: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A1995805-66A2-D745-96FD-6C9612A54607}"/>
                </a:ext>
              </a:extLst>
            </p:cNvPr>
            <p:cNvCxnSpPr>
              <a:cxnSpLocks/>
              <a:stCxn id="179" idx="3"/>
              <a:endCxn id="181" idx="1"/>
            </p:cNvCxnSpPr>
            <p:nvPr/>
          </p:nvCxnSpPr>
          <p:spPr>
            <a:xfrm flipV="1">
              <a:off x="2291897" y="1844285"/>
              <a:ext cx="616897" cy="122739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C64C603-7E31-4444-A742-4D65AEFCBE9D}"/>
                </a:ext>
              </a:extLst>
            </p:cNvPr>
            <p:cNvSpPr/>
            <p:nvPr/>
          </p:nvSpPr>
          <p:spPr>
            <a:xfrm>
              <a:off x="188777" y="5536469"/>
              <a:ext cx="2103120" cy="1051560"/>
            </a:xfrm>
            <a:prstGeom prst="roundRect">
              <a:avLst/>
            </a:prstGeom>
            <a:solidFill>
              <a:srgbClr val="00BBE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Web Content Provided by Teacher</a:t>
              </a:r>
            </a:p>
          </p:txBody>
        </p:sp>
        <p:cxnSp>
          <p:nvCxnSpPr>
            <p:cNvPr id="186" name="Elbow Connector 185">
              <a:extLst>
                <a:ext uri="{FF2B5EF4-FFF2-40B4-BE49-F238E27FC236}">
                  <a16:creationId xmlns:a16="http://schemas.microsoft.com/office/drawing/2014/main" id="{563B3E67-A0CE-FD42-AFFD-F99DC6C394C6}"/>
                </a:ext>
              </a:extLst>
            </p:cNvPr>
            <p:cNvCxnSpPr>
              <a:cxnSpLocks/>
              <a:stCxn id="185" idx="3"/>
              <a:endCxn id="183" idx="1"/>
            </p:cNvCxnSpPr>
            <p:nvPr/>
          </p:nvCxnSpPr>
          <p:spPr>
            <a:xfrm flipV="1">
              <a:off x="2291897" y="5426600"/>
              <a:ext cx="616897" cy="63564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B7DED6D-0B24-7D4A-84FF-760870524D22}"/>
                </a:ext>
              </a:extLst>
            </p:cNvPr>
            <p:cNvSpPr/>
            <p:nvPr/>
          </p:nvSpPr>
          <p:spPr>
            <a:xfrm>
              <a:off x="2908794" y="2512610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Extract Table Content Using </a:t>
              </a:r>
              <a:r>
                <a:rPr kumimoji="0" lang="en-US" sz="2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PDFPulmber</a:t>
              </a: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4628D8-458A-5C47-8820-6E5DD106B639}"/>
                </a:ext>
              </a:extLst>
            </p:cNvPr>
            <p:cNvSpPr txBox="1"/>
            <p:nvPr/>
          </p:nvSpPr>
          <p:spPr>
            <a:xfrm>
              <a:off x="7795098" y="764913"/>
              <a:ext cx="2487778" cy="409700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OUTPUT TO MODEL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1B6D00C-2A92-8442-8EE3-F457C64C02DD}"/>
                </a:ext>
              </a:extLst>
            </p:cNvPr>
            <p:cNvSpPr/>
            <p:nvPr/>
          </p:nvSpPr>
          <p:spPr>
            <a:xfrm>
              <a:off x="8214829" y="3701616"/>
              <a:ext cx="2103120" cy="1051560"/>
            </a:xfrm>
            <a:prstGeom prst="roundRect">
              <a:avLst/>
            </a:prstGeom>
            <a:solidFill>
              <a:srgbClr val="21DEE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Combined  Document Context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8F2CF5E-3D46-D243-BDF0-0C3D94F5FFFF}"/>
                </a:ext>
              </a:extLst>
            </p:cNvPr>
            <p:cNvSpPr/>
            <p:nvPr/>
          </p:nvSpPr>
          <p:spPr>
            <a:xfrm>
              <a:off x="2908794" y="3706715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Extract Image Content Using </a:t>
              </a:r>
              <a:r>
                <a:rPr kumimoji="0" lang="en-US" sz="2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PDFPulmber</a:t>
              </a: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&amp; Pillow</a:t>
              </a:r>
            </a:p>
          </p:txBody>
        </p: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92D67131-7291-4F4C-BC1E-92849EA6F96D}"/>
                </a:ext>
              </a:extLst>
            </p:cNvPr>
            <p:cNvCxnSpPr>
              <a:cxnSpLocks/>
              <a:stCxn id="179" idx="3"/>
              <a:endCxn id="187" idx="1"/>
            </p:cNvCxnSpPr>
            <p:nvPr/>
          </p:nvCxnSpPr>
          <p:spPr>
            <a:xfrm flipV="1">
              <a:off x="2291897" y="3038390"/>
              <a:ext cx="616897" cy="332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2" name="Elbow Connector 191">
              <a:extLst>
                <a:ext uri="{FF2B5EF4-FFF2-40B4-BE49-F238E27FC236}">
                  <a16:creationId xmlns:a16="http://schemas.microsoft.com/office/drawing/2014/main" id="{A074E546-F063-A947-8531-3F07DB22DD31}"/>
                </a:ext>
              </a:extLst>
            </p:cNvPr>
            <p:cNvCxnSpPr>
              <a:cxnSpLocks/>
              <a:stCxn id="179" idx="3"/>
              <a:endCxn id="190" idx="1"/>
            </p:cNvCxnSpPr>
            <p:nvPr/>
          </p:nvCxnSpPr>
          <p:spPr>
            <a:xfrm>
              <a:off x="2291897" y="3071678"/>
              <a:ext cx="616897" cy="116081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58A3E93-647A-6F46-A627-6E2EFA78A41F}"/>
                </a:ext>
              </a:extLst>
            </p:cNvPr>
            <p:cNvSpPr/>
            <p:nvPr/>
          </p:nvSpPr>
          <p:spPr>
            <a:xfrm>
              <a:off x="5264062" y="2510061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Convert each table to markdown format for tokenization</a:t>
              </a:r>
            </a:p>
          </p:txBody>
        </p:sp>
        <p:cxnSp>
          <p:nvCxnSpPr>
            <p:cNvPr id="194" name="Elbow Connector 193">
              <a:extLst>
                <a:ext uri="{FF2B5EF4-FFF2-40B4-BE49-F238E27FC236}">
                  <a16:creationId xmlns:a16="http://schemas.microsoft.com/office/drawing/2014/main" id="{132C57E0-83AB-3949-BF8F-C52DBAE11B72}"/>
                </a:ext>
              </a:extLst>
            </p:cNvPr>
            <p:cNvCxnSpPr>
              <a:cxnSpLocks/>
              <a:stCxn id="187" idx="3"/>
              <a:endCxn id="193" idx="1"/>
            </p:cNvCxnSpPr>
            <p:nvPr/>
          </p:nvCxnSpPr>
          <p:spPr>
            <a:xfrm flipV="1">
              <a:off x="5011914" y="3035841"/>
              <a:ext cx="252148" cy="254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2BA80DB-144F-294D-99B2-6E4F8520FE1E}"/>
                </a:ext>
              </a:extLst>
            </p:cNvPr>
            <p:cNvSpPr/>
            <p:nvPr/>
          </p:nvSpPr>
          <p:spPr>
            <a:xfrm>
              <a:off x="5264061" y="6084753"/>
              <a:ext cx="2103120" cy="105156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Convert each table to markdown format for tokenization</a:t>
              </a:r>
            </a:p>
          </p:txBody>
        </p: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4B3D5A75-C5FC-FF47-B45A-927DA51BF261}"/>
                </a:ext>
              </a:extLst>
            </p:cNvPr>
            <p:cNvCxnSpPr>
              <a:cxnSpLocks/>
              <a:stCxn id="181" idx="3"/>
              <a:endCxn id="189" idx="1"/>
            </p:cNvCxnSpPr>
            <p:nvPr/>
          </p:nvCxnSpPr>
          <p:spPr>
            <a:xfrm>
              <a:off x="5011914" y="1844285"/>
              <a:ext cx="3202916" cy="238311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Elbow Connector 196">
              <a:extLst>
                <a:ext uri="{FF2B5EF4-FFF2-40B4-BE49-F238E27FC236}">
                  <a16:creationId xmlns:a16="http://schemas.microsoft.com/office/drawing/2014/main" id="{FFED028F-F8FF-7846-B2C7-A3A17CA4A064}"/>
                </a:ext>
              </a:extLst>
            </p:cNvPr>
            <p:cNvCxnSpPr>
              <a:cxnSpLocks/>
              <a:stCxn id="193" idx="3"/>
              <a:endCxn id="189" idx="1"/>
            </p:cNvCxnSpPr>
            <p:nvPr/>
          </p:nvCxnSpPr>
          <p:spPr>
            <a:xfrm>
              <a:off x="7367182" y="3035841"/>
              <a:ext cx="847648" cy="119155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8" name="Elbow Connector 197">
              <a:extLst>
                <a:ext uri="{FF2B5EF4-FFF2-40B4-BE49-F238E27FC236}">
                  <a16:creationId xmlns:a16="http://schemas.microsoft.com/office/drawing/2014/main" id="{817D2C17-84F1-EA47-893E-3E8DD1E30F4F}"/>
                </a:ext>
              </a:extLst>
            </p:cNvPr>
            <p:cNvCxnSpPr>
              <a:cxnSpLocks/>
              <a:stCxn id="190" idx="3"/>
              <a:endCxn id="189" idx="1"/>
            </p:cNvCxnSpPr>
            <p:nvPr/>
          </p:nvCxnSpPr>
          <p:spPr>
            <a:xfrm flipV="1">
              <a:off x="5011914" y="4227396"/>
              <a:ext cx="3202916" cy="509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9" name="Elbow Connector 198">
              <a:extLst>
                <a:ext uri="{FF2B5EF4-FFF2-40B4-BE49-F238E27FC236}">
                  <a16:creationId xmlns:a16="http://schemas.microsoft.com/office/drawing/2014/main" id="{32DFA753-85A0-C842-8540-FA607BE74C2E}"/>
                </a:ext>
              </a:extLst>
            </p:cNvPr>
            <p:cNvCxnSpPr>
              <a:cxnSpLocks/>
              <a:stCxn id="183" idx="3"/>
              <a:endCxn id="189" idx="1"/>
            </p:cNvCxnSpPr>
            <p:nvPr/>
          </p:nvCxnSpPr>
          <p:spPr>
            <a:xfrm flipV="1">
              <a:off x="5011914" y="4227396"/>
              <a:ext cx="3202916" cy="119920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F00DF144-51D3-404D-845F-580458BD2AD9}"/>
                </a:ext>
              </a:extLst>
            </p:cNvPr>
            <p:cNvCxnSpPr>
              <a:cxnSpLocks/>
              <a:stCxn id="195" idx="3"/>
              <a:endCxn id="189" idx="1"/>
            </p:cNvCxnSpPr>
            <p:nvPr/>
          </p:nvCxnSpPr>
          <p:spPr>
            <a:xfrm flipV="1">
              <a:off x="7367181" y="4227396"/>
              <a:ext cx="847649" cy="238313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1" name="Elbow Connector 200">
              <a:extLst>
                <a:ext uri="{FF2B5EF4-FFF2-40B4-BE49-F238E27FC236}">
                  <a16:creationId xmlns:a16="http://schemas.microsoft.com/office/drawing/2014/main" id="{B207DB67-DA34-B743-9E98-C697AA511519}"/>
                </a:ext>
              </a:extLst>
            </p:cNvPr>
            <p:cNvCxnSpPr>
              <a:cxnSpLocks/>
              <a:stCxn id="185" idx="3"/>
              <a:endCxn id="180" idx="1"/>
            </p:cNvCxnSpPr>
            <p:nvPr/>
          </p:nvCxnSpPr>
          <p:spPr>
            <a:xfrm>
              <a:off x="2291897" y="6062249"/>
              <a:ext cx="616897" cy="55845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AF6B2-F295-9540-AE0A-A2DD77A0C049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73" y="1724999"/>
              <a:ext cx="0" cy="4572000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183836-834B-3149-8946-0F6FD3900316}"/>
                </a:ext>
              </a:extLst>
            </p:cNvPr>
            <p:cNvCxnSpPr>
              <a:cxnSpLocks/>
            </p:cNvCxnSpPr>
            <p:nvPr/>
          </p:nvCxnSpPr>
          <p:spPr>
            <a:xfrm>
              <a:off x="8168347" y="1724999"/>
              <a:ext cx="0" cy="4572000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D289F893-A4B3-A543-8B72-75DFEADD5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76931"/>
              </p:ext>
            </p:extLst>
          </p:nvPr>
        </p:nvGraphicFramePr>
        <p:xfrm>
          <a:off x="1126888" y="34925493"/>
          <a:ext cx="14284562" cy="3456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45743">
                  <a:extLst>
                    <a:ext uri="{9D8B030D-6E8A-4147-A177-3AD203B41FA5}">
                      <a16:colId xmlns:a16="http://schemas.microsoft.com/office/drawing/2014/main" val="3360204334"/>
                    </a:ext>
                  </a:extLst>
                </a:gridCol>
                <a:gridCol w="2981929">
                  <a:extLst>
                    <a:ext uri="{9D8B030D-6E8A-4147-A177-3AD203B41FA5}">
                      <a16:colId xmlns:a16="http://schemas.microsoft.com/office/drawing/2014/main" val="1072461624"/>
                    </a:ext>
                  </a:extLst>
                </a:gridCol>
                <a:gridCol w="5756890">
                  <a:extLst>
                    <a:ext uri="{9D8B030D-6E8A-4147-A177-3AD203B41FA5}">
                      <a16:colId xmlns:a16="http://schemas.microsoft.com/office/drawing/2014/main" val="1950035328"/>
                    </a:ext>
                  </a:extLst>
                </a:gridCol>
              </a:tblGrid>
              <a:tr h="6526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This Project</a:t>
                      </a:r>
                      <a:endParaRPr lang="en-US" sz="3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Khanmigo</a:t>
                      </a:r>
                      <a:r>
                        <a:rPr lang="en-US" sz="3600" dirty="0"/>
                        <a:t> (Khan Academy)</a:t>
                      </a:r>
                      <a:endParaRPr lang="en-US" sz="3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13040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Teacher Defined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397869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Media Extraction (PDF/Web)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32374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Web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278027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Feedback-based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3555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022784-D4CD-56FF-28C2-499A603346C7}"/>
              </a:ext>
            </a:extLst>
          </p:cNvPr>
          <p:cNvSpPr txBox="1"/>
          <p:nvPr/>
        </p:nvSpPr>
        <p:spPr>
          <a:xfrm>
            <a:off x="987522" y="21646659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8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Model Selection</a:t>
            </a:r>
            <a:endParaRPr lang="en-US" sz="4000" b="1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13B58-E1F2-19F4-E83E-D495D530CDBD}"/>
              </a:ext>
            </a:extLst>
          </p:cNvPr>
          <p:cNvSpPr txBox="1"/>
          <p:nvPr/>
        </p:nvSpPr>
        <p:spPr>
          <a:xfrm>
            <a:off x="1025622" y="22944940"/>
            <a:ext cx="14525194" cy="1948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ea typeface="Open Sans" panose="020B0606030504020204" pitchFamily="34" charset="0"/>
                <a:cs typeface="Open Sans" panose="020B0606030504020204" pitchFamily="34" charset="0"/>
              </a:rPr>
              <a:t>Tools Utilized: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ea typeface="Open Sans" panose="020B0606030504020204" pitchFamily="34" charset="0"/>
                <a:cs typeface="Open Sans" panose="020B0606030504020204" pitchFamily="34" charset="0"/>
              </a:rPr>
              <a:t>Resource Input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: PDFs, articles, and web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ea typeface="Open Sans" panose="020B0606030504020204" pitchFamily="34" charset="0"/>
                <a:cs typeface="Open Sans" panose="020B0606030504020204" pitchFamily="34" charset="0"/>
              </a:rPr>
              <a:t>Extraction Tools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PyMuPDF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 (text),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PDFPlumber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 &amp; Pillow (images/tables),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BeautifulSoup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 (web scraping)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ea typeface="Open Sans" panose="020B0606030504020204" pitchFamily="34" charset="0"/>
                <a:cs typeface="Open Sans" panose="020B0606030504020204" pitchFamily="34" charset="0"/>
              </a:rPr>
              <a:t>Model Backend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: Llama-2-7b-chat-hf (multimodal LLM)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Streamlit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 interface for lesson generation hosted on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lehigh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 magic-02 high performance computer</a:t>
            </a:r>
          </a:p>
          <a:p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3600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Models  Tested</a:t>
            </a:r>
          </a:p>
          <a:p>
            <a:pPr lvl="0"/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b="1" dirty="0">
                <a:ea typeface="Open Sans" panose="020B0606030504020204" pitchFamily="34" charset="0"/>
                <a:cs typeface="Open Sans" panose="020B0606030504020204" pitchFamily="34" charset="0"/>
              </a:rPr>
              <a:t>Comparison With Existing Tools</a:t>
            </a: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b="1" dirty="0"/>
          </a:p>
          <a:p>
            <a:r>
              <a:rPr lang="en-US" sz="3600" b="1" dirty="0"/>
              <a:t>Sample Workflow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Teacher uploads a PDF and edits a default lesson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AI extracts text, tables, and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Lesson is generated and previewed.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Teacher selects “</a:t>
            </a:r>
            <a:r>
              <a:rPr lang="en-US" sz="3600" dirty="0" err="1"/>
              <a:t>Reprompt</a:t>
            </a:r>
            <a:r>
              <a:rPr lang="en-US" sz="3600" dirty="0"/>
              <a:t>” or “Approve.”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Final version is deployed to the class website.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B7E43-03C1-8C40-FE5F-0231C8BFAC6A}"/>
              </a:ext>
            </a:extLst>
          </p:cNvPr>
          <p:cNvSpPr txBox="1"/>
          <p:nvPr/>
        </p:nvSpPr>
        <p:spPr>
          <a:xfrm>
            <a:off x="17243466" y="23355200"/>
            <a:ext cx="1452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8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Evaluation</a:t>
            </a:r>
            <a:endParaRPr lang="en-US" sz="4000" b="1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B4D25-6726-53F2-6601-D828ED226DCE}"/>
              </a:ext>
            </a:extLst>
          </p:cNvPr>
          <p:cNvSpPr txBox="1"/>
          <p:nvPr/>
        </p:nvSpPr>
        <p:spPr>
          <a:xfrm>
            <a:off x="17285368" y="5858024"/>
            <a:ext cx="145251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fixed dataset; uses teacher-uploaded materials (PDFs, articles, web links, tables) at runtime.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Processes inputs in real time to create personalized, structured lessons (see Pipeline below).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Adapts to different teaching styles without requiring extra model training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2BCD1-BF89-2354-82EE-722BD9D2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7476" y="24370099"/>
            <a:ext cx="9793250" cy="7283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AF586-10E6-048E-C3CC-F12CE1B7020E}"/>
              </a:ext>
            </a:extLst>
          </p:cNvPr>
          <p:cNvSpPr txBox="1"/>
          <p:nvPr/>
        </p:nvSpPr>
        <p:spPr>
          <a:xfrm>
            <a:off x="18278590" y="31793789"/>
            <a:ext cx="1079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/>
              <a:t>A sample lesson plan output from the Model.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CD3A1E-594A-D564-5EC3-759A40E9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0C8F34-CB81-AEB7-CE5F-4BCDCDC21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3168"/>
              </p:ext>
            </p:extLst>
          </p:nvPr>
        </p:nvGraphicFramePr>
        <p:xfrm>
          <a:off x="1080328" y="28399452"/>
          <a:ext cx="14284562" cy="4432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477681">
                  <a:extLst>
                    <a:ext uri="{9D8B030D-6E8A-4147-A177-3AD203B41FA5}">
                      <a16:colId xmlns:a16="http://schemas.microsoft.com/office/drawing/2014/main" val="3360204334"/>
                    </a:ext>
                  </a:extLst>
                </a:gridCol>
                <a:gridCol w="4049991">
                  <a:extLst>
                    <a:ext uri="{9D8B030D-6E8A-4147-A177-3AD203B41FA5}">
                      <a16:colId xmlns:a16="http://schemas.microsoft.com/office/drawing/2014/main" val="1072461624"/>
                    </a:ext>
                  </a:extLst>
                </a:gridCol>
                <a:gridCol w="5756890">
                  <a:extLst>
                    <a:ext uri="{9D8B030D-6E8A-4147-A177-3AD203B41FA5}">
                      <a16:colId xmlns:a16="http://schemas.microsoft.com/office/drawing/2014/main" val="1950035328"/>
                    </a:ext>
                  </a:extLst>
                </a:gridCol>
              </a:tblGrid>
              <a:tr h="6526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Inputs</a:t>
                      </a:r>
                      <a:endParaRPr lang="en-US" sz="3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Notes</a:t>
                      </a:r>
                      <a:endParaRPr lang="en-US" sz="3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13040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Llama-2-7b-chat-hf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(Chosen Model)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Text,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Excels at summarizing text; does not accept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397869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 err="1"/>
                        <a:t>LLaVA</a:t>
                      </a:r>
                      <a:r>
                        <a:rPr lang="en-US" sz="3200" dirty="0"/>
                        <a:t> 1.5 ❌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Images, Text,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Poor at summarizing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32374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 err="1"/>
                        <a:t>LLaVA</a:t>
                      </a:r>
                      <a:r>
                        <a:rPr lang="en-US" sz="3200" dirty="0"/>
                        <a:t> 1.6 ❌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Images, Text,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Cannot be configured on Magic-02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278027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r>
                        <a:rPr lang="en-US" sz="3200" dirty="0"/>
                        <a:t>OpenAI GPT-4o ❌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Images, Text,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Requires paid subscription for unlimited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3555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4638</TotalTime>
  <Words>654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Montserrat Light</vt:lpstr>
      <vt:lpstr>Open Sans</vt:lpstr>
      <vt:lpstr>Libre Baskerville</vt:lpstr>
      <vt:lpstr>Arial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Alex Kash</cp:lastModifiedBy>
  <cp:revision>307</cp:revision>
  <cp:lastPrinted>2006-11-15T16:04:57Z</cp:lastPrinted>
  <dcterms:modified xsi:type="dcterms:W3CDTF">2025-04-26T13:58:01Z</dcterms:modified>
  <cp:category>templates for scientific poster</cp:category>
</cp:coreProperties>
</file>