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71E2139-9755-498E-80FC-DE09D1B4242E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2AEFBD3-7740-42DB-B30E-16C0B76B449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2139-9755-498E-80FC-DE09D1B4242E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FBD3-7740-42DB-B30E-16C0B76B44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2139-9755-498E-80FC-DE09D1B4242E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FBD3-7740-42DB-B30E-16C0B76B44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71E2139-9755-498E-80FC-DE09D1B4242E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2AEFBD3-7740-42DB-B30E-16C0B76B4496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71E2139-9755-498E-80FC-DE09D1B4242E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2AEFBD3-7740-42DB-B30E-16C0B76B449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2139-9755-498E-80FC-DE09D1B4242E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FBD3-7740-42DB-B30E-16C0B76B449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2139-9755-498E-80FC-DE09D1B4242E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FBD3-7740-42DB-B30E-16C0B76B449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1E2139-9755-498E-80FC-DE09D1B4242E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2AEFBD3-7740-42DB-B30E-16C0B76B449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2139-9755-498E-80FC-DE09D1B4242E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FBD3-7740-42DB-B30E-16C0B76B44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71E2139-9755-498E-80FC-DE09D1B4242E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2AEFBD3-7740-42DB-B30E-16C0B76B4496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1E2139-9755-498E-80FC-DE09D1B4242E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2AEFBD3-7740-42DB-B30E-16C0B76B4496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71E2139-9755-498E-80FC-DE09D1B4242E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AEFBD3-7740-42DB-B30E-16C0B76B449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62200" y="4800600"/>
            <a:ext cx="6172200" cy="533400"/>
          </a:xfrm>
        </p:spPr>
        <p:txBody>
          <a:bodyPr>
            <a:noAutofit/>
          </a:bodyPr>
          <a:lstStyle/>
          <a:p>
            <a:pPr algn="ctr"/>
            <a:r>
              <a:rPr lang="pt-BR" sz="3600" dirty="0" smtClean="0"/>
              <a:t>Etapas concluídas</a:t>
            </a:r>
            <a:endParaRPr lang="pt-BR" sz="3600" dirty="0"/>
          </a:p>
        </p:txBody>
      </p:sp>
      <p:pic>
        <p:nvPicPr>
          <p:cNvPr id="1026" name="Picture 2" descr="C:\xampp\htdocs\SistemaJaguar\img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57200"/>
            <a:ext cx="53340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OME\Desktop\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"/>
            <a:ext cx="7372350" cy="64913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xampp\htdocs\SistemaJaguar\img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762000"/>
            <a:ext cx="64770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OME\Desktop\diagram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09550"/>
            <a:ext cx="8494444" cy="5657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OME\Desktop\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76200"/>
            <a:ext cx="5334000" cy="2699790"/>
          </a:xfrm>
          <a:prstGeom prst="rect">
            <a:avLst/>
          </a:prstGeom>
          <a:noFill/>
        </p:spPr>
      </p:pic>
      <p:pic>
        <p:nvPicPr>
          <p:cNvPr id="6147" name="Picture 3" descr="C:\Users\HOME\Desktop\agen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682" y="3124200"/>
            <a:ext cx="2394718" cy="2724150"/>
          </a:xfrm>
          <a:prstGeom prst="rect">
            <a:avLst/>
          </a:prstGeom>
          <a:noFill/>
        </p:spPr>
      </p:pic>
      <p:pic>
        <p:nvPicPr>
          <p:cNvPr id="6148" name="Picture 4" descr="C:\Users\HOME\Desktop\admi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8380" y="3067050"/>
            <a:ext cx="2684020" cy="3638550"/>
          </a:xfrm>
          <a:prstGeom prst="rect">
            <a:avLst/>
          </a:prstGeom>
          <a:noFill/>
        </p:spPr>
      </p:pic>
      <p:cxnSp>
        <p:nvCxnSpPr>
          <p:cNvPr id="8" name="Conector de seta reta 7"/>
          <p:cNvCxnSpPr/>
          <p:nvPr/>
        </p:nvCxnSpPr>
        <p:spPr>
          <a:xfrm rot="10800000" flipV="1">
            <a:off x="3124200" y="2971800"/>
            <a:ext cx="7620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4191000" y="2971800"/>
            <a:ext cx="7620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</TotalTime>
  <Words>2</Words>
  <Application>Microsoft Office PowerPoint</Application>
  <PresentationFormat>Apresentação na tela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Balcão Envidraçado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HOME</cp:lastModifiedBy>
  <cp:revision>4</cp:revision>
  <dcterms:created xsi:type="dcterms:W3CDTF">2018-08-06T04:46:36Z</dcterms:created>
  <dcterms:modified xsi:type="dcterms:W3CDTF">2018-08-06T05:22:43Z</dcterms:modified>
</cp:coreProperties>
</file>