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Burn</a:t>
            </a:r>
            <a:r>
              <a:rPr lang="en-US" baseline="0" dirty="0"/>
              <a:t> Down Chart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Completed Task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6-12 Sep</c:v>
                </c:pt>
                <c:pt idx="1">
                  <c:v>13-19 Sep</c:v>
                </c:pt>
                <c:pt idx="2">
                  <c:v>20-26 Sep</c:v>
                </c:pt>
                <c:pt idx="3">
                  <c:v>27 Sep - 3 Oct</c:v>
                </c:pt>
                <c:pt idx="4">
                  <c:v>4-10 Oct</c:v>
                </c:pt>
                <c:pt idx="5">
                  <c:v>11-17 Oct</c:v>
                </c:pt>
                <c:pt idx="6">
                  <c:v>18-24 Oct</c:v>
                </c:pt>
                <c:pt idx="7">
                  <c:v>25-31Oct</c:v>
                </c:pt>
                <c:pt idx="8">
                  <c:v>1-7 Nov</c:v>
                </c:pt>
                <c:pt idx="9">
                  <c:v>8-14 Nov</c:v>
                </c:pt>
                <c:pt idx="10">
                  <c:v>15-21 Nov </c:v>
                </c:pt>
                <c:pt idx="11">
                  <c:v>22-28 Nov </c:v>
                </c:pt>
                <c:pt idx="12">
                  <c:v>29 Nov-5 Dec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6</c:v>
                </c:pt>
                <c:pt idx="11">
                  <c:v>5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D8-4BAE-BB86-EE484DBC9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8668736"/>
        <c:axId val="69867726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6-12 Sep</c:v>
                </c:pt>
                <c:pt idx="1">
                  <c:v>13-19 Sep</c:v>
                </c:pt>
                <c:pt idx="2">
                  <c:v>20-26 Sep</c:v>
                </c:pt>
                <c:pt idx="3">
                  <c:v>27 Sep - 3 Oct</c:v>
                </c:pt>
                <c:pt idx="4">
                  <c:v>4-10 Oct</c:v>
                </c:pt>
                <c:pt idx="5">
                  <c:v>11-17 Oct</c:v>
                </c:pt>
                <c:pt idx="6">
                  <c:v>18-24 Oct</c:v>
                </c:pt>
                <c:pt idx="7">
                  <c:v>25-31Oct</c:v>
                </c:pt>
                <c:pt idx="8">
                  <c:v>1-7 Nov</c:v>
                </c:pt>
                <c:pt idx="9">
                  <c:v>8-14 Nov</c:v>
                </c:pt>
                <c:pt idx="10">
                  <c:v>15-21 Nov </c:v>
                </c:pt>
                <c:pt idx="11">
                  <c:v>22-28 Nov </c:v>
                </c:pt>
                <c:pt idx="12">
                  <c:v>29 Nov-5 Dec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72</c:v>
                </c:pt>
                <c:pt idx="1">
                  <c:v>66</c:v>
                </c:pt>
                <c:pt idx="2">
                  <c:v>60</c:v>
                </c:pt>
                <c:pt idx="3">
                  <c:v>54</c:v>
                </c:pt>
                <c:pt idx="4">
                  <c:v>48</c:v>
                </c:pt>
                <c:pt idx="5">
                  <c:v>42</c:v>
                </c:pt>
                <c:pt idx="6">
                  <c:v>36</c:v>
                </c:pt>
                <c:pt idx="7">
                  <c:v>30</c:v>
                </c:pt>
                <c:pt idx="8">
                  <c:v>24</c:v>
                </c:pt>
                <c:pt idx="9">
                  <c:v>18</c:v>
                </c:pt>
                <c:pt idx="10">
                  <c:v>12</c:v>
                </c:pt>
                <c:pt idx="11">
                  <c:v>6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D8-4BAE-BB86-EE484DBC9E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Effort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6-12 Sep</c:v>
                </c:pt>
                <c:pt idx="1">
                  <c:v>13-19 Sep</c:v>
                </c:pt>
                <c:pt idx="2">
                  <c:v>20-26 Sep</c:v>
                </c:pt>
                <c:pt idx="3">
                  <c:v>27 Sep - 3 Oct</c:v>
                </c:pt>
                <c:pt idx="4">
                  <c:v>4-10 Oct</c:v>
                </c:pt>
                <c:pt idx="5">
                  <c:v>11-17 Oct</c:v>
                </c:pt>
                <c:pt idx="6">
                  <c:v>18-24 Oct</c:v>
                </c:pt>
                <c:pt idx="7">
                  <c:v>25-31Oct</c:v>
                </c:pt>
                <c:pt idx="8">
                  <c:v>1-7 Nov</c:v>
                </c:pt>
                <c:pt idx="9">
                  <c:v>8-14 Nov</c:v>
                </c:pt>
                <c:pt idx="10">
                  <c:v>15-21 Nov </c:v>
                </c:pt>
                <c:pt idx="11">
                  <c:v>22-28 Nov </c:v>
                </c:pt>
                <c:pt idx="12">
                  <c:v>29 Nov-5 Dec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72</c:v>
                </c:pt>
                <c:pt idx="1">
                  <c:v>70</c:v>
                </c:pt>
                <c:pt idx="2">
                  <c:v>68</c:v>
                </c:pt>
                <c:pt idx="3">
                  <c:v>65</c:v>
                </c:pt>
                <c:pt idx="4">
                  <c:v>59</c:v>
                </c:pt>
                <c:pt idx="5">
                  <c:v>50</c:v>
                </c:pt>
                <c:pt idx="6">
                  <c:v>45</c:v>
                </c:pt>
                <c:pt idx="7">
                  <c:v>39</c:v>
                </c:pt>
                <c:pt idx="8">
                  <c:v>28</c:v>
                </c:pt>
                <c:pt idx="9">
                  <c:v>20</c:v>
                </c:pt>
                <c:pt idx="10">
                  <c:v>15</c:v>
                </c:pt>
                <c:pt idx="11">
                  <c:v>8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D8-4BAE-BB86-EE484DBC9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9696440"/>
        <c:axId val="699699720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Remaining Tasks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6-12 Sep</c:v>
                </c:pt>
                <c:pt idx="1">
                  <c:v>13-19 Sep</c:v>
                </c:pt>
                <c:pt idx="2">
                  <c:v>20-26 Sep</c:v>
                </c:pt>
                <c:pt idx="3">
                  <c:v>27 Sep - 3 Oct</c:v>
                </c:pt>
                <c:pt idx="4">
                  <c:v>4-10 Oct</c:v>
                </c:pt>
                <c:pt idx="5">
                  <c:v>11-17 Oct</c:v>
                </c:pt>
                <c:pt idx="6">
                  <c:v>18-24 Oct</c:v>
                </c:pt>
                <c:pt idx="7">
                  <c:v>25-31Oct</c:v>
                </c:pt>
                <c:pt idx="8">
                  <c:v>1-7 Nov</c:v>
                </c:pt>
                <c:pt idx="9">
                  <c:v>8-14 Nov</c:v>
                </c:pt>
                <c:pt idx="10">
                  <c:v>15-21 Nov </c:v>
                </c:pt>
                <c:pt idx="11">
                  <c:v>22-28 Nov </c:v>
                </c:pt>
                <c:pt idx="12">
                  <c:v>29 Nov-5 Dec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47</c:v>
                </c:pt>
                <c:pt idx="1">
                  <c:v>39</c:v>
                </c:pt>
                <c:pt idx="2">
                  <c:v>25</c:v>
                </c:pt>
                <c:pt idx="3">
                  <c:v>24</c:v>
                </c:pt>
                <c:pt idx="4">
                  <c:v>22</c:v>
                </c:pt>
                <c:pt idx="5">
                  <c:v>22</c:v>
                </c:pt>
                <c:pt idx="6">
                  <c:v>19</c:v>
                </c:pt>
                <c:pt idx="7">
                  <c:v>16</c:v>
                </c:pt>
                <c:pt idx="8">
                  <c:v>15</c:v>
                </c:pt>
                <c:pt idx="9">
                  <c:v>13</c:v>
                </c:pt>
                <c:pt idx="10">
                  <c:v>11</c:v>
                </c:pt>
                <c:pt idx="11">
                  <c:v>5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D8-4BAE-BB86-EE484DBC9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668736"/>
        <c:axId val="698677264"/>
      </c:lineChart>
      <c:catAx>
        <c:axId val="699696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weeks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699720"/>
        <c:crosses val="autoZero"/>
        <c:auto val="1"/>
        <c:lblAlgn val="ctr"/>
        <c:lblOffset val="100"/>
        <c:noMultiLvlLbl val="0"/>
      </c:catAx>
      <c:valAx>
        <c:axId val="69969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Remaining</a:t>
                </a:r>
                <a:r>
                  <a:rPr lang="en-SG" baseline="0" dirty="0"/>
                  <a:t> Effort (hours)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696440"/>
        <c:crosses val="autoZero"/>
        <c:crossBetween val="between"/>
      </c:valAx>
      <c:valAx>
        <c:axId val="6986772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Remaining</a:t>
                </a:r>
                <a:r>
                  <a:rPr lang="en-US" baseline="0" dirty="0"/>
                  <a:t> and Completed 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668736"/>
        <c:crosses val="max"/>
        <c:crossBetween val="between"/>
      </c:valAx>
      <c:catAx>
        <c:axId val="698668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8677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Burn</a:t>
            </a:r>
            <a:r>
              <a:rPr lang="en-US" baseline="0" dirty="0"/>
              <a:t> Down Chart (M2)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Completed Task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6-12 Sep</c:v>
                </c:pt>
                <c:pt idx="1">
                  <c:v>13-19 Sep</c:v>
                </c:pt>
                <c:pt idx="2">
                  <c:v>20-26 Sep</c:v>
                </c:pt>
                <c:pt idx="3">
                  <c:v>27 Sep - 3 Oct</c:v>
                </c:pt>
                <c:pt idx="4">
                  <c:v>4-10 Oct</c:v>
                </c:pt>
                <c:pt idx="5">
                  <c:v>11-17 Oct</c:v>
                </c:pt>
                <c:pt idx="6">
                  <c:v>18-24 Oct</c:v>
                </c:pt>
                <c:pt idx="7">
                  <c:v>25-31Oct</c:v>
                </c:pt>
                <c:pt idx="8">
                  <c:v>1-7 Nov</c:v>
                </c:pt>
                <c:pt idx="9">
                  <c:v>8-14 Nov</c:v>
                </c:pt>
                <c:pt idx="10">
                  <c:v>15-21 Nov </c:v>
                </c:pt>
                <c:pt idx="11">
                  <c:v>22-28 Nov </c:v>
                </c:pt>
                <c:pt idx="12">
                  <c:v>29 Nov-5 Dec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7</c:v>
                </c:pt>
                <c:pt idx="7">
                  <c:v>3</c:v>
                </c:pt>
                <c:pt idx="8">
                  <c:v>3</c:v>
                </c:pt>
                <c:pt idx="9">
                  <c:v>5</c:v>
                </c:pt>
                <c:pt idx="10">
                  <c:v>8</c:v>
                </c:pt>
                <c:pt idx="11">
                  <c:v>3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D8-4BAE-BB86-EE484DBC9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8668736"/>
        <c:axId val="69867726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6-12 Sep</c:v>
                </c:pt>
                <c:pt idx="1">
                  <c:v>13-19 Sep</c:v>
                </c:pt>
                <c:pt idx="2">
                  <c:v>20-26 Sep</c:v>
                </c:pt>
                <c:pt idx="3">
                  <c:v>27 Sep - 3 Oct</c:v>
                </c:pt>
                <c:pt idx="4">
                  <c:v>4-10 Oct</c:v>
                </c:pt>
                <c:pt idx="5">
                  <c:v>11-17 Oct</c:v>
                </c:pt>
                <c:pt idx="6">
                  <c:v>18-24 Oct</c:v>
                </c:pt>
                <c:pt idx="7">
                  <c:v>25-31Oct</c:v>
                </c:pt>
                <c:pt idx="8">
                  <c:v>1-7 Nov</c:v>
                </c:pt>
                <c:pt idx="9">
                  <c:v>8-14 Nov</c:v>
                </c:pt>
                <c:pt idx="10">
                  <c:v>15-21 Nov </c:v>
                </c:pt>
                <c:pt idx="11">
                  <c:v>22-28 Nov </c:v>
                </c:pt>
                <c:pt idx="12">
                  <c:v>29 Nov-5 Dec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1650</c:v>
                </c:pt>
                <c:pt idx="1">
                  <c:v>1507</c:v>
                </c:pt>
                <c:pt idx="2">
                  <c:v>1370</c:v>
                </c:pt>
                <c:pt idx="3">
                  <c:v>1233</c:v>
                </c:pt>
                <c:pt idx="4">
                  <c:v>1096</c:v>
                </c:pt>
                <c:pt idx="5">
                  <c:v>959</c:v>
                </c:pt>
                <c:pt idx="6">
                  <c:v>822</c:v>
                </c:pt>
                <c:pt idx="7">
                  <c:v>685</c:v>
                </c:pt>
                <c:pt idx="8">
                  <c:v>548</c:v>
                </c:pt>
                <c:pt idx="9">
                  <c:v>411</c:v>
                </c:pt>
                <c:pt idx="10">
                  <c:v>274</c:v>
                </c:pt>
                <c:pt idx="11">
                  <c:v>137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D8-4BAE-BB86-EE484DBC9E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Effort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6-12 Sep</c:v>
                </c:pt>
                <c:pt idx="1">
                  <c:v>13-19 Sep</c:v>
                </c:pt>
                <c:pt idx="2">
                  <c:v>20-26 Sep</c:v>
                </c:pt>
                <c:pt idx="3">
                  <c:v>27 Sep - 3 Oct</c:v>
                </c:pt>
                <c:pt idx="4">
                  <c:v>4-10 Oct</c:v>
                </c:pt>
                <c:pt idx="5">
                  <c:v>11-17 Oct</c:v>
                </c:pt>
                <c:pt idx="6">
                  <c:v>18-24 Oct</c:v>
                </c:pt>
                <c:pt idx="7">
                  <c:v>25-31Oct</c:v>
                </c:pt>
                <c:pt idx="8">
                  <c:v>1-7 Nov</c:v>
                </c:pt>
                <c:pt idx="9">
                  <c:v>8-14 Nov</c:v>
                </c:pt>
                <c:pt idx="10">
                  <c:v>15-21 Nov </c:v>
                </c:pt>
                <c:pt idx="11">
                  <c:v>22-28 Nov </c:v>
                </c:pt>
                <c:pt idx="12">
                  <c:v>29 Nov-5 Dec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1650</c:v>
                </c:pt>
                <c:pt idx="1">
                  <c:v>1530</c:v>
                </c:pt>
                <c:pt idx="2">
                  <c:v>1480</c:v>
                </c:pt>
                <c:pt idx="3">
                  <c:v>1355</c:v>
                </c:pt>
                <c:pt idx="4">
                  <c:v>1100</c:v>
                </c:pt>
                <c:pt idx="5">
                  <c:v>1080</c:v>
                </c:pt>
                <c:pt idx="6">
                  <c:v>930</c:v>
                </c:pt>
                <c:pt idx="7">
                  <c:v>795</c:v>
                </c:pt>
                <c:pt idx="8">
                  <c:v>624</c:v>
                </c:pt>
                <c:pt idx="9">
                  <c:v>490</c:v>
                </c:pt>
                <c:pt idx="10">
                  <c:v>300</c:v>
                </c:pt>
                <c:pt idx="11">
                  <c:v>150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D8-4BAE-BB86-EE484DBC9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9696440"/>
        <c:axId val="699699720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Remaining Tasks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6-12 Sep</c:v>
                </c:pt>
                <c:pt idx="1">
                  <c:v>13-19 Sep</c:v>
                </c:pt>
                <c:pt idx="2">
                  <c:v>20-26 Sep</c:v>
                </c:pt>
                <c:pt idx="3">
                  <c:v>27 Sep - 3 Oct</c:v>
                </c:pt>
                <c:pt idx="4">
                  <c:v>4-10 Oct</c:v>
                </c:pt>
                <c:pt idx="5">
                  <c:v>11-17 Oct</c:v>
                </c:pt>
                <c:pt idx="6">
                  <c:v>18-24 Oct</c:v>
                </c:pt>
                <c:pt idx="7">
                  <c:v>25-31Oct</c:v>
                </c:pt>
                <c:pt idx="8">
                  <c:v>1-7 Nov</c:v>
                </c:pt>
                <c:pt idx="9">
                  <c:v>8-14 Nov</c:v>
                </c:pt>
                <c:pt idx="10">
                  <c:v>15-21 Nov </c:v>
                </c:pt>
                <c:pt idx="11">
                  <c:v>22-28 Nov </c:v>
                </c:pt>
                <c:pt idx="12">
                  <c:v>29 Nov-5 Dec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65</c:v>
                </c:pt>
                <c:pt idx="1">
                  <c:v>57</c:v>
                </c:pt>
                <c:pt idx="2">
                  <c:v>43</c:v>
                </c:pt>
                <c:pt idx="3">
                  <c:v>42</c:v>
                </c:pt>
                <c:pt idx="4">
                  <c:v>40</c:v>
                </c:pt>
                <c:pt idx="5">
                  <c:v>35</c:v>
                </c:pt>
                <c:pt idx="6">
                  <c:v>28</c:v>
                </c:pt>
                <c:pt idx="7">
                  <c:v>25</c:v>
                </c:pt>
                <c:pt idx="8">
                  <c:v>22</c:v>
                </c:pt>
                <c:pt idx="9">
                  <c:v>17</c:v>
                </c:pt>
                <c:pt idx="10">
                  <c:v>9</c:v>
                </c:pt>
                <c:pt idx="11">
                  <c:v>6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D8-4BAE-BB86-EE484DBC9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668736"/>
        <c:axId val="698677264"/>
      </c:lineChart>
      <c:catAx>
        <c:axId val="699696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weeks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699720"/>
        <c:crosses val="autoZero"/>
        <c:auto val="1"/>
        <c:lblAlgn val="ctr"/>
        <c:lblOffset val="100"/>
        <c:noMultiLvlLbl val="0"/>
      </c:catAx>
      <c:valAx>
        <c:axId val="69969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Remaining</a:t>
                </a:r>
                <a:r>
                  <a:rPr lang="en-SG" baseline="0" dirty="0"/>
                  <a:t> Effort (hours)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696440"/>
        <c:crosses val="autoZero"/>
        <c:crossBetween val="between"/>
      </c:valAx>
      <c:valAx>
        <c:axId val="6986772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Remaining</a:t>
                </a:r>
                <a:r>
                  <a:rPr lang="en-US" baseline="0" dirty="0"/>
                  <a:t> and Completed 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668736"/>
        <c:crosses val="max"/>
        <c:crossBetween val="between"/>
      </c:valAx>
      <c:catAx>
        <c:axId val="698668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8677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8364-879C-4EDB-A8F9-55F6D4F6A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57CD2-A1D6-414B-B086-795754113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5776A-A7A3-4843-A971-1457CBCF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FD0-ED44-47F3-923F-606F1B71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8B5D-8B7E-4114-9E2C-8237E9E0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0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37C8-D5A7-41BC-8BED-0DF173E2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321CB-8454-409C-B0F3-4285D8ED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EEBA-D67A-45B8-9B29-17566AB2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E880-8D16-47ED-9972-2A6298BD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5DC7-BBCF-443C-B116-62D27EC2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16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A2F02-B9E1-4495-B8B8-456358EFB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347-53A7-4368-AA34-624C8FF8F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BA505-5AE9-4431-8E37-EB33805A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EFD2-67CE-4DA4-97DE-412BBEF6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3395-DB8D-4F79-97CA-3BF7D567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981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8760-5536-4FED-B417-68FA7982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6533-7278-41F1-B475-B2DFC60A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5FB4-A740-4469-BF10-A611B3AC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647E6-3E20-49BA-941A-78CDD310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4254-01C0-491E-881C-B42EDA3E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632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3DF5-E487-4789-B47A-2CC4D7CB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974DC-4B88-47CC-8C11-3611F7BE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41E-1356-4163-86B2-EF999D6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3B6C-261D-4F52-A943-DE6E3F53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8686-ECD5-4E6C-9F53-3E7DB194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23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61EC-0603-4CC5-B4E8-D2836C0E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B8AA-6289-4EC8-8BA7-7FE777089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23993-9AB3-42C6-A5EF-9629FAEC9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84C7-C1C7-4D1C-994E-F8EEDB23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EAF-C25A-4749-9E90-E6EB9FF0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D4AFC-0504-4D79-84F4-219B19D7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43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D51A-27D8-42F4-9D3F-DDF8823F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7F388-A74C-4869-B68A-8BAB24B78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85ABF-8545-4924-A3A3-543E6E7A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4BD75-5361-4FFE-AFD6-281C68929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C1ED3-FB72-4FF1-8AA8-6807AC85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014B0-89E3-4B6E-92FE-6DEAF6DB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15E21-5D24-4106-8C7D-8F81FBDD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EA4E-A79E-47B7-9D2D-1437C889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8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B787-F518-4A54-882D-31AB2580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152C0-CC21-4F89-A94B-58E9A1BE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1D435-4676-4D48-BE96-3FAE040F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2FACD-CE10-4E98-8B78-718B8786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09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C5BBF-AF60-41A0-8C5F-2262DD21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3FF26-FC60-4052-9506-52228490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ACA9F-53C8-4243-948D-608A0107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2AE7-F93F-416F-922A-0F918D46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46B9-E8B6-4A53-8E36-DC45737E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9B674-E307-445C-ABCA-303CFC3B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B81C-F451-4487-839F-332A24CE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654B-7C18-4169-9A4F-A6D7C7BC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AA8F-9A69-48AE-AC6C-221B0D30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2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DA12-C425-4B10-B167-B32C332B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69815-5597-4F77-9FDB-F79D0CEFA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B8250-A170-4D2D-AACB-477DD3FB0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8F4B2-F11D-4FFC-9F75-FC7FD6D5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FE96A-CC3D-4B0A-ABB1-E1998A85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C7E74-D7C1-4BD6-A56F-9E21943C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24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48085-DDDE-4308-B800-F94FCAE0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39371-BF31-45BF-A15E-CA5125DB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B2665-7246-4FCB-B47A-AF243866C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283D-6F13-475A-960F-15D22F193C98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8BCED-E0D9-4CDD-B207-EC76F706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227B-C246-49DE-AD83-D87A0F7CC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5CA2-9141-4C03-8A3B-9DAD475B8F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581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EDEB19-96E8-4D96-8CD0-85E7C5349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1024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20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EDEB19-96E8-4D96-8CD0-85E7C5349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2751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58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 WEN JUN</dc:creator>
  <cp:lastModifiedBy>CHOW WEN JUN</cp:lastModifiedBy>
  <cp:revision>6</cp:revision>
  <dcterms:created xsi:type="dcterms:W3CDTF">2021-10-01T11:42:24Z</dcterms:created>
  <dcterms:modified xsi:type="dcterms:W3CDTF">2021-11-06T18:42:16Z</dcterms:modified>
</cp:coreProperties>
</file>