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0996075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0996075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0996075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0996075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0996075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0996075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09960757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0996075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0996075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0996075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993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CHALLENGE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10450" y="2725130"/>
            <a:ext cx="81231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Ahmed Asraf - Gabriel Rodriguez - Fady Freeny - Brian Smedley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47325"/>
            <a:ext cx="85206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Steady decline in monthly donors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Decline in average monthly donations each year.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monthly donations in 2012 has declined by approximately 43.3% by the year 2017.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project we decided to answer a development question regarding the lifespan of a monthly donor, the rate of monthly donor retention, and whether monthly donors retained for more than a year increase their donations or otherwise.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Answering these questions and identifying measuring discrepancies in the findings will help identify the focus of the solution.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Datasets/Tools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 Prep and Tableau Desktop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tools helped us clean the data, aggregate and create calculated fields as well as illustrate our results using graphs.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1292" l="0" r="0" t="0"/>
          <a:stretch/>
        </p:blipFill>
        <p:spPr>
          <a:xfrm>
            <a:off x="709275" y="1266325"/>
            <a:ext cx="7725449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6681" l="0" r="0" t="0"/>
          <a:stretch/>
        </p:blipFill>
        <p:spPr>
          <a:xfrm>
            <a:off x="311697" y="1152425"/>
            <a:ext cx="4359829" cy="34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8725" l="0" r="0" t="0"/>
          <a:stretch/>
        </p:blipFill>
        <p:spPr>
          <a:xfrm>
            <a:off x="4823926" y="1304825"/>
            <a:ext cx="4167674" cy="258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