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CE3F-0EDE-469C-89E9-43A476F0C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Term 1 </a:t>
            </a:r>
            <a:r>
              <a:rPr lang="en-AU"/>
              <a:t>week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584CF-B86E-43E9-A424-337CD458F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08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F3D2-E190-4CCE-89C9-3437C848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5011A-306F-474E-9861-18E2C4806D5F}"/>
              </a:ext>
            </a:extLst>
          </p:cNvPr>
          <p:cNvSpPr txBox="1"/>
          <p:nvPr/>
        </p:nvSpPr>
        <p:spPr>
          <a:xfrm>
            <a:off x="881149" y="2463703"/>
            <a:ext cx="10856422" cy="3157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AU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Essential skills:</a:t>
            </a:r>
            <a:endParaRPr lang="en-AU" sz="1800" dirty="0">
              <a:effectLst/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AU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AU" sz="18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2.	Recognise, name and write the formulae of a range of ions (see Appendix 1). </a:t>
            </a:r>
            <a:endParaRPr lang="en-AU" sz="18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lvl="0">
              <a:lnSpc>
                <a:spcPct val="115000"/>
              </a:lnSpc>
            </a:pPr>
            <a:r>
              <a:rPr lang="en-AU" sz="18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3.	Determine the formulae of ionic compounds from the formulae of their constituent ions (see Appendix 	1).</a:t>
            </a:r>
            <a:endParaRPr lang="en-AU" sz="18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lvl="0">
              <a:lnSpc>
                <a:spcPct val="115000"/>
              </a:lnSpc>
            </a:pPr>
            <a:r>
              <a:rPr lang="en-AU" sz="18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4.	Use molecular formulae to represent the number and type of atoms in a covalent molecule, and 	recognise some common covalent molecular substances (See Appendix 1). </a:t>
            </a:r>
            <a:endParaRPr lang="en-AU" sz="18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AU" sz="18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5.	Write and use balanced chemical equations to represent chemical reactions. </a:t>
            </a:r>
            <a:endParaRPr lang="en-AU" sz="18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AU" sz="2400" b="1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Cordia New" panose="020B0304020202020204" pitchFamily="34" charset="-34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59599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F3D2-E190-4CCE-89C9-3437C848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CE943-9DBC-430F-8D50-49C6610A95AF}"/>
              </a:ext>
            </a:extLst>
          </p:cNvPr>
          <p:cNvSpPr txBox="1"/>
          <p:nvPr/>
        </p:nvSpPr>
        <p:spPr>
          <a:xfrm>
            <a:off x="1136073" y="2322022"/>
            <a:ext cx="10274531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2000" u="sng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Properties of Matter</a:t>
            </a:r>
            <a:endParaRPr lang="en-AU" sz="20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15.	Use knowledge of separating techniques to devise methods to separate mixtures of 	substances. </a:t>
            </a:r>
            <a:endParaRPr lang="en-AU" sz="20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marL="457200" indent="-457200">
              <a:buFontTx/>
              <a:buAutoNum type="arabicPeriod" startAt="16"/>
            </a:pPr>
            <a:r>
              <a:rPr lang="en-AU" sz="2000" i="1" dirty="0">
                <a:effectLst/>
                <a:latin typeface="Arial" panose="020B0604020202020204" pitchFamily="34" charset="0"/>
                <a:ea typeface="SimHei" panose="02010609060101010101" pitchFamily="49" charset="-122"/>
              </a:rPr>
              <a:t>Conduct experimental separation techniques safely, competently and methodically. (SIS)</a:t>
            </a:r>
            <a:r>
              <a:rPr lang="en-AU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STAWA Exp 2 Separation by filtration &amp; crystallisation</a:t>
            </a:r>
          </a:p>
          <a:p>
            <a:endParaRPr lang="en-AU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	Bring in STAWA textbook:</a:t>
            </a:r>
          </a:p>
          <a:p>
            <a:endParaRPr lang="en-AU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	11_3 on Tuesday 15</a:t>
            </a:r>
            <a:r>
              <a:rPr lang="en-AU" sz="2000" baseline="30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th</a:t>
            </a:r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of February</a:t>
            </a:r>
          </a:p>
          <a:p>
            <a:endParaRPr lang="en-AU" sz="20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	11_4 on Friday 18</a:t>
            </a:r>
            <a:r>
              <a:rPr lang="en-AU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of February</a:t>
            </a:r>
          </a:p>
        </p:txBody>
      </p:sp>
    </p:spTree>
    <p:extLst>
      <p:ext uri="{BB962C8B-B14F-4D97-AF65-F5344CB8AC3E}">
        <p14:creationId xmlns:p14="http://schemas.microsoft.com/office/powerpoint/2010/main" val="19767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F3D2-E190-4CCE-89C9-3437C848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A9439-04EA-44AC-A4CE-78A5E444EAB1}"/>
              </a:ext>
            </a:extLst>
          </p:cNvPr>
          <p:cNvSpPr txBox="1"/>
          <p:nvPr/>
        </p:nvSpPr>
        <p:spPr>
          <a:xfrm>
            <a:off x="1096726" y="2421774"/>
            <a:ext cx="10430256" cy="395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AU" sz="2000" b="1" u="sng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Atomic structure</a:t>
            </a:r>
          </a:p>
          <a:p>
            <a:pPr lvl="0">
              <a:lnSpc>
                <a:spcPct val="115000"/>
              </a:lnSpc>
            </a:pPr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27.	Describe the structure of the atom, including the locations of sub-atomic particles, holding the electrons to the nucleus. </a:t>
            </a:r>
            <a:endParaRPr lang="en-AU" sz="20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buAutoNum type="arabicPeriod" startAt="28"/>
            </a:pPr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Describe the properties of protons, neutrons and electrons, including relative mass and charge.  </a:t>
            </a:r>
            <a:endParaRPr lang="en-AU" sz="2000" dirty="0"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buAutoNum type="arabicPeriod" startAt="28"/>
            </a:pPr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Use the periodic table to give an element’s symbol, atomic number, relative atomic mass, number of protons, neutrons and electrons (neutral atom or monatomic ion). </a:t>
            </a:r>
            <a:endParaRPr lang="en-AU" sz="2000" dirty="0"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buAutoNum type="arabicPeriod" startAt="28"/>
            </a:pPr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Define what isotopes are, and describe the similarities and differences between isotopes of the same element. </a:t>
            </a:r>
            <a:endParaRPr lang="en-AU" sz="2000" dirty="0"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buAutoNum type="arabicPeriod" startAt="28"/>
            </a:pPr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Define what the relative atomic mass of an element is, and explain how this is different from mass number. </a:t>
            </a:r>
            <a:endParaRPr lang="en-AU" sz="2000" dirty="0">
              <a:effectLst/>
              <a:latin typeface="Arial" panose="020B0604020202020204" pitchFamily="34" charset="0"/>
              <a:ea typeface="SimHei" panose="02010609060101010101" pitchFamily="49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698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6DD0-B179-44FC-9006-64E0E10E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CAB04-E9AD-4160-B092-7924C29664AC}"/>
              </a:ext>
            </a:extLst>
          </p:cNvPr>
          <p:cNvSpPr txBox="1"/>
          <p:nvPr/>
        </p:nvSpPr>
        <p:spPr>
          <a:xfrm>
            <a:off x="1108364" y="2687782"/>
            <a:ext cx="10601498" cy="26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Homework: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OneNote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File ‘Mixtures’  Homework </a:t>
            </a:r>
            <a:r>
              <a:rPr lang="en-AU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‘Classification of Matter’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STAWA Sets 7, 8 pages127-129 and Set 13 pages 136-138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AU" sz="2000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Pearson Ch 2: Atoms: structure and mass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268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Symbol</vt:lpstr>
      <vt:lpstr>Wingdings 3</vt:lpstr>
      <vt:lpstr>Ion Boardroom</vt:lpstr>
      <vt:lpstr>Term 1 week 3</vt:lpstr>
      <vt:lpstr>This week:</vt:lpstr>
      <vt:lpstr>This week:</vt:lpstr>
      <vt:lpstr>This week: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1 week 2</dc:title>
  <dc:creator>PILLING Aida [Perth Modern School]</dc:creator>
  <cp:lastModifiedBy>PILLING Aida [Perth Modern School]</cp:lastModifiedBy>
  <cp:revision>6</cp:revision>
  <dcterms:created xsi:type="dcterms:W3CDTF">2022-02-06T07:15:23Z</dcterms:created>
  <dcterms:modified xsi:type="dcterms:W3CDTF">2022-02-14T00:31:51Z</dcterms:modified>
</cp:coreProperties>
</file>